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73" r:id="rId3"/>
  </p:sldMasterIdLst>
  <p:notesMasterIdLst>
    <p:notesMasterId r:id="rId14"/>
  </p:notesMasterIdLst>
  <p:sldIdLst>
    <p:sldId id="351" r:id="rId4"/>
    <p:sldId id="343" r:id="rId5"/>
    <p:sldId id="321" r:id="rId6"/>
    <p:sldId id="322" r:id="rId7"/>
    <p:sldId id="313" r:id="rId8"/>
    <p:sldId id="331" r:id="rId9"/>
    <p:sldId id="336" r:id="rId10"/>
    <p:sldId id="299" r:id="rId11"/>
    <p:sldId id="346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65F5AB54-F213-43C8-BD9A-03E87FC59B04}"/>
              </a:ext>
            </a:extLst>
          </p:cNvPr>
          <p:cNvSpPr/>
          <p:nvPr userDrawn="1"/>
        </p:nvSpPr>
        <p:spPr>
          <a:xfrm>
            <a:off x="9593387" y="5967149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17E89B-4FD7-413A-A0D9-665EC9690B52}"/>
              </a:ext>
            </a:extLst>
          </p:cNvPr>
          <p:cNvGrpSpPr/>
          <p:nvPr userDrawn="1"/>
        </p:nvGrpSpPr>
        <p:grpSpPr>
          <a:xfrm>
            <a:off x="8949924" y="1077957"/>
            <a:ext cx="3242076" cy="5095480"/>
            <a:chOff x="9508727" y="2147107"/>
            <a:chExt cx="2683273" cy="421722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9476D69-F6BE-4B51-941C-C0AD50F22E2E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67F1703-9FAD-4FC8-AC5B-18CE219F1596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806A5FF-43A5-4C76-9649-4B8F873B467F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4C1E631-B2F9-4B64-B2DB-40525C447530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44C24C9-4630-41C5-B556-6D54ECFB2EE8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1F9755F-E39D-488F-92B6-A13A194C4E3B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D984166-211E-497B-A585-780520CD31B8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A42B4F5-899D-473C-91F9-DB8CE825B96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194434" y="1288208"/>
            <a:ext cx="2997566" cy="34983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331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BDD0B-8AAE-4918-BC28-DD3221ABD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75AE-4081-4136-B7B3-AD183E027D24}" type="datetimeFigureOut">
              <a:rPr lang="en-IN" smtClean="0"/>
              <a:t>30-04-2024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D3FC1-A992-48FD-9304-FB6DDB601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B79C-95C9-403F-825D-FA9E01C84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83C1-7F52-485B-A825-6E80FE0961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7378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1F230-9992-4DDA-A546-B3298B247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73A4-E57F-4703-9776-BDDB46EC2528}" type="datetimeFigureOut">
              <a:rPr lang="en-IN" smtClean="0"/>
              <a:t>30-04-2024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33CDB-4265-4CA7-8DFB-4CD4D4E8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EFDEF-C69C-402A-BC90-D6B30DA5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0313-CF8F-45DD-8F23-0CEEDAF48CB7}" type="slidenum">
              <a:rPr lang="en-IN" smtClean="0"/>
              <a:t>‹#›</a:t>
            </a:fld>
            <a:endParaRPr lang="en-I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CFCA20-BD19-440B-AB2B-FE51555DE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2038" cy="6858000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074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60FD-1542-4D64-9E8E-9E30A059147E}" type="datetimeFigureOut">
              <a:rPr lang="en-IN" smtClean="0"/>
              <a:t>30-04-2024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2CCA-733E-4385-9D5C-8ED78F2E56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5188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4291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694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247BE5-1F89-4019-9F09-D320A54AEF60}"/>
              </a:ext>
            </a:extLst>
          </p:cNvPr>
          <p:cNvSpPr/>
          <p:nvPr userDrawn="1"/>
        </p:nvSpPr>
        <p:spPr>
          <a:xfrm>
            <a:off x="919215" y="2106849"/>
            <a:ext cx="3287026" cy="376513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F03ABA2-FA26-4904-A17B-1CFD400D500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097431" y="2310987"/>
            <a:ext cx="2930595" cy="33568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0">
            <a:noFill/>
            <a:miter lim="800000"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5DA1A32-608F-4870-B9EC-CDE9C3F551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2521" y="0"/>
            <a:ext cx="6569479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80" r:id="rId6"/>
    <p:sldLayoutId id="2147483681" r:id="rId7"/>
    <p:sldLayoutId id="2147483682" r:id="rId8"/>
    <p:sldLayoutId id="2147483684" r:id="rId9"/>
    <p:sldLayoutId id="2147483686" r:id="rId10"/>
    <p:sldLayoutId id="2147483687" r:id="rId11"/>
    <p:sldLayoutId id="2147483688" r:id="rId12"/>
    <p:sldLayoutId id="2147483671" r:id="rId13"/>
    <p:sldLayoutId id="2147483672" r:id="rId14"/>
    <p:sldLayoutId id="2147483696" r:id="rId15"/>
    <p:sldLayoutId id="2147483697" r:id="rId16"/>
    <p:sldLayoutId id="2147483698" r:id="rId17"/>
    <p:sldLayoutId id="2147483700" r:id="rId18"/>
    <p:sldLayoutId id="2147483702" r:id="rId19"/>
    <p:sldLayoutId id="2147483703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467C10-8112-4C99-B6C5-B5AC086C6505}"/>
              </a:ext>
            </a:extLst>
          </p:cNvPr>
          <p:cNvSpPr txBox="1"/>
          <p:nvPr/>
        </p:nvSpPr>
        <p:spPr>
          <a:xfrm>
            <a:off x="0" y="487684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54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تم : ماه کامل آسمان</a:t>
            </a:r>
            <a:endParaRPr lang="ko-KR" altLang="en-US" sz="54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5F550-6855-4358-9A4D-70E8B4B155C4}"/>
              </a:ext>
            </a:extLst>
          </p:cNvPr>
          <p:cNvSpPr txBox="1"/>
          <p:nvPr/>
        </p:nvSpPr>
        <p:spPr>
          <a:xfrm>
            <a:off x="0" y="5756393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867" dirty="0">
                <a:solidFill>
                  <a:schemeClr val="bg1"/>
                </a:solidFill>
                <a:cs typeface="B Nazanin" panose="00000700000000000000" pitchFamily="2" charset="-78"/>
              </a:rPr>
              <a:t>اینجا جایی است که درس شما شروع می شود</a:t>
            </a:r>
            <a:endParaRPr lang="ko-KR" altLang="en-US" sz="1867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075030A-16CC-48FC-9FA1-C45E0CEDC18A}"/>
              </a:ext>
            </a:extLst>
          </p:cNvPr>
          <p:cNvSpPr/>
          <p:nvPr/>
        </p:nvSpPr>
        <p:spPr>
          <a:xfrm>
            <a:off x="9956329" y="435442"/>
            <a:ext cx="1684599" cy="432917"/>
          </a:xfrm>
          <a:custGeom>
            <a:avLst/>
            <a:gdLst>
              <a:gd name="connsiteX0" fmla="*/ 10575608 w 12134850"/>
              <a:gd name="connsiteY0" fmla="*/ 3118485 h 3118484"/>
              <a:gd name="connsiteX1" fmla="*/ 1559243 w 12134850"/>
              <a:gd name="connsiteY1" fmla="*/ 3118485 h 3118484"/>
              <a:gd name="connsiteX2" fmla="*/ 0 w 12134850"/>
              <a:gd name="connsiteY2" fmla="*/ 1559243 h 3118484"/>
              <a:gd name="connsiteX3" fmla="*/ 1559243 w 12134850"/>
              <a:gd name="connsiteY3" fmla="*/ 0 h 3118484"/>
              <a:gd name="connsiteX4" fmla="*/ 10575608 w 12134850"/>
              <a:gd name="connsiteY4" fmla="*/ 0 h 3118484"/>
              <a:gd name="connsiteX5" fmla="*/ 12134850 w 12134850"/>
              <a:gd name="connsiteY5" fmla="*/ 1559243 h 3118484"/>
              <a:gd name="connsiteX6" fmla="*/ 10575608 w 12134850"/>
              <a:gd name="connsiteY6" fmla="*/ 3118485 h 3118484"/>
              <a:gd name="connsiteX7" fmla="*/ 1559243 w 12134850"/>
              <a:gd name="connsiteY7" fmla="*/ 135255 h 3118484"/>
              <a:gd name="connsiteX8" fmla="*/ 135255 w 12134850"/>
              <a:gd name="connsiteY8" fmla="*/ 1559243 h 3118484"/>
              <a:gd name="connsiteX9" fmla="*/ 1559243 w 12134850"/>
              <a:gd name="connsiteY9" fmla="*/ 2983230 h 3118484"/>
              <a:gd name="connsiteX10" fmla="*/ 10575608 w 12134850"/>
              <a:gd name="connsiteY10" fmla="*/ 2983230 h 3118484"/>
              <a:gd name="connsiteX11" fmla="*/ 11999595 w 12134850"/>
              <a:gd name="connsiteY11" fmla="*/ 1559243 h 3118484"/>
              <a:gd name="connsiteX12" fmla="*/ 10575608 w 12134850"/>
              <a:gd name="connsiteY12" fmla="*/ 135255 h 3118484"/>
              <a:gd name="connsiteX13" fmla="*/ 1559243 w 12134850"/>
              <a:gd name="connsiteY13" fmla="*/ 135255 h 311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34850" h="3118484">
                <a:moveTo>
                  <a:pt x="10575608" y="3118485"/>
                </a:moveTo>
                <a:lnTo>
                  <a:pt x="1559243" y="3118485"/>
                </a:lnTo>
                <a:cubicBezTo>
                  <a:pt x="699135" y="3118485"/>
                  <a:pt x="0" y="2419350"/>
                  <a:pt x="0" y="1559243"/>
                </a:cubicBezTo>
                <a:cubicBezTo>
                  <a:pt x="0" y="699135"/>
                  <a:pt x="699135" y="0"/>
                  <a:pt x="1559243" y="0"/>
                </a:cubicBezTo>
                <a:lnTo>
                  <a:pt x="10575608" y="0"/>
                </a:lnTo>
                <a:cubicBezTo>
                  <a:pt x="11435715" y="0"/>
                  <a:pt x="12134850" y="699135"/>
                  <a:pt x="12134850" y="1559243"/>
                </a:cubicBezTo>
                <a:cubicBezTo>
                  <a:pt x="12134850" y="2419350"/>
                  <a:pt x="11435715" y="3118485"/>
                  <a:pt x="10575608" y="3118485"/>
                </a:cubicBezTo>
                <a:close/>
                <a:moveTo>
                  <a:pt x="1559243" y="135255"/>
                </a:moveTo>
                <a:cubicBezTo>
                  <a:pt x="774383" y="135255"/>
                  <a:pt x="135255" y="774383"/>
                  <a:pt x="135255" y="1559243"/>
                </a:cubicBezTo>
                <a:cubicBezTo>
                  <a:pt x="135255" y="2344103"/>
                  <a:pt x="773430" y="2983230"/>
                  <a:pt x="1559243" y="2983230"/>
                </a:cubicBezTo>
                <a:lnTo>
                  <a:pt x="10575608" y="2983230"/>
                </a:lnTo>
                <a:cubicBezTo>
                  <a:pt x="11360467" y="2983230"/>
                  <a:pt x="11999595" y="2344103"/>
                  <a:pt x="11999595" y="1559243"/>
                </a:cubicBezTo>
                <a:cubicBezTo>
                  <a:pt x="11999595" y="774383"/>
                  <a:pt x="11361420" y="135255"/>
                  <a:pt x="10575608" y="135255"/>
                </a:cubicBezTo>
                <a:lnTo>
                  <a:pt x="1559243" y="13525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EEDC56-5757-45CA-E4D3-4F640F7F86D6}"/>
              </a:ext>
            </a:extLst>
          </p:cNvPr>
          <p:cNvSpPr txBox="1"/>
          <p:nvPr/>
        </p:nvSpPr>
        <p:spPr>
          <a:xfrm>
            <a:off x="9053285" y="406694"/>
            <a:ext cx="34906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20begir.com</a:t>
            </a:r>
            <a:endParaRPr lang="ko-KR" altLang="en-US" sz="24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35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اشکال کاملا قابل ویرایش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355592-C0EB-4729-915B-E7FB811F77E5}"/>
              </a:ext>
            </a:extLst>
          </p:cNvPr>
          <p:cNvGrpSpPr>
            <a:grpSpLocks noChangeAspect="1"/>
          </p:cNvGrpSpPr>
          <p:nvPr/>
        </p:nvGrpSpPr>
        <p:grpSpPr>
          <a:xfrm>
            <a:off x="2320769" y="2752830"/>
            <a:ext cx="961375" cy="3429911"/>
            <a:chOff x="3303186" y="2057490"/>
            <a:chExt cx="1009050" cy="360000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1CE8F0E5-8D28-4A34-905C-EF890154C2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C5C35388-4E93-49E2-AB1F-4014991221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8FFC7144-997E-4062-B77F-CD553F8685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C8790AE1-0363-4CA6-952B-6DCA362CD9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9D622FF7-6F3D-4035-8013-2FFC30F0A6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A6BC801-A406-4E30-9852-B22C5C8332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02B2366-3A93-45F4-BAF3-97E97238C9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F6C2369-9403-476D-881B-D3C28FF3B5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7196BE-8B19-4A79-A298-5100CEAFEA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C1DA6C4-B46C-4B91-A252-E2F202FE00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A761DB-3230-4A63-939D-95B11468E0EB}"/>
              </a:ext>
            </a:extLst>
          </p:cNvPr>
          <p:cNvGrpSpPr>
            <a:grpSpLocks noChangeAspect="1"/>
          </p:cNvGrpSpPr>
          <p:nvPr/>
        </p:nvGrpSpPr>
        <p:grpSpPr>
          <a:xfrm>
            <a:off x="586456" y="2441020"/>
            <a:ext cx="1075837" cy="3741721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A07B5D66-AAF8-4745-8024-1D58266C58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1563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8C357F6-4416-403B-9E64-FE037FC8CC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7233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EF8B943-4D9F-47AA-B879-86BEE79281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7740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F638612-028C-43D4-BDFE-226A4587A9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FC42166-E43D-4EBC-A298-28D98DF708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63B91D65-0799-4942-8D76-BB75748EFE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740ECA5-6B1B-4E5D-8F3C-5D1FED6917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C611002-FA81-48A1-9C09-25C73D458F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C4E41502-1BEF-4092-A066-A2ACB8191E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763F563-2934-423F-9D97-24CF059F37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6C43302-A087-45EB-9048-E5490FA02DF7}"/>
              </a:ext>
            </a:extLst>
          </p:cNvPr>
          <p:cNvGrpSpPr/>
          <p:nvPr/>
        </p:nvGrpSpPr>
        <p:grpSpPr>
          <a:xfrm>
            <a:off x="3801162" y="3158742"/>
            <a:ext cx="1375140" cy="2797859"/>
            <a:chOff x="5174351" y="2344852"/>
            <a:chExt cx="1843306" cy="3750389"/>
          </a:xfrm>
        </p:grpSpPr>
        <p:sp>
          <p:nvSpPr>
            <p:cNvPr id="25" name="자유형: 도형 79">
              <a:extLst>
                <a:ext uri="{FF2B5EF4-FFF2-40B4-BE49-F238E27FC236}">
                  <a16:creationId xmlns:a16="http://schemas.microsoft.com/office/drawing/2014/main" id="{85366A23-C353-41EC-A183-FECAE78FC2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68546" y="2344852"/>
              <a:ext cx="854909" cy="1343933"/>
            </a:xfrm>
            <a:custGeom>
              <a:avLst/>
              <a:gdLst>
                <a:gd name="connsiteX0" fmla="*/ 951056 w 2991257"/>
                <a:gd name="connsiteY0" fmla="*/ 4310393 h 4702319"/>
                <a:gd name="connsiteX1" fmla="*/ 2052826 w 2991257"/>
                <a:gd name="connsiteY1" fmla="*/ 4310393 h 4702319"/>
                <a:gd name="connsiteX2" fmla="*/ 2052826 w 2991257"/>
                <a:gd name="connsiteY2" fmla="*/ 4506356 h 4702319"/>
                <a:gd name="connsiteX3" fmla="*/ 1501941 w 2991257"/>
                <a:gd name="connsiteY3" fmla="*/ 4702319 h 4702319"/>
                <a:gd name="connsiteX4" fmla="*/ 951056 w 2991257"/>
                <a:gd name="connsiteY4" fmla="*/ 4506356 h 4702319"/>
                <a:gd name="connsiteX5" fmla="*/ 953472 w 2991257"/>
                <a:gd name="connsiteY5" fmla="*/ 3978828 h 4702319"/>
                <a:gd name="connsiteX6" fmla="*/ 2050412 w 2991257"/>
                <a:gd name="connsiteY6" fmla="*/ 3978828 h 4702319"/>
                <a:gd name="connsiteX7" fmla="*/ 2152988 w 2991257"/>
                <a:gd name="connsiteY7" fmla="*/ 4079172 h 4702319"/>
                <a:gd name="connsiteX8" fmla="*/ 2152988 w 2991257"/>
                <a:gd name="connsiteY8" fmla="*/ 4123466 h 4702319"/>
                <a:gd name="connsiteX9" fmla="*/ 2050412 w 2991257"/>
                <a:gd name="connsiteY9" fmla="*/ 4223810 h 4702319"/>
                <a:gd name="connsiteX10" fmla="*/ 953472 w 2991257"/>
                <a:gd name="connsiteY10" fmla="*/ 4223810 h 4702319"/>
                <a:gd name="connsiteX11" fmla="*/ 850896 w 2991257"/>
                <a:gd name="connsiteY11" fmla="*/ 4123466 h 4702319"/>
                <a:gd name="connsiteX12" fmla="*/ 850896 w 2991257"/>
                <a:gd name="connsiteY12" fmla="*/ 4079172 h 4702319"/>
                <a:gd name="connsiteX13" fmla="*/ 953472 w 2991257"/>
                <a:gd name="connsiteY13" fmla="*/ 3978828 h 4702319"/>
                <a:gd name="connsiteX14" fmla="*/ 903390 w 2991257"/>
                <a:gd name="connsiteY14" fmla="*/ 3647264 h 4702319"/>
                <a:gd name="connsiteX15" fmla="*/ 2100491 w 2991257"/>
                <a:gd name="connsiteY15" fmla="*/ 3647264 h 4702319"/>
                <a:gd name="connsiteX16" fmla="*/ 2203068 w 2991257"/>
                <a:gd name="connsiteY16" fmla="*/ 3747607 h 4702319"/>
                <a:gd name="connsiteX17" fmla="*/ 2203068 w 2991257"/>
                <a:gd name="connsiteY17" fmla="*/ 3791900 h 4702319"/>
                <a:gd name="connsiteX18" fmla="*/ 2100491 w 2991257"/>
                <a:gd name="connsiteY18" fmla="*/ 3892244 h 4702319"/>
                <a:gd name="connsiteX19" fmla="*/ 903390 w 2991257"/>
                <a:gd name="connsiteY19" fmla="*/ 3892244 h 4702319"/>
                <a:gd name="connsiteX20" fmla="*/ 800815 w 2991257"/>
                <a:gd name="connsiteY20" fmla="*/ 3791900 h 4702319"/>
                <a:gd name="connsiteX21" fmla="*/ 800815 w 2991257"/>
                <a:gd name="connsiteY21" fmla="*/ 3747607 h 4702319"/>
                <a:gd name="connsiteX22" fmla="*/ 903390 w 2991257"/>
                <a:gd name="connsiteY22" fmla="*/ 3647264 h 4702319"/>
                <a:gd name="connsiteX23" fmla="*/ 853310 w 2991257"/>
                <a:gd name="connsiteY23" fmla="*/ 3315698 h 4702319"/>
                <a:gd name="connsiteX24" fmla="*/ 2150572 w 2991257"/>
                <a:gd name="connsiteY24" fmla="*/ 3315698 h 4702319"/>
                <a:gd name="connsiteX25" fmla="*/ 2253147 w 2991257"/>
                <a:gd name="connsiteY25" fmla="*/ 3416042 h 4702319"/>
                <a:gd name="connsiteX26" fmla="*/ 2253147 w 2991257"/>
                <a:gd name="connsiteY26" fmla="*/ 3460336 h 4702319"/>
                <a:gd name="connsiteX27" fmla="*/ 2150572 w 2991257"/>
                <a:gd name="connsiteY27" fmla="*/ 3560680 h 4702319"/>
                <a:gd name="connsiteX28" fmla="*/ 853310 w 2991257"/>
                <a:gd name="connsiteY28" fmla="*/ 3560680 h 4702319"/>
                <a:gd name="connsiteX29" fmla="*/ 750733 w 2991257"/>
                <a:gd name="connsiteY29" fmla="*/ 3460336 h 4702319"/>
                <a:gd name="connsiteX30" fmla="*/ 750733 w 2991257"/>
                <a:gd name="connsiteY30" fmla="*/ 3416042 h 4702319"/>
                <a:gd name="connsiteX31" fmla="*/ 853310 w 2991257"/>
                <a:gd name="connsiteY31" fmla="*/ 3315698 h 4702319"/>
                <a:gd name="connsiteX32" fmla="*/ 1386722 w 2991257"/>
                <a:gd name="connsiteY32" fmla="*/ 1558904 h 4702319"/>
                <a:gd name="connsiteX33" fmla="*/ 1267488 w 2991257"/>
                <a:gd name="connsiteY33" fmla="*/ 1609721 h 4702319"/>
                <a:gd name="connsiteX34" fmla="*/ 1167563 w 2991257"/>
                <a:gd name="connsiteY34" fmla="*/ 1572653 h 4702319"/>
                <a:gd name="connsiteX35" fmla="*/ 1400707 w 2991257"/>
                <a:gd name="connsiteY35" fmla="*/ 3012633 h 4702319"/>
                <a:gd name="connsiteX36" fmla="*/ 1492336 w 2991257"/>
                <a:gd name="connsiteY36" fmla="*/ 3011914 h 4702319"/>
                <a:gd name="connsiteX37" fmla="*/ 1492336 w 2991257"/>
                <a:gd name="connsiteY37" fmla="*/ 3011864 h 4702319"/>
                <a:gd name="connsiteX38" fmla="*/ 1495631 w 2991257"/>
                <a:gd name="connsiteY38" fmla="*/ 3011889 h 4702319"/>
                <a:gd name="connsiteX39" fmla="*/ 1498923 w 2991257"/>
                <a:gd name="connsiteY39" fmla="*/ 3011864 h 4702319"/>
                <a:gd name="connsiteX40" fmla="*/ 1498923 w 2991257"/>
                <a:gd name="connsiteY40" fmla="*/ 3011914 h 4702319"/>
                <a:gd name="connsiteX41" fmla="*/ 1589466 w 2991257"/>
                <a:gd name="connsiteY41" fmla="*/ 3012625 h 4702319"/>
                <a:gd name="connsiteX42" fmla="*/ 1819775 w 2991257"/>
                <a:gd name="connsiteY42" fmla="*/ 1590148 h 4702319"/>
                <a:gd name="connsiteX43" fmla="*/ 1744424 w 2991257"/>
                <a:gd name="connsiteY43" fmla="*/ 1609721 h 4702319"/>
                <a:gd name="connsiteX44" fmla="*/ 1625191 w 2991257"/>
                <a:gd name="connsiteY44" fmla="*/ 1558904 h 4702319"/>
                <a:gd name="connsiteX45" fmla="*/ 1505957 w 2991257"/>
                <a:gd name="connsiteY45" fmla="*/ 1609721 h 4702319"/>
                <a:gd name="connsiteX46" fmla="*/ 1386722 w 2991257"/>
                <a:gd name="connsiteY46" fmla="*/ 1558904 h 4702319"/>
                <a:gd name="connsiteX47" fmla="*/ 1492336 w 2991257"/>
                <a:gd name="connsiteY47" fmla="*/ 296022 h 4702319"/>
                <a:gd name="connsiteX48" fmla="*/ 274831 w 2991257"/>
                <a:gd name="connsiteY48" fmla="*/ 1488534 h 4702319"/>
                <a:gd name="connsiteX49" fmla="*/ 855798 w 2991257"/>
                <a:gd name="connsiteY49" fmla="*/ 2574654 h 4702319"/>
                <a:gd name="connsiteX50" fmla="*/ 1010657 w 2991257"/>
                <a:gd name="connsiteY50" fmla="*/ 2878465 h 4702319"/>
                <a:gd name="connsiteX51" fmla="*/ 1099844 w 2991257"/>
                <a:gd name="connsiteY51" fmla="*/ 3014995 h 4702319"/>
                <a:gd name="connsiteX52" fmla="*/ 1178890 w 2991257"/>
                <a:gd name="connsiteY52" fmla="*/ 3014374 h 4702319"/>
                <a:gd name="connsiteX53" fmla="*/ 912952 w 2991257"/>
                <a:gd name="connsiteY53" fmla="*/ 1371837 h 4702319"/>
                <a:gd name="connsiteX54" fmla="*/ 1002548 w 2991257"/>
                <a:gd name="connsiteY54" fmla="*/ 1251201 h 4702319"/>
                <a:gd name="connsiteX55" fmla="*/ 1006296 w 2991257"/>
                <a:gd name="connsiteY55" fmla="*/ 1250621 h 4702319"/>
                <a:gd name="connsiteX56" fmla="*/ 1124040 w 2991257"/>
                <a:gd name="connsiteY56" fmla="*/ 1323612 h 4702319"/>
                <a:gd name="connsiteX57" fmla="*/ 1267488 w 2991257"/>
                <a:gd name="connsiteY57" fmla="*/ 1239026 h 4702319"/>
                <a:gd name="connsiteX58" fmla="*/ 1386722 w 2991257"/>
                <a:gd name="connsiteY58" fmla="*/ 1289845 h 4702319"/>
                <a:gd name="connsiteX59" fmla="*/ 1505957 w 2991257"/>
                <a:gd name="connsiteY59" fmla="*/ 1239026 h 4702319"/>
                <a:gd name="connsiteX60" fmla="*/ 1625191 w 2991257"/>
                <a:gd name="connsiteY60" fmla="*/ 1289845 h 4702319"/>
                <a:gd name="connsiteX61" fmla="*/ 1744424 w 2991257"/>
                <a:gd name="connsiteY61" fmla="*/ 1239026 h 4702319"/>
                <a:gd name="connsiteX62" fmla="*/ 1873330 w 2991257"/>
                <a:gd name="connsiteY62" fmla="*/ 1300835 h 4702319"/>
                <a:gd name="connsiteX63" fmla="*/ 1984961 w 2991257"/>
                <a:gd name="connsiteY63" fmla="*/ 1243910 h 4702319"/>
                <a:gd name="connsiteX64" fmla="*/ 1988709 w 2991257"/>
                <a:gd name="connsiteY64" fmla="*/ 1244491 h 4702319"/>
                <a:gd name="connsiteX65" fmla="*/ 2078307 w 2991257"/>
                <a:gd name="connsiteY65" fmla="*/ 1365125 h 4702319"/>
                <a:gd name="connsiteX66" fmla="*/ 1811283 w 2991257"/>
                <a:gd name="connsiteY66" fmla="*/ 3014366 h 4702319"/>
                <a:gd name="connsiteX67" fmla="*/ 1891413 w 2991257"/>
                <a:gd name="connsiteY67" fmla="*/ 3014995 h 4702319"/>
                <a:gd name="connsiteX68" fmla="*/ 1980600 w 2991257"/>
                <a:gd name="connsiteY68" fmla="*/ 2878465 h 4702319"/>
                <a:gd name="connsiteX69" fmla="*/ 2135459 w 2991257"/>
                <a:gd name="connsiteY69" fmla="*/ 2574654 h 4702319"/>
                <a:gd name="connsiteX70" fmla="*/ 2716427 w 2991257"/>
                <a:gd name="connsiteY70" fmla="*/ 1488534 h 4702319"/>
                <a:gd name="connsiteX71" fmla="*/ 1498923 w 2991257"/>
                <a:gd name="connsiteY71" fmla="*/ 296022 h 4702319"/>
                <a:gd name="connsiteX72" fmla="*/ 1498923 w 2991257"/>
                <a:gd name="connsiteY72" fmla="*/ 296319 h 4702319"/>
                <a:gd name="connsiteX73" fmla="*/ 1495631 w 2991257"/>
                <a:gd name="connsiteY73" fmla="*/ 296070 h 4702319"/>
                <a:gd name="connsiteX74" fmla="*/ 1492336 w 2991257"/>
                <a:gd name="connsiteY74" fmla="*/ 296319 h 4702319"/>
                <a:gd name="connsiteX75" fmla="*/ 1492826 w 2991257"/>
                <a:gd name="connsiteY75" fmla="*/ 0 h 4702319"/>
                <a:gd name="connsiteX76" fmla="*/ 1495631 w 2991257"/>
                <a:gd name="connsiteY76" fmla="*/ 211 h 4702319"/>
                <a:gd name="connsiteX77" fmla="*/ 1498432 w 2991257"/>
                <a:gd name="connsiteY77" fmla="*/ 0 h 4702319"/>
                <a:gd name="connsiteX78" fmla="*/ 2991257 w 2991257"/>
                <a:gd name="connsiteY78" fmla="*/ 1460348 h 4702319"/>
                <a:gd name="connsiteX79" fmla="*/ 2279478 w 2991257"/>
                <a:gd name="connsiteY79" fmla="*/ 2790647 h 4702319"/>
                <a:gd name="connsiteX80" fmla="*/ 2207246 w 2991257"/>
                <a:gd name="connsiteY80" fmla="*/ 3088369 h 4702319"/>
                <a:gd name="connsiteX81" fmla="*/ 2016213 w 2991257"/>
                <a:gd name="connsiteY81" fmla="*/ 3228140 h 4702319"/>
                <a:gd name="connsiteX82" fmla="*/ 1495631 w 2991257"/>
                <a:gd name="connsiteY82" fmla="*/ 3226317 h 4702319"/>
                <a:gd name="connsiteX83" fmla="*/ 975044 w 2991257"/>
                <a:gd name="connsiteY83" fmla="*/ 3228140 h 4702319"/>
                <a:gd name="connsiteX84" fmla="*/ 784011 w 2991257"/>
                <a:gd name="connsiteY84" fmla="*/ 3088369 h 4702319"/>
                <a:gd name="connsiteX85" fmla="*/ 711780 w 2991257"/>
                <a:gd name="connsiteY85" fmla="*/ 2790647 h 4702319"/>
                <a:gd name="connsiteX86" fmla="*/ 0 w 2991257"/>
                <a:gd name="connsiteY86" fmla="*/ 1460348 h 4702319"/>
                <a:gd name="connsiteX87" fmla="*/ 1492826 w 2991257"/>
                <a:gd name="connsiteY87" fmla="*/ 0 h 470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257" h="4702319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26" name="그룹 9">
              <a:extLst>
                <a:ext uri="{FF2B5EF4-FFF2-40B4-BE49-F238E27FC236}">
                  <a16:creationId xmlns:a16="http://schemas.microsoft.com/office/drawing/2014/main" id="{F18B7303-FEAC-43B7-B324-51E4E251A06F}"/>
                </a:ext>
              </a:extLst>
            </p:cNvPr>
            <p:cNvGrpSpPr/>
            <p:nvPr/>
          </p:nvGrpSpPr>
          <p:grpSpPr>
            <a:xfrm>
              <a:off x="5174351" y="3637228"/>
              <a:ext cx="1843306" cy="2458013"/>
              <a:chOff x="9900592" y="3481411"/>
              <a:chExt cx="1656606" cy="2082040"/>
            </a:xfrm>
          </p:grpSpPr>
          <p:grpSp>
            <p:nvGrpSpPr>
              <p:cNvPr id="27" name="그룹 7">
                <a:extLst>
                  <a:ext uri="{FF2B5EF4-FFF2-40B4-BE49-F238E27FC236}">
                    <a16:creationId xmlns:a16="http://schemas.microsoft.com/office/drawing/2014/main" id="{EC9F3D63-5A22-44EC-A991-AA2FBAD11B39}"/>
                  </a:ext>
                </a:extLst>
              </p:cNvPr>
              <p:cNvGrpSpPr/>
              <p:nvPr/>
            </p:nvGrpSpPr>
            <p:grpSpPr>
              <a:xfrm>
                <a:off x="9900592" y="3481411"/>
                <a:ext cx="1532189" cy="385808"/>
                <a:chOff x="5134372" y="3131004"/>
                <a:chExt cx="1431908" cy="315692"/>
              </a:xfrm>
            </p:grpSpPr>
            <p:sp>
              <p:nvSpPr>
                <p:cNvPr id="40" name="직사각형 6">
                  <a:extLst>
                    <a:ext uri="{FF2B5EF4-FFF2-40B4-BE49-F238E27FC236}">
                      <a16:creationId xmlns:a16="http://schemas.microsoft.com/office/drawing/2014/main" id="{B58B10FA-559A-4985-BDA9-A1F4DF20EB61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1" name="자유형: 도형 32">
                  <a:extLst>
                    <a:ext uri="{FF2B5EF4-FFF2-40B4-BE49-F238E27FC236}">
                      <a16:creationId xmlns:a16="http://schemas.microsoft.com/office/drawing/2014/main" id="{B556ECAE-8385-4454-921F-00D06C62A495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28" name="그룹 34">
                <a:extLst>
                  <a:ext uri="{FF2B5EF4-FFF2-40B4-BE49-F238E27FC236}">
                    <a16:creationId xmlns:a16="http://schemas.microsoft.com/office/drawing/2014/main" id="{FC8994C7-AE9B-46E1-B657-A8828C2FF666}"/>
                  </a:ext>
                </a:extLst>
              </p:cNvPr>
              <p:cNvGrpSpPr/>
              <p:nvPr/>
            </p:nvGrpSpPr>
            <p:grpSpPr>
              <a:xfrm>
                <a:off x="10025009" y="3905469"/>
                <a:ext cx="1532189" cy="385808"/>
                <a:chOff x="5134372" y="3131004"/>
                <a:chExt cx="1431908" cy="315692"/>
              </a:xfrm>
            </p:grpSpPr>
            <p:sp>
              <p:nvSpPr>
                <p:cNvPr id="38" name="직사각형 6">
                  <a:extLst>
                    <a:ext uri="{FF2B5EF4-FFF2-40B4-BE49-F238E27FC236}">
                      <a16:creationId xmlns:a16="http://schemas.microsoft.com/office/drawing/2014/main" id="{CF8745D0-B39E-4244-91D9-41A389E0DE3C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9" name="자유형: 도형 36">
                  <a:extLst>
                    <a:ext uri="{FF2B5EF4-FFF2-40B4-BE49-F238E27FC236}">
                      <a16:creationId xmlns:a16="http://schemas.microsoft.com/office/drawing/2014/main" id="{C3AA0C9A-6D32-4EB8-80AD-72CC0A09CEB8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29" name="그룹 37">
                <a:extLst>
                  <a:ext uri="{FF2B5EF4-FFF2-40B4-BE49-F238E27FC236}">
                    <a16:creationId xmlns:a16="http://schemas.microsoft.com/office/drawing/2014/main" id="{4F5DA3F6-C981-4B40-9306-AC84B53133F3}"/>
                  </a:ext>
                </a:extLst>
              </p:cNvPr>
              <p:cNvGrpSpPr/>
              <p:nvPr/>
            </p:nvGrpSpPr>
            <p:grpSpPr>
              <a:xfrm>
                <a:off x="9900592" y="4329527"/>
                <a:ext cx="1532189" cy="385808"/>
                <a:chOff x="5134372" y="3131004"/>
                <a:chExt cx="1431908" cy="315692"/>
              </a:xfrm>
            </p:grpSpPr>
            <p:sp>
              <p:nvSpPr>
                <p:cNvPr id="36" name="직사각형 6">
                  <a:extLst>
                    <a:ext uri="{FF2B5EF4-FFF2-40B4-BE49-F238E27FC236}">
                      <a16:creationId xmlns:a16="http://schemas.microsoft.com/office/drawing/2014/main" id="{AFD7CB62-1B6D-43F8-B140-25014D105FCE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7" name="자유형: 도형 39">
                  <a:extLst>
                    <a:ext uri="{FF2B5EF4-FFF2-40B4-BE49-F238E27FC236}">
                      <a16:creationId xmlns:a16="http://schemas.microsoft.com/office/drawing/2014/main" id="{4C3E4161-1BC7-4B5B-9A5F-6C416632CC29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30" name="그룹 40">
                <a:extLst>
                  <a:ext uri="{FF2B5EF4-FFF2-40B4-BE49-F238E27FC236}">
                    <a16:creationId xmlns:a16="http://schemas.microsoft.com/office/drawing/2014/main" id="{2244C535-4D88-4BE8-B5ED-6C63D31E5C9B}"/>
                  </a:ext>
                </a:extLst>
              </p:cNvPr>
              <p:cNvGrpSpPr/>
              <p:nvPr/>
            </p:nvGrpSpPr>
            <p:grpSpPr>
              <a:xfrm>
                <a:off x="10025009" y="4753585"/>
                <a:ext cx="1532189" cy="385808"/>
                <a:chOff x="5134372" y="3131004"/>
                <a:chExt cx="1431908" cy="315692"/>
              </a:xfrm>
            </p:grpSpPr>
            <p:sp>
              <p:nvSpPr>
                <p:cNvPr id="34" name="직사각형 6">
                  <a:extLst>
                    <a:ext uri="{FF2B5EF4-FFF2-40B4-BE49-F238E27FC236}">
                      <a16:creationId xmlns:a16="http://schemas.microsoft.com/office/drawing/2014/main" id="{76094C8A-C5FC-4E42-9236-C6A29AE21C8A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5" name="자유형: 도형 46">
                  <a:extLst>
                    <a:ext uri="{FF2B5EF4-FFF2-40B4-BE49-F238E27FC236}">
                      <a16:creationId xmlns:a16="http://schemas.microsoft.com/office/drawing/2014/main" id="{63ADE5D3-C1D5-4A7E-BE70-7BB853C4DFE2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31" name="그룹 47">
                <a:extLst>
                  <a:ext uri="{FF2B5EF4-FFF2-40B4-BE49-F238E27FC236}">
                    <a16:creationId xmlns:a16="http://schemas.microsoft.com/office/drawing/2014/main" id="{79BF30DA-C7A1-4476-8846-4581E9807E2B}"/>
                  </a:ext>
                </a:extLst>
              </p:cNvPr>
              <p:cNvGrpSpPr/>
              <p:nvPr/>
            </p:nvGrpSpPr>
            <p:grpSpPr>
              <a:xfrm>
                <a:off x="9900592" y="5177643"/>
                <a:ext cx="1532189" cy="385808"/>
                <a:chOff x="5134372" y="3131004"/>
                <a:chExt cx="1431908" cy="315692"/>
              </a:xfrm>
            </p:grpSpPr>
            <p:sp>
              <p:nvSpPr>
                <p:cNvPr id="32" name="직사각형 6">
                  <a:extLst>
                    <a:ext uri="{FF2B5EF4-FFF2-40B4-BE49-F238E27FC236}">
                      <a16:creationId xmlns:a16="http://schemas.microsoft.com/office/drawing/2014/main" id="{5D8D7B7A-9DEF-4474-BF64-54F9B6380860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3" name="자유형: 도형 68">
                  <a:extLst>
                    <a:ext uri="{FF2B5EF4-FFF2-40B4-BE49-F238E27FC236}">
                      <a16:creationId xmlns:a16="http://schemas.microsoft.com/office/drawing/2014/main" id="{3830428A-8322-480E-9F69-44E76A900D1B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</p:grpSp>
      </p:grpSp>
      <p:sp>
        <p:nvSpPr>
          <p:cNvPr id="43" name="Freeform 3">
            <a:extLst>
              <a:ext uri="{FF2B5EF4-FFF2-40B4-BE49-F238E27FC236}">
                <a16:creationId xmlns:a16="http://schemas.microsoft.com/office/drawing/2014/main" id="{D49CC84B-AFC7-452B-AD74-9080D7150A1D}"/>
              </a:ext>
            </a:extLst>
          </p:cNvPr>
          <p:cNvSpPr/>
          <p:nvPr/>
        </p:nvSpPr>
        <p:spPr>
          <a:xfrm>
            <a:off x="19049" y="3763238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55AD7EB-BFAC-4248-891D-3324FCE20054}"/>
              </a:ext>
            </a:extLst>
          </p:cNvPr>
          <p:cNvGrpSpPr/>
          <p:nvPr/>
        </p:nvGrpSpPr>
        <p:grpSpPr>
          <a:xfrm>
            <a:off x="5404102" y="1776762"/>
            <a:ext cx="5772099" cy="1969631"/>
            <a:chOff x="1507788" y="2609382"/>
            <a:chExt cx="9860197" cy="3364625"/>
          </a:xfrm>
        </p:grpSpPr>
        <p:sp>
          <p:nvSpPr>
            <p:cNvPr id="45" name="Heart 3">
              <a:extLst>
                <a:ext uri="{FF2B5EF4-FFF2-40B4-BE49-F238E27FC236}">
                  <a16:creationId xmlns:a16="http://schemas.microsoft.com/office/drawing/2014/main" id="{71A08EB4-B1F0-4BAB-9720-F3230918BD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7788" y="3456349"/>
              <a:ext cx="943098" cy="853487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46" name="그룹 26">
              <a:extLst>
                <a:ext uri="{FF2B5EF4-FFF2-40B4-BE49-F238E27FC236}">
                  <a16:creationId xmlns:a16="http://schemas.microsoft.com/office/drawing/2014/main" id="{CB00C296-9616-48D7-932E-4EA2DA0E7F38}"/>
                </a:ext>
              </a:extLst>
            </p:cNvPr>
            <p:cNvGrpSpPr/>
            <p:nvPr/>
          </p:nvGrpSpPr>
          <p:grpSpPr>
            <a:xfrm>
              <a:off x="6174012" y="2948333"/>
              <a:ext cx="1145946" cy="1726055"/>
              <a:chOff x="6150565" y="3254095"/>
              <a:chExt cx="979312" cy="1475068"/>
            </a:xfrm>
          </p:grpSpPr>
          <p:sp>
            <p:nvSpPr>
              <p:cNvPr id="47" name="자유형: 도형 5">
                <a:extLst>
                  <a:ext uri="{FF2B5EF4-FFF2-40B4-BE49-F238E27FC236}">
                    <a16:creationId xmlns:a16="http://schemas.microsoft.com/office/drawing/2014/main" id="{DDB92070-A7A8-40A7-9773-947063BF905C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48" name="자유형: 도형 12">
                <a:extLst>
                  <a:ext uri="{FF2B5EF4-FFF2-40B4-BE49-F238E27FC236}">
                    <a16:creationId xmlns:a16="http://schemas.microsoft.com/office/drawing/2014/main" id="{8427EB14-1C4D-4715-B6D6-D9DDAC7A0A9F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49" name="자유형: 도형 13">
                <a:extLst>
                  <a:ext uri="{FF2B5EF4-FFF2-40B4-BE49-F238E27FC236}">
                    <a16:creationId xmlns:a16="http://schemas.microsoft.com/office/drawing/2014/main" id="{D0F21B7C-6198-4F75-AAEF-A74742E9A1ED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0" name="자유형: 도형 14">
                <a:extLst>
                  <a:ext uri="{FF2B5EF4-FFF2-40B4-BE49-F238E27FC236}">
                    <a16:creationId xmlns:a16="http://schemas.microsoft.com/office/drawing/2014/main" id="{19517B7F-DD55-4470-BFFB-A9DE916BA8E6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cxnSp>
            <p:nvCxnSpPr>
              <p:cNvPr id="51" name="직선 연결선 19">
                <a:extLst>
                  <a:ext uri="{FF2B5EF4-FFF2-40B4-BE49-F238E27FC236}">
                    <a16:creationId xmlns:a16="http://schemas.microsoft.com/office/drawing/2014/main" id="{3705723F-BE9B-40EF-BBDB-D7F966456A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그룹 67">
              <a:extLst>
                <a:ext uri="{FF2B5EF4-FFF2-40B4-BE49-F238E27FC236}">
                  <a16:creationId xmlns:a16="http://schemas.microsoft.com/office/drawing/2014/main" id="{FBF82FD2-3444-4AB5-A88F-1AE8AC2CD05E}"/>
                </a:ext>
              </a:extLst>
            </p:cNvPr>
            <p:cNvGrpSpPr/>
            <p:nvPr/>
          </p:nvGrpSpPr>
          <p:grpSpPr>
            <a:xfrm flipH="1">
              <a:off x="4867028" y="2948333"/>
              <a:ext cx="1145946" cy="1726055"/>
              <a:chOff x="6150565" y="3254095"/>
              <a:chExt cx="979312" cy="1475068"/>
            </a:xfrm>
          </p:grpSpPr>
          <p:sp>
            <p:nvSpPr>
              <p:cNvPr id="53" name="자유형: 도형 68">
                <a:extLst>
                  <a:ext uri="{FF2B5EF4-FFF2-40B4-BE49-F238E27FC236}">
                    <a16:creationId xmlns:a16="http://schemas.microsoft.com/office/drawing/2014/main" id="{8C232BBD-DAA1-40F6-B634-256E29D01854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4" name="자유형: 도형 69">
                <a:extLst>
                  <a:ext uri="{FF2B5EF4-FFF2-40B4-BE49-F238E27FC236}">
                    <a16:creationId xmlns:a16="http://schemas.microsoft.com/office/drawing/2014/main" id="{EC56CCAA-C676-4EBA-91FD-DFF0BEFA59DE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5" name="자유형: 도형 70">
                <a:extLst>
                  <a:ext uri="{FF2B5EF4-FFF2-40B4-BE49-F238E27FC236}">
                    <a16:creationId xmlns:a16="http://schemas.microsoft.com/office/drawing/2014/main" id="{7D1BD6BB-CF9D-4726-8016-C67724CEE433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6" name="자유형: 도형 71">
                <a:extLst>
                  <a:ext uri="{FF2B5EF4-FFF2-40B4-BE49-F238E27FC236}">
                    <a16:creationId xmlns:a16="http://schemas.microsoft.com/office/drawing/2014/main" id="{8347F14E-37CD-41C5-92DD-C8ED51E4848F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cxnSp>
            <p:nvCxnSpPr>
              <p:cNvPr id="57" name="직선 연결선 72">
                <a:extLst>
                  <a:ext uri="{FF2B5EF4-FFF2-40B4-BE49-F238E27FC236}">
                    <a16:creationId xmlns:a16="http://schemas.microsoft.com/office/drawing/2014/main" id="{5D43D380-FFF6-4AE3-B50D-2BE531C0AF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그룹 31">
              <a:extLst>
                <a:ext uri="{FF2B5EF4-FFF2-40B4-BE49-F238E27FC236}">
                  <a16:creationId xmlns:a16="http://schemas.microsoft.com/office/drawing/2014/main" id="{A44C5C23-4790-4BDC-8B59-54C9E23B4F45}"/>
                </a:ext>
              </a:extLst>
            </p:cNvPr>
            <p:cNvGrpSpPr/>
            <p:nvPr/>
          </p:nvGrpSpPr>
          <p:grpSpPr>
            <a:xfrm>
              <a:off x="9064359" y="2609382"/>
              <a:ext cx="2303626" cy="2356922"/>
              <a:chOff x="9087273" y="2875432"/>
              <a:chExt cx="2303626" cy="2356921"/>
            </a:xfrm>
          </p:grpSpPr>
          <p:sp>
            <p:nvSpPr>
              <p:cNvPr id="59" name="Rounded Rectangle 7">
                <a:extLst>
                  <a:ext uri="{FF2B5EF4-FFF2-40B4-BE49-F238E27FC236}">
                    <a16:creationId xmlns:a16="http://schemas.microsoft.com/office/drawing/2014/main" id="{61CABBDF-9C34-467A-B763-AC815B5697DF}"/>
                  </a:ext>
                </a:extLst>
              </p:cNvPr>
              <p:cNvSpPr/>
              <p:nvPr/>
            </p:nvSpPr>
            <p:spPr>
              <a:xfrm>
                <a:off x="10019157" y="4810446"/>
                <a:ext cx="433068" cy="7404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60" name="Rounded Rectangle 8">
                <a:extLst>
                  <a:ext uri="{FF2B5EF4-FFF2-40B4-BE49-F238E27FC236}">
                    <a16:creationId xmlns:a16="http://schemas.microsoft.com/office/drawing/2014/main" id="{FAD64CCB-5AB3-42D7-A906-4E75FF99C9EE}"/>
                  </a:ext>
                </a:extLst>
              </p:cNvPr>
              <p:cNvSpPr/>
              <p:nvPr/>
            </p:nvSpPr>
            <p:spPr>
              <a:xfrm>
                <a:off x="10019157" y="4908581"/>
                <a:ext cx="433068" cy="7404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61" name="Rounded Rectangle 9">
                <a:extLst>
                  <a:ext uri="{FF2B5EF4-FFF2-40B4-BE49-F238E27FC236}">
                    <a16:creationId xmlns:a16="http://schemas.microsoft.com/office/drawing/2014/main" id="{124C0D3E-D97F-4BE7-8249-03B4CAE1D1A6}"/>
                  </a:ext>
                </a:extLst>
              </p:cNvPr>
              <p:cNvSpPr/>
              <p:nvPr/>
            </p:nvSpPr>
            <p:spPr>
              <a:xfrm>
                <a:off x="10019157" y="5006715"/>
                <a:ext cx="433068" cy="7404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62" name="Chord 8">
                <a:extLst>
                  <a:ext uri="{FF2B5EF4-FFF2-40B4-BE49-F238E27FC236}">
                    <a16:creationId xmlns:a16="http://schemas.microsoft.com/office/drawing/2014/main" id="{68EB72D4-12DF-4865-80C6-46508F54B6C0}"/>
                  </a:ext>
                </a:extLst>
              </p:cNvPr>
              <p:cNvSpPr/>
              <p:nvPr/>
            </p:nvSpPr>
            <p:spPr>
              <a:xfrm rot="19366553">
                <a:off x="10104241" y="5001620"/>
                <a:ext cx="27997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808567" h="666352">
                    <a:moveTo>
                      <a:pt x="11238" y="0"/>
                    </a:moveTo>
                    <a:lnTo>
                      <a:pt x="808567" y="605735"/>
                    </a:lnTo>
                    <a:cubicBezTo>
                      <a:pt x="631295" y="696452"/>
                      <a:pt x="413578" y="686352"/>
                      <a:pt x="241904" y="568647"/>
                    </a:cubicBezTo>
                    <a:cubicBezTo>
                      <a:pt x="54716" y="440307"/>
                      <a:pt x="-32876" y="214793"/>
                      <a:pt x="112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63" name="Freeform 19">
                <a:extLst>
                  <a:ext uri="{FF2B5EF4-FFF2-40B4-BE49-F238E27FC236}">
                    <a16:creationId xmlns:a16="http://schemas.microsoft.com/office/drawing/2014/main" id="{EEE6B569-8DC3-4964-9A2E-904CADF76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5953" y="3562517"/>
                <a:ext cx="1039477" cy="1222505"/>
              </a:xfrm>
              <a:custGeom>
                <a:avLst/>
                <a:gdLst>
                  <a:gd name="T0" fmla="*/ 1239 w 2141"/>
                  <a:gd name="T1" fmla="*/ 16 h 2665"/>
                  <a:gd name="T2" fmla="*/ 1465 w 2141"/>
                  <a:gd name="T3" fmla="*/ 82 h 2665"/>
                  <a:gd name="T4" fmla="*/ 1673 w 2141"/>
                  <a:gd name="T5" fmla="*/ 194 h 2665"/>
                  <a:gd name="T6" fmla="*/ 1855 w 2141"/>
                  <a:gd name="T7" fmla="*/ 349 h 2665"/>
                  <a:gd name="T8" fmla="*/ 2000 w 2141"/>
                  <a:gd name="T9" fmla="*/ 546 h 2665"/>
                  <a:gd name="T10" fmla="*/ 2099 w 2141"/>
                  <a:gd name="T11" fmla="*/ 777 h 2665"/>
                  <a:gd name="T12" fmla="*/ 2141 w 2141"/>
                  <a:gd name="T13" fmla="*/ 1039 h 2665"/>
                  <a:gd name="T14" fmla="*/ 2119 w 2141"/>
                  <a:gd name="T15" fmla="*/ 1331 h 2665"/>
                  <a:gd name="T16" fmla="*/ 2051 w 2141"/>
                  <a:gd name="T17" fmla="*/ 1562 h 2665"/>
                  <a:gd name="T18" fmla="*/ 1959 w 2141"/>
                  <a:gd name="T19" fmla="*/ 1722 h 2665"/>
                  <a:gd name="T20" fmla="*/ 1853 w 2141"/>
                  <a:gd name="T21" fmla="*/ 1859 h 2665"/>
                  <a:gd name="T22" fmla="*/ 1743 w 2141"/>
                  <a:gd name="T23" fmla="*/ 1990 h 2665"/>
                  <a:gd name="T24" fmla="*/ 1644 w 2141"/>
                  <a:gd name="T25" fmla="*/ 2133 h 2665"/>
                  <a:gd name="T26" fmla="*/ 1578 w 2141"/>
                  <a:gd name="T27" fmla="*/ 2265 h 2665"/>
                  <a:gd name="T28" fmla="*/ 1542 w 2141"/>
                  <a:gd name="T29" fmla="*/ 2384 h 2665"/>
                  <a:gd name="T30" fmla="*/ 1535 w 2141"/>
                  <a:gd name="T31" fmla="*/ 2512 h 2665"/>
                  <a:gd name="T32" fmla="*/ 1495 w 2141"/>
                  <a:gd name="T33" fmla="*/ 2608 h 2665"/>
                  <a:gd name="T34" fmla="*/ 1430 w 2141"/>
                  <a:gd name="T35" fmla="*/ 2661 h 2665"/>
                  <a:gd name="T36" fmla="*/ 1302 w 2141"/>
                  <a:gd name="T37" fmla="*/ 2665 h 2665"/>
                  <a:gd name="T38" fmla="*/ 1103 w 2141"/>
                  <a:gd name="T39" fmla="*/ 2664 h 2665"/>
                  <a:gd name="T40" fmla="*/ 893 w 2141"/>
                  <a:gd name="T41" fmla="*/ 2664 h 2665"/>
                  <a:gd name="T42" fmla="*/ 736 w 2141"/>
                  <a:gd name="T43" fmla="*/ 2664 h 2665"/>
                  <a:gd name="T44" fmla="*/ 668 w 2141"/>
                  <a:gd name="T45" fmla="*/ 2629 h 2665"/>
                  <a:gd name="T46" fmla="*/ 633 w 2141"/>
                  <a:gd name="T47" fmla="*/ 2573 h 2665"/>
                  <a:gd name="T48" fmla="*/ 621 w 2141"/>
                  <a:gd name="T49" fmla="*/ 2514 h 2665"/>
                  <a:gd name="T50" fmla="*/ 621 w 2141"/>
                  <a:gd name="T51" fmla="*/ 2441 h 2665"/>
                  <a:gd name="T52" fmla="*/ 615 w 2141"/>
                  <a:gd name="T53" fmla="*/ 2358 h 2665"/>
                  <a:gd name="T54" fmla="*/ 589 w 2141"/>
                  <a:gd name="T55" fmla="*/ 2258 h 2665"/>
                  <a:gd name="T56" fmla="*/ 522 w 2141"/>
                  <a:gd name="T57" fmla="*/ 2136 h 2665"/>
                  <a:gd name="T58" fmla="*/ 429 w 2141"/>
                  <a:gd name="T59" fmla="*/ 2015 h 2665"/>
                  <a:gd name="T60" fmla="*/ 351 w 2141"/>
                  <a:gd name="T61" fmla="*/ 1917 h 2665"/>
                  <a:gd name="T62" fmla="*/ 250 w 2141"/>
                  <a:gd name="T63" fmla="*/ 1794 h 2665"/>
                  <a:gd name="T64" fmla="*/ 145 w 2141"/>
                  <a:gd name="T65" fmla="*/ 1641 h 2665"/>
                  <a:gd name="T66" fmla="*/ 58 w 2141"/>
                  <a:gd name="T67" fmla="*/ 1458 h 2665"/>
                  <a:gd name="T68" fmla="*/ 6 w 2141"/>
                  <a:gd name="T69" fmla="*/ 1244 h 2665"/>
                  <a:gd name="T70" fmla="*/ 7 w 2141"/>
                  <a:gd name="T71" fmla="*/ 988 h 2665"/>
                  <a:gd name="T72" fmla="*/ 58 w 2141"/>
                  <a:gd name="T73" fmla="*/ 742 h 2665"/>
                  <a:gd name="T74" fmla="*/ 145 w 2141"/>
                  <a:gd name="T75" fmla="*/ 540 h 2665"/>
                  <a:gd name="T76" fmla="*/ 260 w 2141"/>
                  <a:gd name="T77" fmla="*/ 376 h 2665"/>
                  <a:gd name="T78" fmla="*/ 394 w 2141"/>
                  <a:gd name="T79" fmla="*/ 249 h 2665"/>
                  <a:gd name="T80" fmla="*/ 537 w 2141"/>
                  <a:gd name="T81" fmla="*/ 152 h 2665"/>
                  <a:gd name="T82" fmla="*/ 679 w 2141"/>
                  <a:gd name="T83" fmla="*/ 83 h 2665"/>
                  <a:gd name="T84" fmla="*/ 813 w 2141"/>
                  <a:gd name="T85" fmla="*/ 37 h 2665"/>
                  <a:gd name="T86" fmla="*/ 928 w 2141"/>
                  <a:gd name="T87" fmla="*/ 9 h 2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41" h="2665">
                    <a:moveTo>
                      <a:pt x="1084" y="0"/>
                    </a:moveTo>
                    <a:lnTo>
                      <a:pt x="1162" y="6"/>
                    </a:lnTo>
                    <a:lnTo>
                      <a:pt x="1239" y="16"/>
                    </a:lnTo>
                    <a:lnTo>
                      <a:pt x="1316" y="32"/>
                    </a:lnTo>
                    <a:lnTo>
                      <a:pt x="1391" y="54"/>
                    </a:lnTo>
                    <a:lnTo>
                      <a:pt x="1465" y="82"/>
                    </a:lnTo>
                    <a:lnTo>
                      <a:pt x="1537" y="114"/>
                    </a:lnTo>
                    <a:lnTo>
                      <a:pt x="1606" y="152"/>
                    </a:lnTo>
                    <a:lnTo>
                      <a:pt x="1673" y="194"/>
                    </a:lnTo>
                    <a:lnTo>
                      <a:pt x="1737" y="242"/>
                    </a:lnTo>
                    <a:lnTo>
                      <a:pt x="1798" y="293"/>
                    </a:lnTo>
                    <a:lnTo>
                      <a:pt x="1855" y="349"/>
                    </a:lnTo>
                    <a:lnTo>
                      <a:pt x="1907" y="410"/>
                    </a:lnTo>
                    <a:lnTo>
                      <a:pt x="1956" y="476"/>
                    </a:lnTo>
                    <a:lnTo>
                      <a:pt x="2000" y="546"/>
                    </a:lnTo>
                    <a:lnTo>
                      <a:pt x="2038" y="618"/>
                    </a:lnTo>
                    <a:lnTo>
                      <a:pt x="2071" y="696"/>
                    </a:lnTo>
                    <a:lnTo>
                      <a:pt x="2099" y="777"/>
                    </a:lnTo>
                    <a:lnTo>
                      <a:pt x="2119" y="861"/>
                    </a:lnTo>
                    <a:lnTo>
                      <a:pt x="2134" y="949"/>
                    </a:lnTo>
                    <a:lnTo>
                      <a:pt x="2141" y="1039"/>
                    </a:lnTo>
                    <a:lnTo>
                      <a:pt x="2141" y="1133"/>
                    </a:lnTo>
                    <a:lnTo>
                      <a:pt x="2135" y="1231"/>
                    </a:lnTo>
                    <a:lnTo>
                      <a:pt x="2119" y="1331"/>
                    </a:lnTo>
                    <a:lnTo>
                      <a:pt x="2096" y="1433"/>
                    </a:lnTo>
                    <a:lnTo>
                      <a:pt x="2076" y="1500"/>
                    </a:lnTo>
                    <a:lnTo>
                      <a:pt x="2051" y="1562"/>
                    </a:lnTo>
                    <a:lnTo>
                      <a:pt x="2023" y="1619"/>
                    </a:lnTo>
                    <a:lnTo>
                      <a:pt x="1993" y="1672"/>
                    </a:lnTo>
                    <a:lnTo>
                      <a:pt x="1959" y="1722"/>
                    </a:lnTo>
                    <a:lnTo>
                      <a:pt x="1926" y="1769"/>
                    </a:lnTo>
                    <a:lnTo>
                      <a:pt x="1889" y="1816"/>
                    </a:lnTo>
                    <a:lnTo>
                      <a:pt x="1853" y="1859"/>
                    </a:lnTo>
                    <a:lnTo>
                      <a:pt x="1815" y="1903"/>
                    </a:lnTo>
                    <a:lnTo>
                      <a:pt x="1779" y="1945"/>
                    </a:lnTo>
                    <a:lnTo>
                      <a:pt x="1743" y="1990"/>
                    </a:lnTo>
                    <a:lnTo>
                      <a:pt x="1708" y="2035"/>
                    </a:lnTo>
                    <a:lnTo>
                      <a:pt x="1676" y="2082"/>
                    </a:lnTo>
                    <a:lnTo>
                      <a:pt x="1644" y="2133"/>
                    </a:lnTo>
                    <a:lnTo>
                      <a:pt x="1616" y="2185"/>
                    </a:lnTo>
                    <a:lnTo>
                      <a:pt x="1597" y="2226"/>
                    </a:lnTo>
                    <a:lnTo>
                      <a:pt x="1578" y="2265"/>
                    </a:lnTo>
                    <a:lnTo>
                      <a:pt x="1564" y="2304"/>
                    </a:lnTo>
                    <a:lnTo>
                      <a:pt x="1551" y="2344"/>
                    </a:lnTo>
                    <a:lnTo>
                      <a:pt x="1542" y="2384"/>
                    </a:lnTo>
                    <a:lnTo>
                      <a:pt x="1536" y="2428"/>
                    </a:lnTo>
                    <a:lnTo>
                      <a:pt x="1536" y="2473"/>
                    </a:lnTo>
                    <a:lnTo>
                      <a:pt x="1535" y="2512"/>
                    </a:lnTo>
                    <a:lnTo>
                      <a:pt x="1526" y="2549"/>
                    </a:lnTo>
                    <a:lnTo>
                      <a:pt x="1513" y="2581"/>
                    </a:lnTo>
                    <a:lnTo>
                      <a:pt x="1495" y="2608"/>
                    </a:lnTo>
                    <a:lnTo>
                      <a:pt x="1475" y="2632"/>
                    </a:lnTo>
                    <a:lnTo>
                      <a:pt x="1453" y="2649"/>
                    </a:lnTo>
                    <a:lnTo>
                      <a:pt x="1430" y="2661"/>
                    </a:lnTo>
                    <a:lnTo>
                      <a:pt x="1408" y="2665"/>
                    </a:lnTo>
                    <a:lnTo>
                      <a:pt x="1359" y="2665"/>
                    </a:lnTo>
                    <a:lnTo>
                      <a:pt x="1302" y="2665"/>
                    </a:lnTo>
                    <a:lnTo>
                      <a:pt x="1239" y="2665"/>
                    </a:lnTo>
                    <a:lnTo>
                      <a:pt x="1172" y="2665"/>
                    </a:lnTo>
                    <a:lnTo>
                      <a:pt x="1103" y="2664"/>
                    </a:lnTo>
                    <a:lnTo>
                      <a:pt x="1031" y="2664"/>
                    </a:lnTo>
                    <a:lnTo>
                      <a:pt x="961" y="2664"/>
                    </a:lnTo>
                    <a:lnTo>
                      <a:pt x="893" y="2664"/>
                    </a:lnTo>
                    <a:lnTo>
                      <a:pt x="828" y="2664"/>
                    </a:lnTo>
                    <a:lnTo>
                      <a:pt x="768" y="2665"/>
                    </a:lnTo>
                    <a:lnTo>
                      <a:pt x="736" y="2664"/>
                    </a:lnTo>
                    <a:lnTo>
                      <a:pt x="708" y="2656"/>
                    </a:lnTo>
                    <a:lnTo>
                      <a:pt x="687" y="2645"/>
                    </a:lnTo>
                    <a:lnTo>
                      <a:pt x="668" y="2629"/>
                    </a:lnTo>
                    <a:lnTo>
                      <a:pt x="652" y="2611"/>
                    </a:lnTo>
                    <a:lnTo>
                      <a:pt x="640" y="2592"/>
                    </a:lnTo>
                    <a:lnTo>
                      <a:pt x="633" y="2573"/>
                    </a:lnTo>
                    <a:lnTo>
                      <a:pt x="627" y="2554"/>
                    </a:lnTo>
                    <a:lnTo>
                      <a:pt x="624" y="2537"/>
                    </a:lnTo>
                    <a:lnTo>
                      <a:pt x="621" y="2514"/>
                    </a:lnTo>
                    <a:lnTo>
                      <a:pt x="621" y="2490"/>
                    </a:lnTo>
                    <a:lnTo>
                      <a:pt x="621" y="2467"/>
                    </a:lnTo>
                    <a:lnTo>
                      <a:pt x="621" y="2441"/>
                    </a:lnTo>
                    <a:lnTo>
                      <a:pt x="621" y="2415"/>
                    </a:lnTo>
                    <a:lnTo>
                      <a:pt x="620" y="2387"/>
                    </a:lnTo>
                    <a:lnTo>
                      <a:pt x="615" y="2358"/>
                    </a:lnTo>
                    <a:lnTo>
                      <a:pt x="609" y="2326"/>
                    </a:lnTo>
                    <a:lnTo>
                      <a:pt x="601" y="2293"/>
                    </a:lnTo>
                    <a:lnTo>
                      <a:pt x="589" y="2258"/>
                    </a:lnTo>
                    <a:lnTo>
                      <a:pt x="572" y="2220"/>
                    </a:lnTo>
                    <a:lnTo>
                      <a:pt x="550" y="2179"/>
                    </a:lnTo>
                    <a:lnTo>
                      <a:pt x="522" y="2136"/>
                    </a:lnTo>
                    <a:lnTo>
                      <a:pt x="489" y="2090"/>
                    </a:lnTo>
                    <a:lnTo>
                      <a:pt x="448" y="2041"/>
                    </a:lnTo>
                    <a:lnTo>
                      <a:pt x="429" y="2015"/>
                    </a:lnTo>
                    <a:lnTo>
                      <a:pt x="407" y="1984"/>
                    </a:lnTo>
                    <a:lnTo>
                      <a:pt x="380" y="1952"/>
                    </a:lnTo>
                    <a:lnTo>
                      <a:pt x="351" y="1917"/>
                    </a:lnTo>
                    <a:lnTo>
                      <a:pt x="319" y="1878"/>
                    </a:lnTo>
                    <a:lnTo>
                      <a:pt x="285" y="1837"/>
                    </a:lnTo>
                    <a:lnTo>
                      <a:pt x="250" y="1794"/>
                    </a:lnTo>
                    <a:lnTo>
                      <a:pt x="214" y="1746"/>
                    </a:lnTo>
                    <a:lnTo>
                      <a:pt x="179" y="1695"/>
                    </a:lnTo>
                    <a:lnTo>
                      <a:pt x="145" y="1641"/>
                    </a:lnTo>
                    <a:lnTo>
                      <a:pt x="113" y="1583"/>
                    </a:lnTo>
                    <a:lnTo>
                      <a:pt x="84" y="1523"/>
                    </a:lnTo>
                    <a:lnTo>
                      <a:pt x="58" y="1458"/>
                    </a:lnTo>
                    <a:lnTo>
                      <a:pt x="36" y="1391"/>
                    </a:lnTo>
                    <a:lnTo>
                      <a:pt x="19" y="1318"/>
                    </a:lnTo>
                    <a:lnTo>
                      <a:pt x="6" y="1244"/>
                    </a:lnTo>
                    <a:lnTo>
                      <a:pt x="0" y="1164"/>
                    </a:lnTo>
                    <a:lnTo>
                      <a:pt x="0" y="1081"/>
                    </a:lnTo>
                    <a:lnTo>
                      <a:pt x="7" y="988"/>
                    </a:lnTo>
                    <a:lnTo>
                      <a:pt x="19" y="901"/>
                    </a:lnTo>
                    <a:lnTo>
                      <a:pt x="36" y="819"/>
                    </a:lnTo>
                    <a:lnTo>
                      <a:pt x="58" y="742"/>
                    </a:lnTo>
                    <a:lnTo>
                      <a:pt x="83" y="669"/>
                    </a:lnTo>
                    <a:lnTo>
                      <a:pt x="112" y="602"/>
                    </a:lnTo>
                    <a:lnTo>
                      <a:pt x="145" y="540"/>
                    </a:lnTo>
                    <a:lnTo>
                      <a:pt x="180" y="480"/>
                    </a:lnTo>
                    <a:lnTo>
                      <a:pt x="220" y="426"/>
                    </a:lnTo>
                    <a:lnTo>
                      <a:pt x="260" y="376"/>
                    </a:lnTo>
                    <a:lnTo>
                      <a:pt x="304" y="330"/>
                    </a:lnTo>
                    <a:lnTo>
                      <a:pt x="348" y="287"/>
                    </a:lnTo>
                    <a:lnTo>
                      <a:pt x="394" y="249"/>
                    </a:lnTo>
                    <a:lnTo>
                      <a:pt x="441" y="213"/>
                    </a:lnTo>
                    <a:lnTo>
                      <a:pt x="489" y="181"/>
                    </a:lnTo>
                    <a:lnTo>
                      <a:pt x="537" y="152"/>
                    </a:lnTo>
                    <a:lnTo>
                      <a:pt x="585" y="125"/>
                    </a:lnTo>
                    <a:lnTo>
                      <a:pt x="633" y="104"/>
                    </a:lnTo>
                    <a:lnTo>
                      <a:pt x="679" y="83"/>
                    </a:lnTo>
                    <a:lnTo>
                      <a:pt x="726" y="64"/>
                    </a:lnTo>
                    <a:lnTo>
                      <a:pt x="769" y="50"/>
                    </a:lnTo>
                    <a:lnTo>
                      <a:pt x="813" y="37"/>
                    </a:lnTo>
                    <a:lnTo>
                      <a:pt x="854" y="25"/>
                    </a:lnTo>
                    <a:lnTo>
                      <a:pt x="892" y="16"/>
                    </a:lnTo>
                    <a:lnTo>
                      <a:pt x="928" y="9"/>
                    </a:lnTo>
                    <a:lnTo>
                      <a:pt x="1007" y="2"/>
                    </a:lnTo>
                    <a:lnTo>
                      <a:pt x="10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943F74B-128C-4CCA-A7D0-0FD80856B6E9}"/>
                  </a:ext>
                </a:extLst>
              </p:cNvPr>
              <p:cNvSpPr/>
              <p:nvPr/>
            </p:nvSpPr>
            <p:spPr>
              <a:xfrm>
                <a:off x="10199168" y="2875432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0983585-03DB-4313-93F9-1DC24957E6B7}"/>
                  </a:ext>
                </a:extLst>
              </p:cNvPr>
              <p:cNvSpPr/>
              <p:nvPr/>
            </p:nvSpPr>
            <p:spPr>
              <a:xfrm rot="8100000">
                <a:off x="9613374" y="3081280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5E9D237-A281-40AD-A6F5-C67500A63F8C}"/>
                  </a:ext>
                </a:extLst>
              </p:cNvPr>
              <p:cNvSpPr/>
              <p:nvPr/>
            </p:nvSpPr>
            <p:spPr>
              <a:xfrm rot="16800000">
                <a:off x="9294239" y="3582372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67" name="Freeform 4103">
                <a:extLst>
                  <a:ext uri="{FF2B5EF4-FFF2-40B4-BE49-F238E27FC236}">
                    <a16:creationId xmlns:a16="http://schemas.microsoft.com/office/drawing/2014/main" id="{7F7BCB5D-3E8A-4361-8862-06E5C0BD2178}"/>
                  </a:ext>
                </a:extLst>
              </p:cNvPr>
              <p:cNvSpPr/>
              <p:nvPr/>
            </p:nvSpPr>
            <p:spPr>
              <a:xfrm rot="18900000" flipV="1">
                <a:off x="10108452" y="4097750"/>
                <a:ext cx="475605" cy="267050"/>
              </a:xfrm>
              <a:custGeom>
                <a:avLst/>
                <a:gdLst>
                  <a:gd name="connsiteX0" fmla="*/ 447675 w 447675"/>
                  <a:gd name="connsiteY0" fmla="*/ 266700 h 266700"/>
                  <a:gd name="connsiteX1" fmla="*/ 0 w 447675"/>
                  <a:gd name="connsiteY1" fmla="*/ 171450 h 266700"/>
                  <a:gd name="connsiteX2" fmla="*/ 342900 w 447675"/>
                  <a:gd name="connsiteY2" fmla="*/ 0 h 266700"/>
                  <a:gd name="connsiteX3" fmla="*/ 447675 w 447675"/>
                  <a:gd name="connsiteY3" fmla="*/ 266700 h 266700"/>
                  <a:gd name="connsiteX0" fmla="*/ 447675 w 464732"/>
                  <a:gd name="connsiteY0" fmla="*/ 266700 h 266700"/>
                  <a:gd name="connsiteX1" fmla="*/ 0 w 464732"/>
                  <a:gd name="connsiteY1" fmla="*/ 171450 h 266700"/>
                  <a:gd name="connsiteX2" fmla="*/ 342900 w 464732"/>
                  <a:gd name="connsiteY2" fmla="*/ 0 h 266700"/>
                  <a:gd name="connsiteX3" fmla="*/ 447675 w 464732"/>
                  <a:gd name="connsiteY3" fmla="*/ 266700 h 266700"/>
                  <a:gd name="connsiteX0" fmla="*/ 447675 w 492584"/>
                  <a:gd name="connsiteY0" fmla="*/ 266700 h 266700"/>
                  <a:gd name="connsiteX1" fmla="*/ 0 w 492584"/>
                  <a:gd name="connsiteY1" fmla="*/ 171450 h 266700"/>
                  <a:gd name="connsiteX2" fmla="*/ 342900 w 492584"/>
                  <a:gd name="connsiteY2" fmla="*/ 0 h 266700"/>
                  <a:gd name="connsiteX3" fmla="*/ 447675 w 492584"/>
                  <a:gd name="connsiteY3" fmla="*/ 266700 h 266700"/>
                  <a:gd name="connsiteX0" fmla="*/ 447675 w 492584"/>
                  <a:gd name="connsiteY0" fmla="*/ 266700 h 267320"/>
                  <a:gd name="connsiteX1" fmla="*/ 0 w 492584"/>
                  <a:gd name="connsiteY1" fmla="*/ 171450 h 267320"/>
                  <a:gd name="connsiteX2" fmla="*/ 342900 w 492584"/>
                  <a:gd name="connsiteY2" fmla="*/ 0 h 267320"/>
                  <a:gd name="connsiteX3" fmla="*/ 447675 w 492584"/>
                  <a:gd name="connsiteY3" fmla="*/ 266700 h 267320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8433 h 269760"/>
                  <a:gd name="connsiteX1" fmla="*/ 0 w 492584"/>
                  <a:gd name="connsiteY1" fmla="*/ 173183 h 269760"/>
                  <a:gd name="connsiteX2" fmla="*/ 342900 w 492584"/>
                  <a:gd name="connsiteY2" fmla="*/ 1733 h 269760"/>
                  <a:gd name="connsiteX3" fmla="*/ 447675 w 492584"/>
                  <a:gd name="connsiteY3" fmla="*/ 268433 h 269760"/>
                  <a:gd name="connsiteX0" fmla="*/ 447675 w 475131"/>
                  <a:gd name="connsiteY0" fmla="*/ 268433 h 269760"/>
                  <a:gd name="connsiteX1" fmla="*/ 0 w 475131"/>
                  <a:gd name="connsiteY1" fmla="*/ 173183 h 269760"/>
                  <a:gd name="connsiteX2" fmla="*/ 342900 w 475131"/>
                  <a:gd name="connsiteY2" fmla="*/ 1733 h 269760"/>
                  <a:gd name="connsiteX3" fmla="*/ 447675 w 475131"/>
                  <a:gd name="connsiteY3" fmla="*/ 268433 h 269760"/>
                  <a:gd name="connsiteX0" fmla="*/ 447675 w 496136"/>
                  <a:gd name="connsiteY0" fmla="*/ 268433 h 269760"/>
                  <a:gd name="connsiteX1" fmla="*/ 0 w 496136"/>
                  <a:gd name="connsiteY1" fmla="*/ 173183 h 269760"/>
                  <a:gd name="connsiteX2" fmla="*/ 342900 w 496136"/>
                  <a:gd name="connsiteY2" fmla="*/ 1733 h 269760"/>
                  <a:gd name="connsiteX3" fmla="*/ 447675 w 496136"/>
                  <a:gd name="connsiteY3" fmla="*/ 268433 h 269760"/>
                  <a:gd name="connsiteX0" fmla="*/ 447675 w 496136"/>
                  <a:gd name="connsiteY0" fmla="*/ 268433 h 282774"/>
                  <a:gd name="connsiteX1" fmla="*/ 0 w 496136"/>
                  <a:gd name="connsiteY1" fmla="*/ 173183 h 282774"/>
                  <a:gd name="connsiteX2" fmla="*/ 342900 w 496136"/>
                  <a:gd name="connsiteY2" fmla="*/ 1733 h 282774"/>
                  <a:gd name="connsiteX3" fmla="*/ 447675 w 496136"/>
                  <a:gd name="connsiteY3" fmla="*/ 268433 h 282774"/>
                  <a:gd name="connsiteX0" fmla="*/ 566944 w 615405"/>
                  <a:gd name="connsiteY0" fmla="*/ 269154 h 280541"/>
                  <a:gd name="connsiteX1" fmla="*/ 0 w 615405"/>
                  <a:gd name="connsiteY1" fmla="*/ 146074 h 280541"/>
                  <a:gd name="connsiteX2" fmla="*/ 462169 w 615405"/>
                  <a:gd name="connsiteY2" fmla="*/ 2454 h 280541"/>
                  <a:gd name="connsiteX3" fmla="*/ 566944 w 615405"/>
                  <a:gd name="connsiteY3" fmla="*/ 269154 h 280541"/>
                  <a:gd name="connsiteX0" fmla="*/ 566944 w 615405"/>
                  <a:gd name="connsiteY0" fmla="*/ 268907 h 280294"/>
                  <a:gd name="connsiteX1" fmla="*/ 0 w 615405"/>
                  <a:gd name="connsiteY1" fmla="*/ 145827 h 280294"/>
                  <a:gd name="connsiteX2" fmla="*/ 462169 w 615405"/>
                  <a:gd name="connsiteY2" fmla="*/ 2207 h 280294"/>
                  <a:gd name="connsiteX3" fmla="*/ 566944 w 615405"/>
                  <a:gd name="connsiteY3" fmla="*/ 268907 h 280294"/>
                  <a:gd name="connsiteX0" fmla="*/ 586822 w 629800"/>
                  <a:gd name="connsiteY0" fmla="*/ 316615 h 324962"/>
                  <a:gd name="connsiteX1" fmla="*/ 0 w 629800"/>
                  <a:gd name="connsiteY1" fmla="*/ 145827 h 324962"/>
                  <a:gd name="connsiteX2" fmla="*/ 462169 w 629800"/>
                  <a:gd name="connsiteY2" fmla="*/ 2207 h 324962"/>
                  <a:gd name="connsiteX3" fmla="*/ 586822 w 629800"/>
                  <a:gd name="connsiteY3" fmla="*/ 316615 h 324962"/>
                  <a:gd name="connsiteX0" fmla="*/ 586822 w 635283"/>
                  <a:gd name="connsiteY0" fmla="*/ 282677 h 291024"/>
                  <a:gd name="connsiteX1" fmla="*/ 0 w 635283"/>
                  <a:gd name="connsiteY1" fmla="*/ 111889 h 291024"/>
                  <a:gd name="connsiteX2" fmla="*/ 482047 w 635283"/>
                  <a:gd name="connsiteY2" fmla="*/ 4050 h 291024"/>
                  <a:gd name="connsiteX3" fmla="*/ 586822 w 635283"/>
                  <a:gd name="connsiteY3" fmla="*/ 282677 h 291024"/>
                  <a:gd name="connsiteX0" fmla="*/ 622603 w 661839"/>
                  <a:gd name="connsiteY0" fmla="*/ 342312 h 348542"/>
                  <a:gd name="connsiteX1" fmla="*/ 0 w 661839"/>
                  <a:gd name="connsiteY1" fmla="*/ 111889 h 348542"/>
                  <a:gd name="connsiteX2" fmla="*/ 482047 w 661839"/>
                  <a:gd name="connsiteY2" fmla="*/ 4050 h 348542"/>
                  <a:gd name="connsiteX3" fmla="*/ 622603 w 661839"/>
                  <a:gd name="connsiteY3" fmla="*/ 342312 h 348542"/>
                  <a:gd name="connsiteX0" fmla="*/ 622603 w 639127"/>
                  <a:gd name="connsiteY0" fmla="*/ 342312 h 348542"/>
                  <a:gd name="connsiteX1" fmla="*/ 0 w 639127"/>
                  <a:gd name="connsiteY1" fmla="*/ 111889 h 348542"/>
                  <a:gd name="connsiteX2" fmla="*/ 482047 w 639127"/>
                  <a:gd name="connsiteY2" fmla="*/ 4050 h 348542"/>
                  <a:gd name="connsiteX3" fmla="*/ 622603 w 639127"/>
                  <a:gd name="connsiteY3" fmla="*/ 342312 h 34854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55031"/>
                  <a:gd name="connsiteX1" fmla="*/ 0 w 639127"/>
                  <a:gd name="connsiteY1" fmla="*/ 111889 h 355031"/>
                  <a:gd name="connsiteX2" fmla="*/ 482047 w 639127"/>
                  <a:gd name="connsiteY2" fmla="*/ 4050 h 355031"/>
                  <a:gd name="connsiteX3" fmla="*/ 622603 w 639127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2663"/>
                  <a:gd name="connsiteY0" fmla="*/ 328262 h 340981"/>
                  <a:gd name="connsiteX1" fmla="*/ 0 w 642663"/>
                  <a:gd name="connsiteY1" fmla="*/ 97839 h 340981"/>
                  <a:gd name="connsiteX2" fmla="*/ 474095 w 642663"/>
                  <a:gd name="connsiteY2" fmla="*/ 5903 h 340981"/>
                  <a:gd name="connsiteX3" fmla="*/ 622603 w 642663"/>
                  <a:gd name="connsiteY3" fmla="*/ 328262 h 340981"/>
                  <a:gd name="connsiteX0" fmla="*/ 622603 w 642663"/>
                  <a:gd name="connsiteY0" fmla="*/ 341991 h 354710"/>
                  <a:gd name="connsiteX1" fmla="*/ 0 w 642663"/>
                  <a:gd name="connsiteY1" fmla="*/ 111568 h 354710"/>
                  <a:gd name="connsiteX2" fmla="*/ 474095 w 642663"/>
                  <a:gd name="connsiteY2" fmla="*/ 19632 h 354710"/>
                  <a:gd name="connsiteX3" fmla="*/ 622603 w 642663"/>
                  <a:gd name="connsiteY3" fmla="*/ 341991 h 354710"/>
                  <a:gd name="connsiteX0" fmla="*/ 622603 w 631721"/>
                  <a:gd name="connsiteY0" fmla="*/ 341991 h 354710"/>
                  <a:gd name="connsiteX1" fmla="*/ 0 w 631721"/>
                  <a:gd name="connsiteY1" fmla="*/ 111568 h 354710"/>
                  <a:gd name="connsiteX2" fmla="*/ 474095 w 631721"/>
                  <a:gd name="connsiteY2" fmla="*/ 19632 h 354710"/>
                  <a:gd name="connsiteX3" fmla="*/ 622603 w 631721"/>
                  <a:gd name="connsiteY3" fmla="*/ 341991 h 3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1721" h="354710">
                    <a:moveTo>
                      <a:pt x="622603" y="341991"/>
                    </a:moveTo>
                    <a:cubicBezTo>
                      <a:pt x="453500" y="405656"/>
                      <a:pt x="248616" y="214880"/>
                      <a:pt x="0" y="111568"/>
                    </a:cubicBezTo>
                    <a:cubicBezTo>
                      <a:pt x="213691" y="10686"/>
                      <a:pt x="395576" y="-26586"/>
                      <a:pt x="474095" y="19632"/>
                    </a:cubicBezTo>
                    <a:cubicBezTo>
                      <a:pt x="580581" y="68776"/>
                      <a:pt x="659239" y="241164"/>
                      <a:pt x="622603" y="34199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68" name="Freeform 123">
                <a:extLst>
                  <a:ext uri="{FF2B5EF4-FFF2-40B4-BE49-F238E27FC236}">
                    <a16:creationId xmlns:a16="http://schemas.microsoft.com/office/drawing/2014/main" id="{5C6405BC-2AB4-41D5-9B36-EDA682861C9C}"/>
                  </a:ext>
                </a:extLst>
              </p:cNvPr>
              <p:cNvSpPr/>
              <p:nvPr/>
            </p:nvSpPr>
            <p:spPr>
              <a:xfrm rot="13284775">
                <a:off x="9960891" y="4191599"/>
                <a:ext cx="350851" cy="197003"/>
              </a:xfrm>
              <a:custGeom>
                <a:avLst/>
                <a:gdLst>
                  <a:gd name="connsiteX0" fmla="*/ 447675 w 447675"/>
                  <a:gd name="connsiteY0" fmla="*/ 266700 h 266700"/>
                  <a:gd name="connsiteX1" fmla="*/ 0 w 447675"/>
                  <a:gd name="connsiteY1" fmla="*/ 171450 h 266700"/>
                  <a:gd name="connsiteX2" fmla="*/ 342900 w 447675"/>
                  <a:gd name="connsiteY2" fmla="*/ 0 h 266700"/>
                  <a:gd name="connsiteX3" fmla="*/ 447675 w 447675"/>
                  <a:gd name="connsiteY3" fmla="*/ 266700 h 266700"/>
                  <a:gd name="connsiteX0" fmla="*/ 447675 w 464732"/>
                  <a:gd name="connsiteY0" fmla="*/ 266700 h 266700"/>
                  <a:gd name="connsiteX1" fmla="*/ 0 w 464732"/>
                  <a:gd name="connsiteY1" fmla="*/ 171450 h 266700"/>
                  <a:gd name="connsiteX2" fmla="*/ 342900 w 464732"/>
                  <a:gd name="connsiteY2" fmla="*/ 0 h 266700"/>
                  <a:gd name="connsiteX3" fmla="*/ 447675 w 464732"/>
                  <a:gd name="connsiteY3" fmla="*/ 266700 h 266700"/>
                  <a:gd name="connsiteX0" fmla="*/ 447675 w 492584"/>
                  <a:gd name="connsiteY0" fmla="*/ 266700 h 266700"/>
                  <a:gd name="connsiteX1" fmla="*/ 0 w 492584"/>
                  <a:gd name="connsiteY1" fmla="*/ 171450 h 266700"/>
                  <a:gd name="connsiteX2" fmla="*/ 342900 w 492584"/>
                  <a:gd name="connsiteY2" fmla="*/ 0 h 266700"/>
                  <a:gd name="connsiteX3" fmla="*/ 447675 w 492584"/>
                  <a:gd name="connsiteY3" fmla="*/ 266700 h 266700"/>
                  <a:gd name="connsiteX0" fmla="*/ 447675 w 492584"/>
                  <a:gd name="connsiteY0" fmla="*/ 266700 h 267320"/>
                  <a:gd name="connsiteX1" fmla="*/ 0 w 492584"/>
                  <a:gd name="connsiteY1" fmla="*/ 171450 h 267320"/>
                  <a:gd name="connsiteX2" fmla="*/ 342900 w 492584"/>
                  <a:gd name="connsiteY2" fmla="*/ 0 h 267320"/>
                  <a:gd name="connsiteX3" fmla="*/ 447675 w 492584"/>
                  <a:gd name="connsiteY3" fmla="*/ 266700 h 267320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8433 h 269760"/>
                  <a:gd name="connsiteX1" fmla="*/ 0 w 492584"/>
                  <a:gd name="connsiteY1" fmla="*/ 173183 h 269760"/>
                  <a:gd name="connsiteX2" fmla="*/ 342900 w 492584"/>
                  <a:gd name="connsiteY2" fmla="*/ 1733 h 269760"/>
                  <a:gd name="connsiteX3" fmla="*/ 447675 w 492584"/>
                  <a:gd name="connsiteY3" fmla="*/ 268433 h 269760"/>
                  <a:gd name="connsiteX0" fmla="*/ 447675 w 475131"/>
                  <a:gd name="connsiteY0" fmla="*/ 268433 h 269760"/>
                  <a:gd name="connsiteX1" fmla="*/ 0 w 475131"/>
                  <a:gd name="connsiteY1" fmla="*/ 173183 h 269760"/>
                  <a:gd name="connsiteX2" fmla="*/ 342900 w 475131"/>
                  <a:gd name="connsiteY2" fmla="*/ 1733 h 269760"/>
                  <a:gd name="connsiteX3" fmla="*/ 447675 w 475131"/>
                  <a:gd name="connsiteY3" fmla="*/ 268433 h 269760"/>
                  <a:gd name="connsiteX0" fmla="*/ 447675 w 496136"/>
                  <a:gd name="connsiteY0" fmla="*/ 268433 h 269760"/>
                  <a:gd name="connsiteX1" fmla="*/ 0 w 496136"/>
                  <a:gd name="connsiteY1" fmla="*/ 173183 h 269760"/>
                  <a:gd name="connsiteX2" fmla="*/ 342900 w 496136"/>
                  <a:gd name="connsiteY2" fmla="*/ 1733 h 269760"/>
                  <a:gd name="connsiteX3" fmla="*/ 447675 w 496136"/>
                  <a:gd name="connsiteY3" fmla="*/ 268433 h 269760"/>
                  <a:gd name="connsiteX0" fmla="*/ 447675 w 496136"/>
                  <a:gd name="connsiteY0" fmla="*/ 268433 h 282774"/>
                  <a:gd name="connsiteX1" fmla="*/ 0 w 496136"/>
                  <a:gd name="connsiteY1" fmla="*/ 173183 h 282774"/>
                  <a:gd name="connsiteX2" fmla="*/ 342900 w 496136"/>
                  <a:gd name="connsiteY2" fmla="*/ 1733 h 282774"/>
                  <a:gd name="connsiteX3" fmla="*/ 447675 w 496136"/>
                  <a:gd name="connsiteY3" fmla="*/ 268433 h 282774"/>
                  <a:gd name="connsiteX0" fmla="*/ 566944 w 615405"/>
                  <a:gd name="connsiteY0" fmla="*/ 269154 h 280541"/>
                  <a:gd name="connsiteX1" fmla="*/ 0 w 615405"/>
                  <a:gd name="connsiteY1" fmla="*/ 146074 h 280541"/>
                  <a:gd name="connsiteX2" fmla="*/ 462169 w 615405"/>
                  <a:gd name="connsiteY2" fmla="*/ 2454 h 280541"/>
                  <a:gd name="connsiteX3" fmla="*/ 566944 w 615405"/>
                  <a:gd name="connsiteY3" fmla="*/ 269154 h 280541"/>
                  <a:gd name="connsiteX0" fmla="*/ 566944 w 615405"/>
                  <a:gd name="connsiteY0" fmla="*/ 268907 h 280294"/>
                  <a:gd name="connsiteX1" fmla="*/ 0 w 615405"/>
                  <a:gd name="connsiteY1" fmla="*/ 145827 h 280294"/>
                  <a:gd name="connsiteX2" fmla="*/ 462169 w 615405"/>
                  <a:gd name="connsiteY2" fmla="*/ 2207 h 280294"/>
                  <a:gd name="connsiteX3" fmla="*/ 566944 w 615405"/>
                  <a:gd name="connsiteY3" fmla="*/ 268907 h 280294"/>
                  <a:gd name="connsiteX0" fmla="*/ 586822 w 629800"/>
                  <a:gd name="connsiteY0" fmla="*/ 316615 h 324962"/>
                  <a:gd name="connsiteX1" fmla="*/ 0 w 629800"/>
                  <a:gd name="connsiteY1" fmla="*/ 145827 h 324962"/>
                  <a:gd name="connsiteX2" fmla="*/ 462169 w 629800"/>
                  <a:gd name="connsiteY2" fmla="*/ 2207 h 324962"/>
                  <a:gd name="connsiteX3" fmla="*/ 586822 w 629800"/>
                  <a:gd name="connsiteY3" fmla="*/ 316615 h 324962"/>
                  <a:gd name="connsiteX0" fmla="*/ 586822 w 635283"/>
                  <a:gd name="connsiteY0" fmla="*/ 282677 h 291024"/>
                  <a:gd name="connsiteX1" fmla="*/ 0 w 635283"/>
                  <a:gd name="connsiteY1" fmla="*/ 111889 h 291024"/>
                  <a:gd name="connsiteX2" fmla="*/ 482047 w 635283"/>
                  <a:gd name="connsiteY2" fmla="*/ 4050 h 291024"/>
                  <a:gd name="connsiteX3" fmla="*/ 586822 w 635283"/>
                  <a:gd name="connsiteY3" fmla="*/ 282677 h 291024"/>
                  <a:gd name="connsiteX0" fmla="*/ 622603 w 661839"/>
                  <a:gd name="connsiteY0" fmla="*/ 342312 h 348542"/>
                  <a:gd name="connsiteX1" fmla="*/ 0 w 661839"/>
                  <a:gd name="connsiteY1" fmla="*/ 111889 h 348542"/>
                  <a:gd name="connsiteX2" fmla="*/ 482047 w 661839"/>
                  <a:gd name="connsiteY2" fmla="*/ 4050 h 348542"/>
                  <a:gd name="connsiteX3" fmla="*/ 622603 w 661839"/>
                  <a:gd name="connsiteY3" fmla="*/ 342312 h 348542"/>
                  <a:gd name="connsiteX0" fmla="*/ 622603 w 639127"/>
                  <a:gd name="connsiteY0" fmla="*/ 342312 h 348542"/>
                  <a:gd name="connsiteX1" fmla="*/ 0 w 639127"/>
                  <a:gd name="connsiteY1" fmla="*/ 111889 h 348542"/>
                  <a:gd name="connsiteX2" fmla="*/ 482047 w 639127"/>
                  <a:gd name="connsiteY2" fmla="*/ 4050 h 348542"/>
                  <a:gd name="connsiteX3" fmla="*/ 622603 w 639127"/>
                  <a:gd name="connsiteY3" fmla="*/ 342312 h 34854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55031"/>
                  <a:gd name="connsiteX1" fmla="*/ 0 w 639127"/>
                  <a:gd name="connsiteY1" fmla="*/ 111889 h 355031"/>
                  <a:gd name="connsiteX2" fmla="*/ 482047 w 639127"/>
                  <a:gd name="connsiteY2" fmla="*/ 4050 h 355031"/>
                  <a:gd name="connsiteX3" fmla="*/ 622603 w 639127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2663"/>
                  <a:gd name="connsiteY0" fmla="*/ 328262 h 340981"/>
                  <a:gd name="connsiteX1" fmla="*/ 0 w 642663"/>
                  <a:gd name="connsiteY1" fmla="*/ 97839 h 340981"/>
                  <a:gd name="connsiteX2" fmla="*/ 474095 w 642663"/>
                  <a:gd name="connsiteY2" fmla="*/ 5903 h 340981"/>
                  <a:gd name="connsiteX3" fmla="*/ 622603 w 642663"/>
                  <a:gd name="connsiteY3" fmla="*/ 328262 h 340981"/>
                  <a:gd name="connsiteX0" fmla="*/ 622603 w 642663"/>
                  <a:gd name="connsiteY0" fmla="*/ 341991 h 354710"/>
                  <a:gd name="connsiteX1" fmla="*/ 0 w 642663"/>
                  <a:gd name="connsiteY1" fmla="*/ 111568 h 354710"/>
                  <a:gd name="connsiteX2" fmla="*/ 474095 w 642663"/>
                  <a:gd name="connsiteY2" fmla="*/ 19632 h 354710"/>
                  <a:gd name="connsiteX3" fmla="*/ 622603 w 642663"/>
                  <a:gd name="connsiteY3" fmla="*/ 341991 h 354710"/>
                  <a:gd name="connsiteX0" fmla="*/ 622603 w 631721"/>
                  <a:gd name="connsiteY0" fmla="*/ 341991 h 354710"/>
                  <a:gd name="connsiteX1" fmla="*/ 0 w 631721"/>
                  <a:gd name="connsiteY1" fmla="*/ 111568 h 354710"/>
                  <a:gd name="connsiteX2" fmla="*/ 474095 w 631721"/>
                  <a:gd name="connsiteY2" fmla="*/ 19632 h 354710"/>
                  <a:gd name="connsiteX3" fmla="*/ 622603 w 631721"/>
                  <a:gd name="connsiteY3" fmla="*/ 341991 h 3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1721" h="354710">
                    <a:moveTo>
                      <a:pt x="622603" y="341991"/>
                    </a:moveTo>
                    <a:cubicBezTo>
                      <a:pt x="453500" y="405656"/>
                      <a:pt x="248616" y="214880"/>
                      <a:pt x="0" y="111568"/>
                    </a:cubicBezTo>
                    <a:cubicBezTo>
                      <a:pt x="213691" y="10686"/>
                      <a:pt x="395576" y="-26586"/>
                      <a:pt x="474095" y="19632"/>
                    </a:cubicBezTo>
                    <a:cubicBezTo>
                      <a:pt x="580581" y="68776"/>
                      <a:pt x="659239" y="241164"/>
                      <a:pt x="622603" y="34199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D99C3E8-01C6-45F3-988C-B120DB5B57FE}"/>
                  </a:ext>
                </a:extLst>
              </p:cNvPr>
              <p:cNvSpPr/>
              <p:nvPr/>
            </p:nvSpPr>
            <p:spPr>
              <a:xfrm>
                <a:off x="10201256" y="4404900"/>
                <a:ext cx="61845" cy="2922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70" name="Rectangle 116">
                <a:extLst>
                  <a:ext uri="{FF2B5EF4-FFF2-40B4-BE49-F238E27FC236}">
                    <a16:creationId xmlns:a16="http://schemas.microsoft.com/office/drawing/2014/main" id="{22178695-54A8-4FFB-A027-B64E4D172B0C}"/>
                  </a:ext>
                </a:extLst>
              </p:cNvPr>
              <p:cNvSpPr/>
              <p:nvPr/>
            </p:nvSpPr>
            <p:spPr>
              <a:xfrm rot="13500000" flipH="1">
                <a:off x="10791750" y="3081280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71" name="Rectangle 118">
                <a:extLst>
                  <a:ext uri="{FF2B5EF4-FFF2-40B4-BE49-F238E27FC236}">
                    <a16:creationId xmlns:a16="http://schemas.microsoft.com/office/drawing/2014/main" id="{E34C8236-BC8C-404E-8AA8-3C152E2541B4}"/>
                  </a:ext>
                </a:extLst>
              </p:cNvPr>
              <p:cNvSpPr/>
              <p:nvPr/>
            </p:nvSpPr>
            <p:spPr>
              <a:xfrm rot="4800000" flipH="1">
                <a:off x="11110885" y="3582372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72" name="그룹 36">
              <a:extLst>
                <a:ext uri="{FF2B5EF4-FFF2-40B4-BE49-F238E27FC236}">
                  <a16:creationId xmlns:a16="http://schemas.microsoft.com/office/drawing/2014/main" id="{503CE99F-C222-46A8-8488-5CDAEF6E4AB6}"/>
                </a:ext>
              </a:extLst>
            </p:cNvPr>
            <p:cNvGrpSpPr/>
            <p:nvPr/>
          </p:nvGrpSpPr>
          <p:grpSpPr>
            <a:xfrm>
              <a:off x="6319857" y="3907720"/>
              <a:ext cx="3956474" cy="2066287"/>
              <a:chOff x="6319854" y="4022016"/>
              <a:chExt cx="3956473" cy="2066287"/>
            </a:xfrm>
          </p:grpSpPr>
          <p:grpSp>
            <p:nvGrpSpPr>
              <p:cNvPr id="73" name="그룹 33">
                <a:extLst>
                  <a:ext uri="{FF2B5EF4-FFF2-40B4-BE49-F238E27FC236}">
                    <a16:creationId xmlns:a16="http://schemas.microsoft.com/office/drawing/2014/main" id="{AFB8D326-8160-4238-9CC8-BEF78907210D}"/>
                  </a:ext>
                </a:extLst>
              </p:cNvPr>
              <p:cNvGrpSpPr/>
              <p:nvPr/>
            </p:nvGrpSpPr>
            <p:grpSpPr>
              <a:xfrm>
                <a:off x="9196326" y="5008303"/>
                <a:ext cx="1080001" cy="1080000"/>
                <a:chOff x="9196326" y="5008303"/>
                <a:chExt cx="1080001" cy="1080000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41F26CB6-08A7-4374-BFAC-81ADA221E8AB}"/>
                    </a:ext>
                  </a:extLst>
                </p:cNvPr>
                <p:cNvSpPr/>
                <p:nvPr/>
              </p:nvSpPr>
              <p:spPr>
                <a:xfrm rot="10800000">
                  <a:off x="10156012" y="5043828"/>
                  <a:ext cx="120315" cy="540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83" name="Block Arc 82">
                  <a:extLst>
                    <a:ext uri="{FF2B5EF4-FFF2-40B4-BE49-F238E27FC236}">
                      <a16:creationId xmlns:a16="http://schemas.microsoft.com/office/drawing/2014/main" id="{5ECF82E6-0265-46E8-9CDD-1EFB89CB214F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84" name="Rectangle 32">
                  <a:extLst>
                    <a:ext uri="{FF2B5EF4-FFF2-40B4-BE49-F238E27FC236}">
                      <a16:creationId xmlns:a16="http://schemas.microsoft.com/office/drawing/2014/main" id="{51FE43A2-625D-4DDE-9AF4-499855F49267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74" name="그룹 90">
                <a:extLst>
                  <a:ext uri="{FF2B5EF4-FFF2-40B4-BE49-F238E27FC236}">
                    <a16:creationId xmlns:a16="http://schemas.microsoft.com/office/drawing/2014/main" id="{DDF27E47-FB5B-4E00-AA1C-53B722DB7AE7}"/>
                  </a:ext>
                </a:extLst>
              </p:cNvPr>
              <p:cNvGrpSpPr/>
              <p:nvPr/>
            </p:nvGrpSpPr>
            <p:grpSpPr>
              <a:xfrm rot="10800000">
                <a:off x="8236185" y="4022016"/>
                <a:ext cx="1080001" cy="1080000"/>
                <a:chOff x="9196326" y="5008303"/>
                <a:chExt cx="1080001" cy="1080000"/>
              </a:xfrm>
            </p:grpSpPr>
            <p:sp>
              <p:nvSpPr>
                <p:cNvPr id="79" name="Rectangle 32">
                  <a:extLst>
                    <a:ext uri="{FF2B5EF4-FFF2-40B4-BE49-F238E27FC236}">
                      <a16:creationId xmlns:a16="http://schemas.microsoft.com/office/drawing/2014/main" id="{11D24152-A3D3-41CA-94C4-C2AEA8F6D005}"/>
                    </a:ext>
                  </a:extLst>
                </p:cNvPr>
                <p:cNvSpPr/>
                <p:nvPr/>
              </p:nvSpPr>
              <p:spPr>
                <a:xfrm rot="10800000">
                  <a:off x="10156012" y="5043828"/>
                  <a:ext cx="120315" cy="540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80" name="Block Arc 79">
                  <a:extLst>
                    <a:ext uri="{FF2B5EF4-FFF2-40B4-BE49-F238E27FC236}">
                      <a16:creationId xmlns:a16="http://schemas.microsoft.com/office/drawing/2014/main" id="{99A93CA6-2C28-4684-948A-29DD59456665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81" name="Rectangle 32">
                  <a:extLst>
                    <a:ext uri="{FF2B5EF4-FFF2-40B4-BE49-F238E27FC236}">
                      <a16:creationId xmlns:a16="http://schemas.microsoft.com/office/drawing/2014/main" id="{D0815B2D-3538-4DE9-ACF1-24E673F96C67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75" name="Block Arc 83">
                <a:extLst>
                  <a:ext uri="{FF2B5EF4-FFF2-40B4-BE49-F238E27FC236}">
                    <a16:creationId xmlns:a16="http://schemas.microsoft.com/office/drawing/2014/main" id="{BFDC3AF0-C46A-4A78-8E59-B3AF2D4BEE14}"/>
                  </a:ext>
                </a:extLst>
              </p:cNvPr>
              <p:cNvSpPr/>
              <p:nvPr/>
            </p:nvSpPr>
            <p:spPr>
              <a:xfrm rot="5400000">
                <a:off x="7276738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76" name="Rectangle 32">
                <a:extLst>
                  <a:ext uri="{FF2B5EF4-FFF2-40B4-BE49-F238E27FC236}">
                    <a16:creationId xmlns:a16="http://schemas.microsoft.com/office/drawing/2014/main" id="{1AD4A605-97B8-4EE6-B4B6-4883AC258F8B}"/>
                  </a:ext>
                </a:extLst>
              </p:cNvPr>
              <p:cNvSpPr/>
              <p:nvPr/>
            </p:nvSpPr>
            <p:spPr>
              <a:xfrm rot="16200000">
                <a:off x="7270818" y="5028315"/>
                <a:ext cx="120315" cy="9907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77" name="Block Arc 83">
                <a:extLst>
                  <a:ext uri="{FF2B5EF4-FFF2-40B4-BE49-F238E27FC236}">
                    <a16:creationId xmlns:a16="http://schemas.microsoft.com/office/drawing/2014/main" id="{5DBAC2C7-1843-4438-8252-9145CF804B8E}"/>
                  </a:ext>
                </a:extLst>
              </p:cNvPr>
              <p:cNvSpPr/>
              <p:nvPr/>
            </p:nvSpPr>
            <p:spPr>
              <a:xfrm rot="16200000" flipH="1">
                <a:off x="6319854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78" name="Rectangle 32">
                <a:extLst>
                  <a:ext uri="{FF2B5EF4-FFF2-40B4-BE49-F238E27FC236}">
                    <a16:creationId xmlns:a16="http://schemas.microsoft.com/office/drawing/2014/main" id="{9D3F9B30-8F33-48FA-ADD8-34036D90BD64}"/>
                  </a:ext>
                </a:extLst>
              </p:cNvPr>
              <p:cNvSpPr/>
              <p:nvPr/>
            </p:nvSpPr>
            <p:spPr>
              <a:xfrm>
                <a:off x="6319854" y="4877064"/>
                <a:ext cx="120315" cy="1878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85" name="그룹 101">
              <a:extLst>
                <a:ext uri="{FF2B5EF4-FFF2-40B4-BE49-F238E27FC236}">
                  <a16:creationId xmlns:a16="http://schemas.microsoft.com/office/drawing/2014/main" id="{A5768E5C-4254-4B67-9EC9-804013327024}"/>
                </a:ext>
              </a:extLst>
            </p:cNvPr>
            <p:cNvGrpSpPr/>
            <p:nvPr/>
          </p:nvGrpSpPr>
          <p:grpSpPr>
            <a:xfrm flipH="1">
              <a:off x="1910655" y="3907720"/>
              <a:ext cx="3956474" cy="2066287"/>
              <a:chOff x="6319854" y="4022016"/>
              <a:chExt cx="3956473" cy="2066287"/>
            </a:xfrm>
          </p:grpSpPr>
          <p:grpSp>
            <p:nvGrpSpPr>
              <p:cNvPr id="86" name="그룹 102">
                <a:extLst>
                  <a:ext uri="{FF2B5EF4-FFF2-40B4-BE49-F238E27FC236}">
                    <a16:creationId xmlns:a16="http://schemas.microsoft.com/office/drawing/2014/main" id="{D7ADC906-7091-4484-BCEA-916C448D31CE}"/>
                  </a:ext>
                </a:extLst>
              </p:cNvPr>
              <p:cNvGrpSpPr/>
              <p:nvPr/>
            </p:nvGrpSpPr>
            <p:grpSpPr>
              <a:xfrm>
                <a:off x="9196326" y="4360204"/>
                <a:ext cx="1080001" cy="1728099"/>
                <a:chOff x="9196326" y="4360204"/>
                <a:chExt cx="1080001" cy="1728099"/>
              </a:xfrm>
            </p:grpSpPr>
            <p:sp>
              <p:nvSpPr>
                <p:cNvPr id="95" name="Rectangle 32">
                  <a:extLst>
                    <a:ext uri="{FF2B5EF4-FFF2-40B4-BE49-F238E27FC236}">
                      <a16:creationId xmlns:a16="http://schemas.microsoft.com/office/drawing/2014/main" id="{7CBAFA90-43B8-4A78-9F5C-EAA80E5014E9}"/>
                    </a:ext>
                  </a:extLst>
                </p:cNvPr>
                <p:cNvSpPr/>
                <p:nvPr/>
              </p:nvSpPr>
              <p:spPr>
                <a:xfrm rot="10800000">
                  <a:off x="10156012" y="4360204"/>
                  <a:ext cx="120315" cy="12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96" name="Block Arc 83">
                  <a:extLst>
                    <a:ext uri="{FF2B5EF4-FFF2-40B4-BE49-F238E27FC236}">
                      <a16:creationId xmlns:a16="http://schemas.microsoft.com/office/drawing/2014/main" id="{376EF8FB-2EFD-4F5F-B8FB-A3186B72E955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97" name="Rectangle 32">
                  <a:extLst>
                    <a:ext uri="{FF2B5EF4-FFF2-40B4-BE49-F238E27FC236}">
                      <a16:creationId xmlns:a16="http://schemas.microsoft.com/office/drawing/2014/main" id="{5ABEC3C4-242B-43FA-89A6-F731BF3EF028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87" name="그룹 103">
                <a:extLst>
                  <a:ext uri="{FF2B5EF4-FFF2-40B4-BE49-F238E27FC236}">
                    <a16:creationId xmlns:a16="http://schemas.microsoft.com/office/drawing/2014/main" id="{6B228DE4-7396-4858-B853-9BEE202EBA55}"/>
                  </a:ext>
                </a:extLst>
              </p:cNvPr>
              <p:cNvGrpSpPr/>
              <p:nvPr/>
            </p:nvGrpSpPr>
            <p:grpSpPr>
              <a:xfrm rot="10800000">
                <a:off x="8236185" y="4022016"/>
                <a:ext cx="1080001" cy="1080000"/>
                <a:chOff x="9196326" y="5008303"/>
                <a:chExt cx="1080001" cy="1080000"/>
              </a:xfrm>
            </p:grpSpPr>
            <p:sp>
              <p:nvSpPr>
                <p:cNvPr id="92" name="Rectangle 32">
                  <a:extLst>
                    <a:ext uri="{FF2B5EF4-FFF2-40B4-BE49-F238E27FC236}">
                      <a16:creationId xmlns:a16="http://schemas.microsoft.com/office/drawing/2014/main" id="{83DD33AA-4867-45FE-8EA2-543AAE7921DF}"/>
                    </a:ext>
                  </a:extLst>
                </p:cNvPr>
                <p:cNvSpPr/>
                <p:nvPr/>
              </p:nvSpPr>
              <p:spPr>
                <a:xfrm rot="10800000">
                  <a:off x="10156012" y="5043828"/>
                  <a:ext cx="120315" cy="540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93" name="Block Arc 83">
                  <a:extLst>
                    <a:ext uri="{FF2B5EF4-FFF2-40B4-BE49-F238E27FC236}">
                      <a16:creationId xmlns:a16="http://schemas.microsoft.com/office/drawing/2014/main" id="{E350BC68-EF48-49ED-824C-66D3998A81F7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94" name="Rectangle 32">
                  <a:extLst>
                    <a:ext uri="{FF2B5EF4-FFF2-40B4-BE49-F238E27FC236}">
                      <a16:creationId xmlns:a16="http://schemas.microsoft.com/office/drawing/2014/main" id="{E1776E83-D775-46D7-A9B6-5A11165D397E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88" name="Block Arc 83">
                <a:extLst>
                  <a:ext uri="{FF2B5EF4-FFF2-40B4-BE49-F238E27FC236}">
                    <a16:creationId xmlns:a16="http://schemas.microsoft.com/office/drawing/2014/main" id="{09F14823-8C53-42C4-82EB-E5166D8B73D3}"/>
                  </a:ext>
                </a:extLst>
              </p:cNvPr>
              <p:cNvSpPr/>
              <p:nvPr/>
            </p:nvSpPr>
            <p:spPr>
              <a:xfrm rot="5400000">
                <a:off x="7276738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89" name="Rectangle 32">
                <a:extLst>
                  <a:ext uri="{FF2B5EF4-FFF2-40B4-BE49-F238E27FC236}">
                    <a16:creationId xmlns:a16="http://schemas.microsoft.com/office/drawing/2014/main" id="{CA7DAA52-1B1F-4934-9612-D36AA190BFE8}"/>
                  </a:ext>
                </a:extLst>
              </p:cNvPr>
              <p:cNvSpPr/>
              <p:nvPr/>
            </p:nvSpPr>
            <p:spPr>
              <a:xfrm rot="16200000">
                <a:off x="7270818" y="5028315"/>
                <a:ext cx="120315" cy="9907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90" name="Block Arc 83">
                <a:extLst>
                  <a:ext uri="{FF2B5EF4-FFF2-40B4-BE49-F238E27FC236}">
                    <a16:creationId xmlns:a16="http://schemas.microsoft.com/office/drawing/2014/main" id="{1315231E-985A-47A5-AD5B-6CC9D6E134F9}"/>
                  </a:ext>
                </a:extLst>
              </p:cNvPr>
              <p:cNvSpPr/>
              <p:nvPr/>
            </p:nvSpPr>
            <p:spPr>
              <a:xfrm rot="16200000" flipH="1">
                <a:off x="6319854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91" name="Rectangle 32">
                <a:extLst>
                  <a:ext uri="{FF2B5EF4-FFF2-40B4-BE49-F238E27FC236}">
                    <a16:creationId xmlns:a16="http://schemas.microsoft.com/office/drawing/2014/main" id="{E67086B5-05A0-44AC-80A3-E5E55638D178}"/>
                  </a:ext>
                </a:extLst>
              </p:cNvPr>
              <p:cNvSpPr/>
              <p:nvPr/>
            </p:nvSpPr>
            <p:spPr>
              <a:xfrm>
                <a:off x="6319854" y="4877064"/>
                <a:ext cx="120315" cy="1878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E081EF7-9C3E-4639-B6BE-DEBF4EA2B3F8}"/>
              </a:ext>
            </a:extLst>
          </p:cNvPr>
          <p:cNvGrpSpPr/>
          <p:nvPr/>
        </p:nvGrpSpPr>
        <p:grpSpPr>
          <a:xfrm rot="20275744" flipH="1">
            <a:off x="5960330" y="3936882"/>
            <a:ext cx="1646792" cy="1866260"/>
            <a:chOff x="5365048" y="479821"/>
            <a:chExt cx="8036930" cy="9108010"/>
          </a:xfrm>
          <a:solidFill>
            <a:schemeClr val="accent1"/>
          </a:solidFill>
          <a:effectLst/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8C3D872-5886-44BF-9E8C-5331F674D16A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7B12E5B-8B81-4F11-B3DE-2797F7A6CD5A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97C5D90-1492-40AB-A9CD-5B2BF436EB70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4575F71-6819-4B69-A857-5D91410C8BCB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FB05D4C-1FDD-4756-8C4C-D74FEE0D3505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4103F29-E966-45DD-AB76-807795E7EF13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7E81D22-9610-4BDF-8C4A-A23526D0643B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07" name="Freeform 18">
            <a:extLst>
              <a:ext uri="{FF2B5EF4-FFF2-40B4-BE49-F238E27FC236}">
                <a16:creationId xmlns:a16="http://schemas.microsoft.com/office/drawing/2014/main" id="{8E8C2F21-B3DC-4045-A503-D0086F463CB9}"/>
              </a:ext>
            </a:extLst>
          </p:cNvPr>
          <p:cNvSpPr>
            <a:spLocks/>
          </p:cNvSpPr>
          <p:nvPr/>
        </p:nvSpPr>
        <p:spPr bwMode="auto">
          <a:xfrm flipH="1">
            <a:off x="1293417" y="1416385"/>
            <a:ext cx="1568575" cy="1151069"/>
          </a:xfrm>
          <a:custGeom>
            <a:avLst/>
            <a:gdLst/>
            <a:ahLst/>
            <a:cxnLst/>
            <a:rect l="l" t="t" r="r" b="b"/>
            <a:pathLst>
              <a:path w="2304256" h="1690935">
                <a:moveTo>
                  <a:pt x="2302739" y="0"/>
                </a:moveTo>
                <a:lnTo>
                  <a:pt x="270214" y="0"/>
                </a:lnTo>
                <a:lnTo>
                  <a:pt x="270214" y="25876"/>
                </a:lnTo>
                <a:lnTo>
                  <a:pt x="266297" y="60666"/>
                </a:lnTo>
                <a:lnTo>
                  <a:pt x="254549" y="96265"/>
                </a:lnTo>
                <a:lnTo>
                  <a:pt x="233402" y="139146"/>
                </a:lnTo>
                <a:lnTo>
                  <a:pt x="207556" y="178790"/>
                </a:lnTo>
                <a:lnTo>
                  <a:pt x="179359" y="213579"/>
                </a:lnTo>
                <a:lnTo>
                  <a:pt x="149597" y="249179"/>
                </a:lnTo>
                <a:lnTo>
                  <a:pt x="118268" y="281542"/>
                </a:lnTo>
                <a:lnTo>
                  <a:pt x="86938" y="313904"/>
                </a:lnTo>
                <a:lnTo>
                  <a:pt x="57176" y="349503"/>
                </a:lnTo>
                <a:lnTo>
                  <a:pt x="46994" y="359212"/>
                </a:lnTo>
                <a:lnTo>
                  <a:pt x="34462" y="371348"/>
                </a:lnTo>
                <a:lnTo>
                  <a:pt x="21148" y="385911"/>
                </a:lnTo>
                <a:lnTo>
                  <a:pt x="10182" y="400475"/>
                </a:lnTo>
                <a:lnTo>
                  <a:pt x="3134" y="418274"/>
                </a:lnTo>
                <a:lnTo>
                  <a:pt x="0" y="437691"/>
                </a:lnTo>
                <a:lnTo>
                  <a:pt x="3916" y="457918"/>
                </a:lnTo>
                <a:lnTo>
                  <a:pt x="14099" y="477336"/>
                </a:lnTo>
                <a:lnTo>
                  <a:pt x="31329" y="493517"/>
                </a:lnTo>
                <a:lnTo>
                  <a:pt x="50910" y="504844"/>
                </a:lnTo>
                <a:lnTo>
                  <a:pt x="75190" y="515362"/>
                </a:lnTo>
                <a:lnTo>
                  <a:pt x="101037" y="524261"/>
                </a:lnTo>
                <a:lnTo>
                  <a:pt x="126883" y="533162"/>
                </a:lnTo>
                <a:lnTo>
                  <a:pt x="151947" y="542060"/>
                </a:lnTo>
                <a:lnTo>
                  <a:pt x="176227" y="552579"/>
                </a:lnTo>
                <a:lnTo>
                  <a:pt x="198157" y="563906"/>
                </a:lnTo>
                <a:lnTo>
                  <a:pt x="213822" y="578469"/>
                </a:lnTo>
                <a:lnTo>
                  <a:pt x="209123" y="597886"/>
                </a:lnTo>
                <a:lnTo>
                  <a:pt x="200507" y="615686"/>
                </a:lnTo>
                <a:lnTo>
                  <a:pt x="191891" y="634295"/>
                </a:lnTo>
                <a:lnTo>
                  <a:pt x="182493" y="652094"/>
                </a:lnTo>
                <a:lnTo>
                  <a:pt x="173877" y="669893"/>
                </a:lnTo>
                <a:lnTo>
                  <a:pt x="167611" y="687693"/>
                </a:lnTo>
                <a:lnTo>
                  <a:pt x="165262" y="703874"/>
                </a:lnTo>
                <a:lnTo>
                  <a:pt x="166828" y="721673"/>
                </a:lnTo>
                <a:lnTo>
                  <a:pt x="175443" y="737855"/>
                </a:lnTo>
                <a:lnTo>
                  <a:pt x="191108" y="754036"/>
                </a:lnTo>
                <a:lnTo>
                  <a:pt x="213822" y="770218"/>
                </a:lnTo>
                <a:lnTo>
                  <a:pt x="209123" y="783163"/>
                </a:lnTo>
                <a:lnTo>
                  <a:pt x="202073" y="796108"/>
                </a:lnTo>
                <a:lnTo>
                  <a:pt x="196591" y="811480"/>
                </a:lnTo>
                <a:lnTo>
                  <a:pt x="195024" y="827661"/>
                </a:lnTo>
                <a:lnTo>
                  <a:pt x="198157" y="843843"/>
                </a:lnTo>
                <a:lnTo>
                  <a:pt x="206773" y="858406"/>
                </a:lnTo>
                <a:lnTo>
                  <a:pt x="217738" y="869733"/>
                </a:lnTo>
                <a:lnTo>
                  <a:pt x="231836" y="880250"/>
                </a:lnTo>
                <a:lnTo>
                  <a:pt x="245934" y="887532"/>
                </a:lnTo>
                <a:lnTo>
                  <a:pt x="259249" y="896432"/>
                </a:lnTo>
                <a:lnTo>
                  <a:pt x="271781" y="908568"/>
                </a:lnTo>
                <a:lnTo>
                  <a:pt x="278829" y="921513"/>
                </a:lnTo>
                <a:lnTo>
                  <a:pt x="285878" y="944976"/>
                </a:lnTo>
                <a:lnTo>
                  <a:pt x="285878" y="971675"/>
                </a:lnTo>
                <a:lnTo>
                  <a:pt x="283529" y="996756"/>
                </a:lnTo>
                <a:lnTo>
                  <a:pt x="277263" y="1022646"/>
                </a:lnTo>
                <a:lnTo>
                  <a:pt x="271781" y="1047727"/>
                </a:lnTo>
                <a:lnTo>
                  <a:pt x="267865" y="1070381"/>
                </a:lnTo>
                <a:lnTo>
                  <a:pt x="264732" y="1102744"/>
                </a:lnTo>
                <a:lnTo>
                  <a:pt x="267865" y="1131870"/>
                </a:lnTo>
                <a:lnTo>
                  <a:pt x="276480" y="1158569"/>
                </a:lnTo>
                <a:lnTo>
                  <a:pt x="287445" y="1182033"/>
                </a:lnTo>
                <a:lnTo>
                  <a:pt x="303109" y="1200640"/>
                </a:lnTo>
                <a:lnTo>
                  <a:pt x="323474" y="1218440"/>
                </a:lnTo>
                <a:lnTo>
                  <a:pt x="343054" y="1233004"/>
                </a:lnTo>
                <a:lnTo>
                  <a:pt x="365767" y="1245140"/>
                </a:lnTo>
                <a:lnTo>
                  <a:pt x="388482" y="1255658"/>
                </a:lnTo>
                <a:lnTo>
                  <a:pt x="411195" y="1261321"/>
                </a:lnTo>
                <a:lnTo>
                  <a:pt x="452706" y="1268603"/>
                </a:lnTo>
                <a:lnTo>
                  <a:pt x="496567" y="1271839"/>
                </a:lnTo>
                <a:lnTo>
                  <a:pt x="542777" y="1270221"/>
                </a:lnTo>
                <a:lnTo>
                  <a:pt x="588205" y="1265367"/>
                </a:lnTo>
                <a:lnTo>
                  <a:pt x="633632" y="1259702"/>
                </a:lnTo>
                <a:lnTo>
                  <a:pt x="676710" y="1250803"/>
                </a:lnTo>
                <a:lnTo>
                  <a:pt x="715087" y="1240286"/>
                </a:lnTo>
                <a:lnTo>
                  <a:pt x="748766" y="1228958"/>
                </a:lnTo>
                <a:lnTo>
                  <a:pt x="762864" y="1224104"/>
                </a:lnTo>
                <a:lnTo>
                  <a:pt x="781662" y="1218440"/>
                </a:lnTo>
                <a:lnTo>
                  <a:pt x="802025" y="1212777"/>
                </a:lnTo>
                <a:lnTo>
                  <a:pt x="823173" y="1207113"/>
                </a:lnTo>
                <a:lnTo>
                  <a:pt x="845886" y="1203877"/>
                </a:lnTo>
                <a:lnTo>
                  <a:pt x="868600" y="1202259"/>
                </a:lnTo>
                <a:lnTo>
                  <a:pt x="888180" y="1205495"/>
                </a:lnTo>
                <a:lnTo>
                  <a:pt x="905412" y="1212777"/>
                </a:lnTo>
                <a:lnTo>
                  <a:pt x="921076" y="1227340"/>
                </a:lnTo>
                <a:lnTo>
                  <a:pt x="935175" y="1250803"/>
                </a:lnTo>
                <a:lnTo>
                  <a:pt x="948489" y="1280738"/>
                </a:lnTo>
                <a:lnTo>
                  <a:pt x="961021" y="1315528"/>
                </a:lnTo>
                <a:lnTo>
                  <a:pt x="971203" y="1355173"/>
                </a:lnTo>
                <a:lnTo>
                  <a:pt x="981385" y="1396435"/>
                </a:lnTo>
                <a:lnTo>
                  <a:pt x="990000" y="1439316"/>
                </a:lnTo>
                <a:lnTo>
                  <a:pt x="997832" y="1483005"/>
                </a:lnTo>
                <a:lnTo>
                  <a:pt x="1005665" y="1525886"/>
                </a:lnTo>
                <a:lnTo>
                  <a:pt x="1011148" y="1565530"/>
                </a:lnTo>
                <a:lnTo>
                  <a:pt x="1018196" y="1602747"/>
                </a:lnTo>
                <a:lnTo>
                  <a:pt x="1023680" y="1633491"/>
                </a:lnTo>
                <a:lnTo>
                  <a:pt x="1028379" y="1660191"/>
                </a:lnTo>
                <a:lnTo>
                  <a:pt x="1134898" y="1678799"/>
                </a:lnTo>
                <a:lnTo>
                  <a:pt x="1242983" y="1689317"/>
                </a:lnTo>
                <a:lnTo>
                  <a:pt x="1354201" y="1690935"/>
                </a:lnTo>
                <a:lnTo>
                  <a:pt x="1467769" y="1685272"/>
                </a:lnTo>
                <a:lnTo>
                  <a:pt x="1585253" y="1669090"/>
                </a:lnTo>
                <a:lnTo>
                  <a:pt x="1705871" y="1646436"/>
                </a:lnTo>
                <a:lnTo>
                  <a:pt x="1829621" y="1615692"/>
                </a:lnTo>
                <a:lnTo>
                  <a:pt x="1959636" y="1577666"/>
                </a:lnTo>
                <a:lnTo>
                  <a:pt x="2093568" y="1533168"/>
                </a:lnTo>
                <a:lnTo>
                  <a:pt x="2078686" y="1496759"/>
                </a:lnTo>
                <a:lnTo>
                  <a:pt x="2064589" y="1455497"/>
                </a:lnTo>
                <a:lnTo>
                  <a:pt x="2052057" y="1410189"/>
                </a:lnTo>
                <a:lnTo>
                  <a:pt x="2039525" y="1365691"/>
                </a:lnTo>
                <a:lnTo>
                  <a:pt x="2027777" y="1326046"/>
                </a:lnTo>
                <a:lnTo>
                  <a:pt x="2015246" y="1293683"/>
                </a:lnTo>
                <a:lnTo>
                  <a:pt x="2006630" y="1271839"/>
                </a:lnTo>
                <a:lnTo>
                  <a:pt x="1996448" y="1241903"/>
                </a:lnTo>
                <a:lnTo>
                  <a:pt x="1986266" y="1207922"/>
                </a:lnTo>
                <a:lnTo>
                  <a:pt x="1975300" y="1169896"/>
                </a:lnTo>
                <a:lnTo>
                  <a:pt x="1965119" y="1130252"/>
                </a:lnTo>
                <a:lnTo>
                  <a:pt x="1954937" y="1088990"/>
                </a:lnTo>
                <a:lnTo>
                  <a:pt x="1946321" y="1047727"/>
                </a:lnTo>
                <a:lnTo>
                  <a:pt x="1940839" y="1009701"/>
                </a:lnTo>
                <a:lnTo>
                  <a:pt x="1936923" y="973293"/>
                </a:lnTo>
                <a:lnTo>
                  <a:pt x="1935356" y="943358"/>
                </a:lnTo>
                <a:lnTo>
                  <a:pt x="1936923" y="918276"/>
                </a:lnTo>
                <a:lnTo>
                  <a:pt x="1949455" y="865687"/>
                </a:lnTo>
                <a:lnTo>
                  <a:pt x="1965119" y="817143"/>
                </a:lnTo>
                <a:lnTo>
                  <a:pt x="1984700" y="771026"/>
                </a:lnTo>
                <a:lnTo>
                  <a:pt x="2008980" y="730573"/>
                </a:lnTo>
                <a:lnTo>
                  <a:pt x="2045008" y="680412"/>
                </a:lnTo>
                <a:lnTo>
                  <a:pt x="2081820" y="630249"/>
                </a:lnTo>
                <a:lnTo>
                  <a:pt x="2118631" y="581705"/>
                </a:lnTo>
                <a:lnTo>
                  <a:pt x="2156226" y="529925"/>
                </a:lnTo>
                <a:lnTo>
                  <a:pt x="2189904" y="477336"/>
                </a:lnTo>
                <a:lnTo>
                  <a:pt x="2222800" y="423128"/>
                </a:lnTo>
                <a:lnTo>
                  <a:pt x="2250214" y="364066"/>
                </a:lnTo>
                <a:lnTo>
                  <a:pt x="2272927" y="300959"/>
                </a:lnTo>
                <a:lnTo>
                  <a:pt x="2290158" y="227334"/>
                </a:lnTo>
                <a:lnTo>
                  <a:pt x="2299557" y="152091"/>
                </a:lnTo>
                <a:lnTo>
                  <a:pt x="2304256" y="75229"/>
                </a:lnTo>
                <a:close/>
              </a:path>
            </a:pathLst>
          </a:custGeom>
          <a:solidFill>
            <a:schemeClr val="accent1">
              <a:alpha val="9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cs typeface="B Nazanin" panose="00000400000000000000" pitchFamily="2" charset="-78"/>
            </a:endParaRPr>
          </a:p>
        </p:txBody>
      </p:sp>
      <p:pic>
        <p:nvPicPr>
          <p:cNvPr id="108" name="Graphic 107">
            <a:extLst>
              <a:ext uri="{FF2B5EF4-FFF2-40B4-BE49-F238E27FC236}">
                <a16:creationId xmlns:a16="http://schemas.microsoft.com/office/drawing/2014/main" id="{4CA1F0F5-C357-4D60-BF7F-E759D09DB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5251" y="1154101"/>
            <a:ext cx="1852084" cy="1696665"/>
          </a:xfrm>
          <a:prstGeom prst="rect">
            <a:avLst/>
          </a:prstGeom>
        </p:spPr>
      </p:pic>
      <p:sp>
        <p:nvSpPr>
          <p:cNvPr id="110" name="Freeform 3">
            <a:extLst>
              <a:ext uri="{FF2B5EF4-FFF2-40B4-BE49-F238E27FC236}">
                <a16:creationId xmlns:a16="http://schemas.microsoft.com/office/drawing/2014/main" id="{7A52842E-4832-4D71-8EF6-12AB7985D940}"/>
              </a:ext>
            </a:extLst>
          </p:cNvPr>
          <p:cNvSpPr/>
          <p:nvPr/>
        </p:nvSpPr>
        <p:spPr>
          <a:xfrm rot="1820682" flipH="1">
            <a:off x="10535331" y="4266534"/>
            <a:ext cx="1038536" cy="1972016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67269 w 1180796"/>
              <a:gd name="connsiteY0" fmla="*/ 0 h 1424903"/>
              <a:gd name="connsiteX1" fmla="*/ 568172 w 1180796"/>
              <a:gd name="connsiteY1" fmla="*/ 304800 h 1424903"/>
              <a:gd name="connsiteX2" fmla="*/ 779871 w 1180796"/>
              <a:gd name="connsiteY2" fmla="*/ 459344 h 1424903"/>
              <a:gd name="connsiteX3" fmla="*/ 1089331 w 1180796"/>
              <a:gd name="connsiteY3" fmla="*/ 830882 h 1424903"/>
              <a:gd name="connsiteX4" fmla="*/ 1176007 w 1180796"/>
              <a:gd name="connsiteY4" fmla="*/ 1299015 h 1424903"/>
              <a:gd name="connsiteX5" fmla="*/ 1106293 w 1180796"/>
              <a:gd name="connsiteY5" fmla="*/ 1261345 h 1424903"/>
              <a:gd name="connsiteX6" fmla="*/ 1093530 w 1180796"/>
              <a:gd name="connsiteY6" fmla="*/ 1409318 h 1424903"/>
              <a:gd name="connsiteX7" fmla="*/ 1016094 w 1180796"/>
              <a:gd name="connsiteY7" fmla="*/ 1334364 h 1424903"/>
              <a:gd name="connsiteX8" fmla="*/ 895769 w 1180796"/>
              <a:gd name="connsiteY8" fmla="*/ 1423471 h 1424903"/>
              <a:gd name="connsiteX9" fmla="*/ 873874 w 1180796"/>
              <a:gd name="connsiteY9" fmla="*/ 986314 h 1424903"/>
              <a:gd name="connsiteX10" fmla="*/ 541005 w 1180796"/>
              <a:gd name="connsiteY10" fmla="*/ 803357 h 1424903"/>
              <a:gd name="connsiteX11" fmla="*/ 504720 w 1180796"/>
              <a:gd name="connsiteY11" fmla="*/ 953956 h 1424903"/>
              <a:gd name="connsiteX12" fmla="*/ 541004 w 1180796"/>
              <a:gd name="connsiteY12" fmla="*/ 1175672 h 1424903"/>
              <a:gd name="connsiteX13" fmla="*/ 532632 w 1180796"/>
              <a:gd name="connsiteY13" fmla="*/ 1402288 h 1424903"/>
              <a:gd name="connsiteX14" fmla="*/ 243154 w 1180796"/>
              <a:gd name="connsiteY14" fmla="*/ 889736 h 1424903"/>
              <a:gd name="connsiteX15" fmla="*/ 174649 w 1180796"/>
              <a:gd name="connsiteY15" fmla="*/ 445938 h 1424903"/>
              <a:gd name="connsiteX16" fmla="*/ 0 w 1180796"/>
              <a:gd name="connsiteY16" fmla="*/ 74192 h 1424903"/>
              <a:gd name="connsiteX17" fmla="*/ 567269 w 1180796"/>
              <a:gd name="connsiteY17" fmla="*/ 0 h 1424903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1093530 w 1180796"/>
              <a:gd name="connsiteY6" fmla="*/ 1409318 h 1423471"/>
              <a:gd name="connsiteX7" fmla="*/ 1016094 w 1180796"/>
              <a:gd name="connsiteY7" fmla="*/ 1334364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1093530 w 1180796"/>
              <a:gd name="connsiteY6" fmla="*/ 1409318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983732 w 1180796"/>
              <a:gd name="connsiteY6" fmla="*/ 1416181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037669 w 1180796"/>
              <a:gd name="connsiteY5" fmla="*/ 1240758 h 1423471"/>
              <a:gd name="connsiteX6" fmla="*/ 983732 w 1180796"/>
              <a:gd name="connsiteY6" fmla="*/ 1416181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895769 w 1107563"/>
              <a:gd name="connsiteY8" fmla="*/ 1423471 h 1423471"/>
              <a:gd name="connsiteX9" fmla="*/ 873874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895769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878845 w 1107563"/>
              <a:gd name="connsiteY7" fmla="*/ 1286327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4050"/>
              <a:gd name="connsiteX1" fmla="*/ 568172 w 1107563"/>
              <a:gd name="connsiteY1" fmla="*/ 304800 h 1424050"/>
              <a:gd name="connsiteX2" fmla="*/ 779871 w 1107563"/>
              <a:gd name="connsiteY2" fmla="*/ 459344 h 1424050"/>
              <a:gd name="connsiteX3" fmla="*/ 1089331 w 1107563"/>
              <a:gd name="connsiteY3" fmla="*/ 830882 h 1424050"/>
              <a:gd name="connsiteX4" fmla="*/ 1079933 w 1107563"/>
              <a:gd name="connsiteY4" fmla="*/ 1333328 h 1424050"/>
              <a:gd name="connsiteX5" fmla="*/ 1037669 w 1107563"/>
              <a:gd name="connsiteY5" fmla="*/ 1240758 h 1424050"/>
              <a:gd name="connsiteX6" fmla="*/ 928833 w 1107563"/>
              <a:gd name="connsiteY6" fmla="*/ 1423044 h 1424050"/>
              <a:gd name="connsiteX7" fmla="*/ 878845 w 1107563"/>
              <a:gd name="connsiteY7" fmla="*/ 1286327 h 1424050"/>
              <a:gd name="connsiteX8" fmla="*/ 799694 w 1107563"/>
              <a:gd name="connsiteY8" fmla="*/ 1423471 h 1424050"/>
              <a:gd name="connsiteX9" fmla="*/ 798388 w 1107563"/>
              <a:gd name="connsiteY9" fmla="*/ 986314 h 1424050"/>
              <a:gd name="connsiteX10" fmla="*/ 541005 w 1107563"/>
              <a:gd name="connsiteY10" fmla="*/ 803357 h 1424050"/>
              <a:gd name="connsiteX11" fmla="*/ 504720 w 1107563"/>
              <a:gd name="connsiteY11" fmla="*/ 953956 h 1424050"/>
              <a:gd name="connsiteX12" fmla="*/ 541004 w 1107563"/>
              <a:gd name="connsiteY12" fmla="*/ 1175672 h 1424050"/>
              <a:gd name="connsiteX13" fmla="*/ 532632 w 1107563"/>
              <a:gd name="connsiteY13" fmla="*/ 1402288 h 1424050"/>
              <a:gd name="connsiteX14" fmla="*/ 243154 w 1107563"/>
              <a:gd name="connsiteY14" fmla="*/ 889736 h 1424050"/>
              <a:gd name="connsiteX15" fmla="*/ 174649 w 1107563"/>
              <a:gd name="connsiteY15" fmla="*/ 445938 h 1424050"/>
              <a:gd name="connsiteX16" fmla="*/ 0 w 1107563"/>
              <a:gd name="connsiteY16" fmla="*/ 74192 h 1424050"/>
              <a:gd name="connsiteX17" fmla="*/ 567269 w 1107563"/>
              <a:gd name="connsiteY17" fmla="*/ 0 h 1424050"/>
              <a:gd name="connsiteX0" fmla="*/ 567269 w 1107563"/>
              <a:gd name="connsiteY0" fmla="*/ 0 h 1424050"/>
              <a:gd name="connsiteX1" fmla="*/ 568172 w 1107563"/>
              <a:gd name="connsiteY1" fmla="*/ 304800 h 1424050"/>
              <a:gd name="connsiteX2" fmla="*/ 779871 w 1107563"/>
              <a:gd name="connsiteY2" fmla="*/ 459344 h 1424050"/>
              <a:gd name="connsiteX3" fmla="*/ 1089331 w 1107563"/>
              <a:gd name="connsiteY3" fmla="*/ 830882 h 1424050"/>
              <a:gd name="connsiteX4" fmla="*/ 1079933 w 1107563"/>
              <a:gd name="connsiteY4" fmla="*/ 1333328 h 1424050"/>
              <a:gd name="connsiteX5" fmla="*/ 962182 w 1107563"/>
              <a:gd name="connsiteY5" fmla="*/ 1268207 h 1424050"/>
              <a:gd name="connsiteX6" fmla="*/ 928833 w 1107563"/>
              <a:gd name="connsiteY6" fmla="*/ 1423044 h 1424050"/>
              <a:gd name="connsiteX7" fmla="*/ 878845 w 1107563"/>
              <a:gd name="connsiteY7" fmla="*/ 1286327 h 1424050"/>
              <a:gd name="connsiteX8" fmla="*/ 799694 w 1107563"/>
              <a:gd name="connsiteY8" fmla="*/ 1423471 h 1424050"/>
              <a:gd name="connsiteX9" fmla="*/ 798388 w 1107563"/>
              <a:gd name="connsiteY9" fmla="*/ 986314 h 1424050"/>
              <a:gd name="connsiteX10" fmla="*/ 541005 w 1107563"/>
              <a:gd name="connsiteY10" fmla="*/ 803357 h 1424050"/>
              <a:gd name="connsiteX11" fmla="*/ 504720 w 1107563"/>
              <a:gd name="connsiteY11" fmla="*/ 953956 h 1424050"/>
              <a:gd name="connsiteX12" fmla="*/ 541004 w 1107563"/>
              <a:gd name="connsiteY12" fmla="*/ 1175672 h 1424050"/>
              <a:gd name="connsiteX13" fmla="*/ 532632 w 1107563"/>
              <a:gd name="connsiteY13" fmla="*/ 1402288 h 1424050"/>
              <a:gd name="connsiteX14" fmla="*/ 243154 w 1107563"/>
              <a:gd name="connsiteY14" fmla="*/ 889736 h 1424050"/>
              <a:gd name="connsiteX15" fmla="*/ 174649 w 1107563"/>
              <a:gd name="connsiteY15" fmla="*/ 445938 h 1424050"/>
              <a:gd name="connsiteX16" fmla="*/ 0 w 1107563"/>
              <a:gd name="connsiteY16" fmla="*/ 74192 h 1424050"/>
              <a:gd name="connsiteX17" fmla="*/ 567269 w 1107563"/>
              <a:gd name="connsiteY17" fmla="*/ 0 h 1424050"/>
              <a:gd name="connsiteX0" fmla="*/ 567269 w 1100111"/>
              <a:gd name="connsiteY0" fmla="*/ 0 h 1424050"/>
              <a:gd name="connsiteX1" fmla="*/ 568172 w 1100111"/>
              <a:gd name="connsiteY1" fmla="*/ 304800 h 1424050"/>
              <a:gd name="connsiteX2" fmla="*/ 779871 w 1100111"/>
              <a:gd name="connsiteY2" fmla="*/ 459344 h 1424050"/>
              <a:gd name="connsiteX3" fmla="*/ 1089331 w 1100111"/>
              <a:gd name="connsiteY3" fmla="*/ 830882 h 1424050"/>
              <a:gd name="connsiteX4" fmla="*/ 1045621 w 1100111"/>
              <a:gd name="connsiteY4" fmla="*/ 1395089 h 1424050"/>
              <a:gd name="connsiteX5" fmla="*/ 962182 w 1100111"/>
              <a:gd name="connsiteY5" fmla="*/ 1268207 h 1424050"/>
              <a:gd name="connsiteX6" fmla="*/ 928833 w 1100111"/>
              <a:gd name="connsiteY6" fmla="*/ 1423044 h 1424050"/>
              <a:gd name="connsiteX7" fmla="*/ 878845 w 1100111"/>
              <a:gd name="connsiteY7" fmla="*/ 1286327 h 1424050"/>
              <a:gd name="connsiteX8" fmla="*/ 799694 w 1100111"/>
              <a:gd name="connsiteY8" fmla="*/ 1423471 h 1424050"/>
              <a:gd name="connsiteX9" fmla="*/ 798388 w 1100111"/>
              <a:gd name="connsiteY9" fmla="*/ 986314 h 1424050"/>
              <a:gd name="connsiteX10" fmla="*/ 541005 w 1100111"/>
              <a:gd name="connsiteY10" fmla="*/ 803357 h 1424050"/>
              <a:gd name="connsiteX11" fmla="*/ 504720 w 1100111"/>
              <a:gd name="connsiteY11" fmla="*/ 953956 h 1424050"/>
              <a:gd name="connsiteX12" fmla="*/ 541004 w 1100111"/>
              <a:gd name="connsiteY12" fmla="*/ 1175672 h 1424050"/>
              <a:gd name="connsiteX13" fmla="*/ 532632 w 1100111"/>
              <a:gd name="connsiteY13" fmla="*/ 1402288 h 1424050"/>
              <a:gd name="connsiteX14" fmla="*/ 243154 w 1100111"/>
              <a:gd name="connsiteY14" fmla="*/ 889736 h 1424050"/>
              <a:gd name="connsiteX15" fmla="*/ 174649 w 1100111"/>
              <a:gd name="connsiteY15" fmla="*/ 445938 h 1424050"/>
              <a:gd name="connsiteX16" fmla="*/ 0 w 1100111"/>
              <a:gd name="connsiteY16" fmla="*/ 74192 h 1424050"/>
              <a:gd name="connsiteX17" fmla="*/ 567269 w 1100111"/>
              <a:gd name="connsiteY17" fmla="*/ 0 h 1424050"/>
              <a:gd name="connsiteX0" fmla="*/ 567269 w 1100111"/>
              <a:gd name="connsiteY0" fmla="*/ 0 h 1424050"/>
              <a:gd name="connsiteX1" fmla="*/ 568172 w 1100111"/>
              <a:gd name="connsiteY1" fmla="*/ 304800 h 1424050"/>
              <a:gd name="connsiteX2" fmla="*/ 779871 w 1100111"/>
              <a:gd name="connsiteY2" fmla="*/ 459344 h 1424050"/>
              <a:gd name="connsiteX3" fmla="*/ 1089331 w 1100111"/>
              <a:gd name="connsiteY3" fmla="*/ 830882 h 1424050"/>
              <a:gd name="connsiteX4" fmla="*/ 1045621 w 1100111"/>
              <a:gd name="connsiteY4" fmla="*/ 1395089 h 1424050"/>
              <a:gd name="connsiteX5" fmla="*/ 962182 w 1100111"/>
              <a:gd name="connsiteY5" fmla="*/ 1268207 h 1424050"/>
              <a:gd name="connsiteX6" fmla="*/ 928833 w 1100111"/>
              <a:gd name="connsiteY6" fmla="*/ 1423044 h 1424050"/>
              <a:gd name="connsiteX7" fmla="*/ 878845 w 1100111"/>
              <a:gd name="connsiteY7" fmla="*/ 1286327 h 1424050"/>
              <a:gd name="connsiteX8" fmla="*/ 717344 w 1100111"/>
              <a:gd name="connsiteY8" fmla="*/ 1423471 h 1424050"/>
              <a:gd name="connsiteX9" fmla="*/ 798388 w 1100111"/>
              <a:gd name="connsiteY9" fmla="*/ 986314 h 1424050"/>
              <a:gd name="connsiteX10" fmla="*/ 541005 w 1100111"/>
              <a:gd name="connsiteY10" fmla="*/ 803357 h 1424050"/>
              <a:gd name="connsiteX11" fmla="*/ 504720 w 1100111"/>
              <a:gd name="connsiteY11" fmla="*/ 953956 h 1424050"/>
              <a:gd name="connsiteX12" fmla="*/ 541004 w 1100111"/>
              <a:gd name="connsiteY12" fmla="*/ 1175672 h 1424050"/>
              <a:gd name="connsiteX13" fmla="*/ 532632 w 1100111"/>
              <a:gd name="connsiteY13" fmla="*/ 1402288 h 1424050"/>
              <a:gd name="connsiteX14" fmla="*/ 243154 w 1100111"/>
              <a:gd name="connsiteY14" fmla="*/ 889736 h 1424050"/>
              <a:gd name="connsiteX15" fmla="*/ 174649 w 1100111"/>
              <a:gd name="connsiteY15" fmla="*/ 445938 h 1424050"/>
              <a:gd name="connsiteX16" fmla="*/ 0 w 1100111"/>
              <a:gd name="connsiteY16" fmla="*/ 74192 h 1424050"/>
              <a:gd name="connsiteX17" fmla="*/ 567269 w 1100111"/>
              <a:gd name="connsiteY17" fmla="*/ 0 h 1424050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41004 w 1100111"/>
              <a:gd name="connsiteY12" fmla="*/ 1175672 h 1424121"/>
              <a:gd name="connsiteX13" fmla="*/ 532632 w 1100111"/>
              <a:gd name="connsiteY13" fmla="*/ 1402288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68454 w 1100111"/>
              <a:gd name="connsiteY12" fmla="*/ 1175672 h 1424121"/>
              <a:gd name="connsiteX13" fmla="*/ 532632 w 1100111"/>
              <a:gd name="connsiteY13" fmla="*/ 1402288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68454 w 1100111"/>
              <a:gd name="connsiteY12" fmla="*/ 1175672 h 1424121"/>
              <a:gd name="connsiteX13" fmla="*/ 587532 w 1100111"/>
              <a:gd name="connsiteY13" fmla="*/ 1374839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89041 w 1100111"/>
              <a:gd name="connsiteY12" fmla="*/ 1148223 h 1424121"/>
              <a:gd name="connsiteX13" fmla="*/ 587532 w 1100111"/>
              <a:gd name="connsiteY13" fmla="*/ 1374839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89041 w 1100111"/>
              <a:gd name="connsiteY12" fmla="*/ 1148223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104232 h 1349929"/>
              <a:gd name="connsiteX1" fmla="*/ 568172 w 1100111"/>
              <a:gd name="connsiteY1" fmla="*/ 230608 h 1349929"/>
              <a:gd name="connsiteX2" fmla="*/ 779871 w 1100111"/>
              <a:gd name="connsiteY2" fmla="*/ 385152 h 1349929"/>
              <a:gd name="connsiteX3" fmla="*/ 1089331 w 1100111"/>
              <a:gd name="connsiteY3" fmla="*/ 756690 h 1349929"/>
              <a:gd name="connsiteX4" fmla="*/ 1045621 w 1100111"/>
              <a:gd name="connsiteY4" fmla="*/ 1320897 h 1349929"/>
              <a:gd name="connsiteX5" fmla="*/ 962182 w 1100111"/>
              <a:gd name="connsiteY5" fmla="*/ 1194015 h 1349929"/>
              <a:gd name="connsiteX6" fmla="*/ 928833 w 1100111"/>
              <a:gd name="connsiteY6" fmla="*/ 1348852 h 1349929"/>
              <a:gd name="connsiteX7" fmla="*/ 823946 w 1100111"/>
              <a:gd name="connsiteY7" fmla="*/ 1218998 h 1349929"/>
              <a:gd name="connsiteX8" fmla="*/ 717344 w 1100111"/>
              <a:gd name="connsiteY8" fmla="*/ 1349279 h 1349929"/>
              <a:gd name="connsiteX9" fmla="*/ 770939 w 1100111"/>
              <a:gd name="connsiteY9" fmla="*/ 939572 h 1349929"/>
              <a:gd name="connsiteX10" fmla="*/ 541005 w 1100111"/>
              <a:gd name="connsiteY10" fmla="*/ 729165 h 1349929"/>
              <a:gd name="connsiteX11" fmla="*/ 504720 w 1100111"/>
              <a:gd name="connsiteY11" fmla="*/ 879764 h 1349929"/>
              <a:gd name="connsiteX12" fmla="*/ 630216 w 1100111"/>
              <a:gd name="connsiteY12" fmla="*/ 1067169 h 1349929"/>
              <a:gd name="connsiteX13" fmla="*/ 628706 w 1100111"/>
              <a:gd name="connsiteY13" fmla="*/ 1286922 h 1349929"/>
              <a:gd name="connsiteX14" fmla="*/ 243154 w 1100111"/>
              <a:gd name="connsiteY14" fmla="*/ 815544 h 1349929"/>
              <a:gd name="connsiteX15" fmla="*/ 174649 w 1100111"/>
              <a:gd name="connsiteY15" fmla="*/ 371746 h 1349929"/>
              <a:gd name="connsiteX16" fmla="*/ 0 w 1100111"/>
              <a:gd name="connsiteY16" fmla="*/ 0 h 1349929"/>
              <a:gd name="connsiteX17" fmla="*/ 567269 w 1100111"/>
              <a:gd name="connsiteY17" fmla="*/ 104232 h 1349929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486104 w 955999"/>
              <a:gd name="connsiteY12" fmla="*/ 962937 h 1245697"/>
              <a:gd name="connsiteX13" fmla="*/ 484594 w 955999"/>
              <a:gd name="connsiteY13" fmla="*/ 1182690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486104 w 955999"/>
              <a:gd name="connsiteY12" fmla="*/ 962937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66464 w 955999"/>
              <a:gd name="connsiteY12" fmla="*/ 938770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66464 w 955999"/>
              <a:gd name="connsiteY12" fmla="*/ 938770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300196 w 955999"/>
              <a:gd name="connsiteY0" fmla="*/ 0 h 1734331"/>
              <a:gd name="connsiteX1" fmla="*/ 424060 w 955999"/>
              <a:gd name="connsiteY1" fmla="*/ 615010 h 1734331"/>
              <a:gd name="connsiteX2" fmla="*/ 635759 w 955999"/>
              <a:gd name="connsiteY2" fmla="*/ 769554 h 1734331"/>
              <a:gd name="connsiteX3" fmla="*/ 945219 w 955999"/>
              <a:gd name="connsiteY3" fmla="*/ 1141092 h 1734331"/>
              <a:gd name="connsiteX4" fmla="*/ 901509 w 955999"/>
              <a:gd name="connsiteY4" fmla="*/ 1705299 h 1734331"/>
              <a:gd name="connsiteX5" fmla="*/ 818070 w 955999"/>
              <a:gd name="connsiteY5" fmla="*/ 1578417 h 1734331"/>
              <a:gd name="connsiteX6" fmla="*/ 784721 w 955999"/>
              <a:gd name="connsiteY6" fmla="*/ 1733254 h 1734331"/>
              <a:gd name="connsiteX7" fmla="*/ 679834 w 955999"/>
              <a:gd name="connsiteY7" fmla="*/ 1603400 h 1734331"/>
              <a:gd name="connsiteX8" fmla="*/ 573232 w 955999"/>
              <a:gd name="connsiteY8" fmla="*/ 1733681 h 1734331"/>
              <a:gd name="connsiteX9" fmla="*/ 626827 w 955999"/>
              <a:gd name="connsiteY9" fmla="*/ 1323974 h 1734331"/>
              <a:gd name="connsiteX10" fmla="*/ 396893 w 955999"/>
              <a:gd name="connsiteY10" fmla="*/ 1113567 h 1734331"/>
              <a:gd name="connsiteX11" fmla="*/ 360608 w 955999"/>
              <a:gd name="connsiteY11" fmla="*/ 1264166 h 1734331"/>
              <a:gd name="connsiteX12" fmla="*/ 383545 w 955999"/>
              <a:gd name="connsiteY12" fmla="*/ 1437403 h 1734331"/>
              <a:gd name="connsiteX13" fmla="*/ 221708 w 955999"/>
              <a:gd name="connsiteY13" fmla="*/ 1532720 h 1734331"/>
              <a:gd name="connsiteX14" fmla="*/ 99042 w 955999"/>
              <a:gd name="connsiteY14" fmla="*/ 1199946 h 1734331"/>
              <a:gd name="connsiteX15" fmla="*/ 30537 w 955999"/>
              <a:gd name="connsiteY15" fmla="*/ 756148 h 1734331"/>
              <a:gd name="connsiteX16" fmla="*/ 0 w 955999"/>
              <a:gd name="connsiteY16" fmla="*/ 645175 h 1734331"/>
              <a:gd name="connsiteX17" fmla="*/ 300196 w 955999"/>
              <a:gd name="connsiteY17" fmla="*/ 0 h 1734331"/>
              <a:gd name="connsiteX0" fmla="*/ 627984 w 1283787"/>
              <a:gd name="connsiteY0" fmla="*/ 368549 h 2102880"/>
              <a:gd name="connsiteX1" fmla="*/ 751848 w 1283787"/>
              <a:gd name="connsiteY1" fmla="*/ 983559 h 2102880"/>
              <a:gd name="connsiteX2" fmla="*/ 963547 w 1283787"/>
              <a:gd name="connsiteY2" fmla="*/ 1138103 h 2102880"/>
              <a:gd name="connsiteX3" fmla="*/ 1273007 w 1283787"/>
              <a:gd name="connsiteY3" fmla="*/ 1509641 h 2102880"/>
              <a:gd name="connsiteX4" fmla="*/ 1229297 w 1283787"/>
              <a:gd name="connsiteY4" fmla="*/ 2073848 h 2102880"/>
              <a:gd name="connsiteX5" fmla="*/ 1145858 w 1283787"/>
              <a:gd name="connsiteY5" fmla="*/ 1946966 h 2102880"/>
              <a:gd name="connsiteX6" fmla="*/ 1112509 w 1283787"/>
              <a:gd name="connsiteY6" fmla="*/ 2101803 h 2102880"/>
              <a:gd name="connsiteX7" fmla="*/ 1007622 w 1283787"/>
              <a:gd name="connsiteY7" fmla="*/ 1971949 h 2102880"/>
              <a:gd name="connsiteX8" fmla="*/ 901020 w 1283787"/>
              <a:gd name="connsiteY8" fmla="*/ 2102230 h 2102880"/>
              <a:gd name="connsiteX9" fmla="*/ 954615 w 1283787"/>
              <a:gd name="connsiteY9" fmla="*/ 1692523 h 2102880"/>
              <a:gd name="connsiteX10" fmla="*/ 724681 w 1283787"/>
              <a:gd name="connsiteY10" fmla="*/ 1482116 h 2102880"/>
              <a:gd name="connsiteX11" fmla="*/ 688396 w 1283787"/>
              <a:gd name="connsiteY11" fmla="*/ 1632715 h 2102880"/>
              <a:gd name="connsiteX12" fmla="*/ 711333 w 1283787"/>
              <a:gd name="connsiteY12" fmla="*/ 1805952 h 2102880"/>
              <a:gd name="connsiteX13" fmla="*/ 549496 w 1283787"/>
              <a:gd name="connsiteY13" fmla="*/ 1901269 h 2102880"/>
              <a:gd name="connsiteX14" fmla="*/ 426830 w 1283787"/>
              <a:gd name="connsiteY14" fmla="*/ 1568495 h 2102880"/>
              <a:gd name="connsiteX15" fmla="*/ 358325 w 1283787"/>
              <a:gd name="connsiteY15" fmla="*/ 1124697 h 2102880"/>
              <a:gd name="connsiteX16" fmla="*/ 0 w 1283787"/>
              <a:gd name="connsiteY16" fmla="*/ 0 h 2102880"/>
              <a:gd name="connsiteX17" fmla="*/ 627984 w 1283787"/>
              <a:gd name="connsiteY17" fmla="*/ 368549 h 2102880"/>
              <a:gd name="connsiteX0" fmla="*/ 568133 w 1223936"/>
              <a:gd name="connsiteY0" fmla="*/ 222659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68133 w 1223936"/>
              <a:gd name="connsiteY17" fmla="*/ 222659 h 1956990"/>
              <a:gd name="connsiteX0" fmla="*/ 588543 w 1223936"/>
              <a:gd name="connsiteY0" fmla="*/ 383685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88543 w 1223936"/>
              <a:gd name="connsiteY17" fmla="*/ 383685 h 1956990"/>
              <a:gd name="connsiteX0" fmla="*/ 598335 w 1223936"/>
              <a:gd name="connsiteY0" fmla="*/ 347369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98335 w 1223936"/>
              <a:gd name="connsiteY17" fmla="*/ 347369 h 1956990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624725 w 1220116"/>
              <a:gd name="connsiteY11" fmla="*/ 1499879 h 1970044"/>
              <a:gd name="connsiteX12" fmla="*/ 647662 w 1220116"/>
              <a:gd name="connsiteY12" fmla="*/ 1673116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647662 w 1220116"/>
              <a:gd name="connsiteY12" fmla="*/ 1673116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76393 w 1220116"/>
              <a:gd name="connsiteY13" fmla="*/ 1746419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76393 w 1220116"/>
              <a:gd name="connsiteY13" fmla="*/ 1746419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38923 w 1220116"/>
              <a:gd name="connsiteY12" fmla="*/ 1662976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67716 w 1220116"/>
              <a:gd name="connsiteY11" fmla="*/ 1512377 h 1970044"/>
              <a:gd name="connsiteX12" fmla="*/ 538923 w 1220116"/>
              <a:gd name="connsiteY12" fmla="*/ 1662976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67716 w 1220116"/>
              <a:gd name="connsiteY11" fmla="*/ 151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33754 w 1159355"/>
              <a:gd name="connsiteY0" fmla="*/ 496865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33754 w 1159355"/>
              <a:gd name="connsiteY17" fmla="*/ 496865 h 2106486"/>
              <a:gd name="connsiteX0" fmla="*/ 569379 w 1159355"/>
              <a:gd name="connsiteY0" fmla="*/ 338063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69379 w 1159355"/>
              <a:gd name="connsiteY17" fmla="*/ 338063 h 2106486"/>
              <a:gd name="connsiteX0" fmla="*/ 569379 w 1159355"/>
              <a:gd name="connsiteY0" fmla="*/ 338063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69379 w 1159355"/>
              <a:gd name="connsiteY17" fmla="*/ 338063 h 2106486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158694 w 1084156"/>
              <a:gd name="connsiteY15" fmla="*/ 1080459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158694 w 1084156"/>
              <a:gd name="connsiteY15" fmla="*/ 1080459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91866 w 1084156"/>
              <a:gd name="connsiteY1" fmla="*/ 943419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541396 w 1084156"/>
              <a:gd name="connsiteY0" fmla="*/ 314037 h 2058642"/>
              <a:gd name="connsiteX1" fmla="*/ 591866 w 1084156"/>
              <a:gd name="connsiteY1" fmla="*/ 943419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541396 w 1084156"/>
              <a:gd name="connsiteY17" fmla="*/ 314037 h 205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84156" h="2058642">
                <a:moveTo>
                  <a:pt x="541396" y="314037"/>
                </a:moveTo>
                <a:lnTo>
                  <a:pt x="591866" y="943419"/>
                </a:lnTo>
                <a:cubicBezTo>
                  <a:pt x="664418" y="989969"/>
                  <a:pt x="649664" y="1005616"/>
                  <a:pt x="763916" y="1093865"/>
                </a:cubicBezTo>
                <a:cubicBezTo>
                  <a:pt x="850776" y="1181545"/>
                  <a:pt x="1007353" y="1325458"/>
                  <a:pt x="1073376" y="1465403"/>
                </a:cubicBezTo>
                <a:cubicBezTo>
                  <a:pt x="1106665" y="1633583"/>
                  <a:pt x="1054503" y="1995602"/>
                  <a:pt x="1029666" y="2029610"/>
                </a:cubicBezTo>
                <a:cubicBezTo>
                  <a:pt x="1018010" y="2041672"/>
                  <a:pt x="977663" y="1936167"/>
                  <a:pt x="946227" y="1902728"/>
                </a:cubicBezTo>
                <a:cubicBezTo>
                  <a:pt x="948667" y="1979308"/>
                  <a:pt x="926096" y="2044999"/>
                  <a:pt x="912878" y="2057565"/>
                </a:cubicBezTo>
                <a:cubicBezTo>
                  <a:pt x="896481" y="2069335"/>
                  <a:pt x="838659" y="1981933"/>
                  <a:pt x="807991" y="1927711"/>
                </a:cubicBezTo>
                <a:cubicBezTo>
                  <a:pt x="799208" y="1982824"/>
                  <a:pt x="713656" y="2049737"/>
                  <a:pt x="701389" y="2057992"/>
                </a:cubicBezTo>
                <a:cubicBezTo>
                  <a:pt x="625983" y="1930471"/>
                  <a:pt x="717994" y="1832423"/>
                  <a:pt x="754984" y="1648285"/>
                </a:cubicBezTo>
                <a:cubicBezTo>
                  <a:pt x="680988" y="1503428"/>
                  <a:pt x="587478" y="1438585"/>
                  <a:pt x="525050" y="1437878"/>
                </a:cubicBezTo>
                <a:cubicBezTo>
                  <a:pt x="464021" y="1449363"/>
                  <a:pt x="427932" y="1503073"/>
                  <a:pt x="414675" y="1590975"/>
                </a:cubicBezTo>
                <a:cubicBezTo>
                  <a:pt x="403693" y="1708072"/>
                  <a:pt x="405632" y="1687068"/>
                  <a:pt x="384909" y="1756295"/>
                </a:cubicBezTo>
                <a:cubicBezTo>
                  <a:pt x="361702" y="1853599"/>
                  <a:pt x="244018" y="1945998"/>
                  <a:pt x="247515" y="1862098"/>
                </a:cubicBezTo>
                <a:cubicBezTo>
                  <a:pt x="238086" y="1695856"/>
                  <a:pt x="249215" y="1767206"/>
                  <a:pt x="215117" y="1505717"/>
                </a:cubicBezTo>
                <a:cubicBezTo>
                  <a:pt x="147511" y="1357743"/>
                  <a:pt x="242172" y="1130059"/>
                  <a:pt x="216538" y="988178"/>
                </a:cubicBezTo>
                <a:cubicBezTo>
                  <a:pt x="181970" y="852255"/>
                  <a:pt x="32194" y="169904"/>
                  <a:pt x="0" y="0"/>
                </a:cubicBezTo>
                <a:cubicBezTo>
                  <a:pt x="189793" y="112688"/>
                  <a:pt x="353270" y="198502"/>
                  <a:pt x="541396" y="31403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590914" y="4543433"/>
            <a:ext cx="380706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bg1"/>
                </a:solidFill>
                <a:cs typeface="B Nazanin" panose="00000400000000000000" pitchFamily="2" charset="-78"/>
              </a:rPr>
              <a:t>اینفوگرافیک دستور کار</a:t>
            </a:r>
            <a:endParaRPr lang="ko-KR" altLang="en-US" sz="5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636F2-0816-4614-AFA1-E55F356556FF}"/>
              </a:ext>
            </a:extLst>
          </p:cNvPr>
          <p:cNvSpPr txBox="1"/>
          <p:nvPr/>
        </p:nvSpPr>
        <p:spPr>
          <a:xfrm>
            <a:off x="4904869" y="583494"/>
            <a:ext cx="1431024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/>
            <a:r>
              <a:rPr lang="en-US" altLang="ko-KR" sz="6000" b="1" dirty="0">
                <a:solidFill>
                  <a:schemeClr val="bg1"/>
                </a:solidFill>
                <a:cs typeface="B Nazanin" panose="00000400000000000000" pitchFamily="2" charset="-78"/>
              </a:rPr>
              <a:t>01</a:t>
            </a:r>
            <a:endParaRPr lang="ko-KR" altLang="en-US" sz="6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6671B3-47BD-4CD4-945A-2BDD2F45B8D0}"/>
              </a:ext>
            </a:extLst>
          </p:cNvPr>
          <p:cNvGrpSpPr/>
          <p:nvPr/>
        </p:nvGrpSpPr>
        <p:grpSpPr>
          <a:xfrm>
            <a:off x="6365129" y="1075381"/>
            <a:ext cx="5029702" cy="829449"/>
            <a:chOff x="6963013" y="1368649"/>
            <a:chExt cx="4661840" cy="82944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541FF2-40B3-46DA-BFBE-49DE21CED4C6}"/>
                </a:ext>
              </a:extLst>
            </p:cNvPr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DECA7D-2190-45BA-9B91-21A2E0FE232D}"/>
                </a:ext>
              </a:extLst>
            </p:cNvPr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0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20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FDB437A-128A-43AC-9643-B97B4FBDB228}"/>
              </a:ext>
            </a:extLst>
          </p:cNvPr>
          <p:cNvSpPr txBox="1"/>
          <p:nvPr/>
        </p:nvSpPr>
        <p:spPr>
          <a:xfrm>
            <a:off x="4904869" y="1829038"/>
            <a:ext cx="1431024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/>
            <a:r>
              <a:rPr lang="en-US" altLang="ko-KR" sz="6000" b="1" dirty="0">
                <a:solidFill>
                  <a:schemeClr val="bg1"/>
                </a:solidFill>
                <a:cs typeface="B Nazanin" panose="00000400000000000000" pitchFamily="2" charset="-78"/>
              </a:rPr>
              <a:t>02</a:t>
            </a:r>
            <a:endParaRPr lang="ko-KR" altLang="en-US" sz="6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711CC6-BCDB-435E-8124-ECA672D56B3C}"/>
              </a:ext>
            </a:extLst>
          </p:cNvPr>
          <p:cNvGrpSpPr/>
          <p:nvPr/>
        </p:nvGrpSpPr>
        <p:grpSpPr>
          <a:xfrm>
            <a:off x="6365129" y="2320925"/>
            <a:ext cx="5029702" cy="829449"/>
            <a:chOff x="6963013" y="1368649"/>
            <a:chExt cx="4661840" cy="8294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5A1BB9-7C0C-4E88-B8E5-3D22838D833F}"/>
                </a:ext>
              </a:extLst>
            </p:cNvPr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8645ED-3FD3-4ADD-B6FE-098302E03009}"/>
                </a:ext>
              </a:extLst>
            </p:cNvPr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0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20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67A6024-9C4B-45F0-B5F3-7609F40CCC66}"/>
              </a:ext>
            </a:extLst>
          </p:cNvPr>
          <p:cNvSpPr txBox="1"/>
          <p:nvPr/>
        </p:nvSpPr>
        <p:spPr>
          <a:xfrm>
            <a:off x="4904869" y="3074582"/>
            <a:ext cx="1431024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/>
            <a:r>
              <a:rPr lang="en-US" altLang="ko-KR" sz="6000" b="1" dirty="0">
                <a:solidFill>
                  <a:schemeClr val="bg1"/>
                </a:solidFill>
                <a:cs typeface="B Nazanin" panose="00000400000000000000" pitchFamily="2" charset="-78"/>
              </a:rPr>
              <a:t>03</a:t>
            </a:r>
            <a:endParaRPr lang="ko-KR" altLang="en-US" sz="6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9533F7-CF51-4707-A355-7879EFFE629F}"/>
              </a:ext>
            </a:extLst>
          </p:cNvPr>
          <p:cNvGrpSpPr/>
          <p:nvPr/>
        </p:nvGrpSpPr>
        <p:grpSpPr>
          <a:xfrm>
            <a:off x="6365129" y="3566469"/>
            <a:ext cx="5029702" cy="829449"/>
            <a:chOff x="6963013" y="1368649"/>
            <a:chExt cx="4661840" cy="8294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147575-D528-49A9-9372-D76B86476306}"/>
                </a:ext>
              </a:extLst>
            </p:cNvPr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CB7FD9-8691-48E1-8914-18CE48F1A6F7}"/>
                </a:ext>
              </a:extLst>
            </p:cNvPr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0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20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71EA0BB-C2B6-4B3C-9767-01EFEF97C857}"/>
              </a:ext>
            </a:extLst>
          </p:cNvPr>
          <p:cNvSpPr txBox="1"/>
          <p:nvPr/>
        </p:nvSpPr>
        <p:spPr>
          <a:xfrm>
            <a:off x="4904869" y="4320126"/>
            <a:ext cx="1431024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/>
            <a:r>
              <a:rPr lang="en-US" altLang="ko-KR" sz="6000" b="1" dirty="0">
                <a:solidFill>
                  <a:schemeClr val="bg1"/>
                </a:solidFill>
                <a:cs typeface="B Nazanin" panose="00000400000000000000" pitchFamily="2" charset="-78"/>
              </a:rPr>
              <a:t>04</a:t>
            </a:r>
            <a:endParaRPr lang="ko-KR" altLang="en-US" sz="6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734FE2-0AE6-4809-8681-97C791C25744}"/>
              </a:ext>
            </a:extLst>
          </p:cNvPr>
          <p:cNvGrpSpPr/>
          <p:nvPr/>
        </p:nvGrpSpPr>
        <p:grpSpPr>
          <a:xfrm>
            <a:off x="6365129" y="4812013"/>
            <a:ext cx="5029702" cy="829449"/>
            <a:chOff x="6963013" y="1368649"/>
            <a:chExt cx="4661840" cy="8294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1F0382-3DA8-44F1-AE8B-5E4B8B5682FC}"/>
                </a:ext>
              </a:extLst>
            </p:cNvPr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D9DEDB-BE8F-4A0E-9CF6-BDDB8461916D}"/>
                </a:ext>
              </a:extLst>
            </p:cNvPr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0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20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A2F634-032B-484C-8C9B-B716A01F7514}"/>
              </a:ext>
            </a:extLst>
          </p:cNvPr>
          <p:cNvGrpSpPr/>
          <p:nvPr/>
        </p:nvGrpSpPr>
        <p:grpSpPr>
          <a:xfrm>
            <a:off x="2938935" y="1875411"/>
            <a:ext cx="2595164" cy="2890383"/>
            <a:chOff x="2051720" y="2290328"/>
            <a:chExt cx="2454909" cy="27341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51E278A-67F8-4122-A551-76797C208886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14C1D2-B8AC-412E-9352-A5D868A39961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48519E5-ADF0-498C-9E49-518BCBABC9F6}"/>
                </a:ext>
              </a:extLst>
            </p:cNvPr>
            <p:cNvSpPr/>
            <p:nvPr/>
          </p:nvSpPr>
          <p:spPr>
            <a:xfrm>
              <a:off x="2503258" y="2290328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A7EB746-4853-4591-8184-EA5413942833}"/>
                </a:ext>
              </a:extLst>
            </p:cNvPr>
            <p:cNvSpPr/>
            <p:nvPr/>
          </p:nvSpPr>
          <p:spPr>
            <a:xfrm>
              <a:off x="2503258" y="4275518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3570B56-6A65-444B-B579-29604BF10910}"/>
                </a:ext>
              </a:extLst>
            </p:cNvPr>
            <p:cNvCxnSpPr>
              <a:stCxn id="4" idx="1"/>
              <a:endCxn id="6" idx="5"/>
            </p:cNvCxnSpPr>
            <p:nvPr/>
          </p:nvCxnSpPr>
          <p:spPr>
            <a:xfrm flipH="1" flipV="1">
              <a:off x="3142554" y="2929624"/>
              <a:ext cx="394012" cy="321401"/>
            </a:xfrm>
            <a:prstGeom prst="line">
              <a:avLst/>
            </a:prstGeom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34FC5BF-2886-4182-B93D-740FB7582F20}"/>
                </a:ext>
              </a:extLst>
            </p:cNvPr>
            <p:cNvCxnSpPr>
              <a:stCxn id="4" idx="2"/>
              <a:endCxn id="5" idx="6"/>
            </p:cNvCxnSpPr>
            <p:nvPr/>
          </p:nvCxnSpPr>
          <p:spPr>
            <a:xfrm flipH="1">
              <a:off x="2800702" y="3652838"/>
              <a:ext cx="569427" cy="4576"/>
            </a:xfrm>
            <a:prstGeom prst="line">
              <a:avLst/>
            </a:prstGeom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4F08153-BDBB-47E3-A2CA-F3BE128F3FAB}"/>
                </a:ext>
              </a:extLst>
            </p:cNvPr>
            <p:cNvCxnSpPr>
              <a:stCxn id="4" idx="3"/>
              <a:endCxn id="7" idx="7"/>
            </p:cNvCxnSpPr>
            <p:nvPr/>
          </p:nvCxnSpPr>
          <p:spPr>
            <a:xfrm flipH="1">
              <a:off x="3142554" y="4054651"/>
              <a:ext cx="394012" cy="330553"/>
            </a:xfrm>
            <a:prstGeom prst="line">
              <a:avLst/>
            </a:prstGeom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F1CDC1-9FAD-4FA5-8117-F47458DD4A5F}"/>
              </a:ext>
            </a:extLst>
          </p:cNvPr>
          <p:cNvGrpSpPr/>
          <p:nvPr/>
        </p:nvGrpSpPr>
        <p:grpSpPr>
          <a:xfrm flipH="1">
            <a:off x="6670875" y="1870735"/>
            <a:ext cx="2595164" cy="2899732"/>
            <a:chOff x="2051720" y="2281484"/>
            <a:chExt cx="2454909" cy="274301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A4EB99C-5E4A-4A6B-A2D4-65479B4E233B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2BA2C2F-7AD8-435A-A232-C65671A780CD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F98261A-990C-4B4B-9B98-F099D587B15E}"/>
                </a:ext>
              </a:extLst>
            </p:cNvPr>
            <p:cNvSpPr/>
            <p:nvPr/>
          </p:nvSpPr>
          <p:spPr>
            <a:xfrm>
              <a:off x="2503258" y="4275518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2D7F64E-CC32-41ED-A7AF-5A940B82FC71}"/>
                </a:ext>
              </a:extLst>
            </p:cNvPr>
            <p:cNvCxnSpPr>
              <a:stCxn id="12" idx="1"/>
            </p:cNvCxnSpPr>
            <p:nvPr/>
          </p:nvCxnSpPr>
          <p:spPr>
            <a:xfrm flipH="1" flipV="1">
              <a:off x="3142554" y="2929624"/>
              <a:ext cx="394012" cy="321401"/>
            </a:xfrm>
            <a:prstGeom prst="line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918052-4355-40A1-817F-1CB9B8E6FA95}"/>
                </a:ext>
              </a:extLst>
            </p:cNvPr>
            <p:cNvCxnSpPr>
              <a:stCxn id="12" idx="2"/>
              <a:endCxn id="13" idx="6"/>
            </p:cNvCxnSpPr>
            <p:nvPr/>
          </p:nvCxnSpPr>
          <p:spPr>
            <a:xfrm flipH="1">
              <a:off x="2800702" y="3652838"/>
              <a:ext cx="569427" cy="4576"/>
            </a:xfrm>
            <a:prstGeom prst="line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1681E4-EA65-424E-8385-87BE6F4A0CD8}"/>
                </a:ext>
              </a:extLst>
            </p:cNvPr>
            <p:cNvCxnSpPr>
              <a:stCxn id="12" idx="3"/>
              <a:endCxn id="14" idx="7"/>
            </p:cNvCxnSpPr>
            <p:nvPr/>
          </p:nvCxnSpPr>
          <p:spPr>
            <a:xfrm flipH="1">
              <a:off x="3142554" y="4054651"/>
              <a:ext cx="394012" cy="330553"/>
            </a:xfrm>
            <a:prstGeom prst="line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29D3B74-93A9-4764-88E5-AEC22569E4F5}"/>
                </a:ext>
              </a:extLst>
            </p:cNvPr>
            <p:cNvSpPr/>
            <p:nvPr/>
          </p:nvSpPr>
          <p:spPr>
            <a:xfrm>
              <a:off x="2515710" y="2281484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824928-5B00-4805-97FA-6A2931635F1C}"/>
              </a:ext>
            </a:extLst>
          </p:cNvPr>
          <p:cNvGrpSpPr/>
          <p:nvPr/>
        </p:nvGrpSpPr>
        <p:grpSpPr>
          <a:xfrm>
            <a:off x="5624622" y="2738738"/>
            <a:ext cx="955733" cy="1163729"/>
            <a:chOff x="4124817" y="3023000"/>
            <a:chExt cx="817297" cy="995165"/>
          </a:xfrm>
        </p:grpSpPr>
        <p:sp>
          <p:nvSpPr>
            <p:cNvPr id="20" name="Right Arrow 13">
              <a:extLst>
                <a:ext uri="{FF2B5EF4-FFF2-40B4-BE49-F238E27FC236}">
                  <a16:creationId xmlns:a16="http://schemas.microsoft.com/office/drawing/2014/main" id="{9DCB1D61-7E8A-4863-9ED7-D3D7E3721585}"/>
                </a:ext>
              </a:extLst>
            </p:cNvPr>
            <p:cNvSpPr/>
            <p:nvPr/>
          </p:nvSpPr>
          <p:spPr>
            <a:xfrm rot="10800000">
              <a:off x="4124817" y="3023000"/>
              <a:ext cx="576064" cy="510693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Right Arrow 57">
              <a:extLst>
                <a:ext uri="{FF2B5EF4-FFF2-40B4-BE49-F238E27FC236}">
                  <a16:creationId xmlns:a16="http://schemas.microsoft.com/office/drawing/2014/main" id="{F305D5A3-D734-4808-B8BA-0BF12348C9A2}"/>
                </a:ext>
              </a:extLst>
            </p:cNvPr>
            <p:cNvSpPr/>
            <p:nvPr/>
          </p:nvSpPr>
          <p:spPr>
            <a:xfrm>
              <a:off x="4441371" y="3574246"/>
              <a:ext cx="500743" cy="443919"/>
            </a:xfrm>
            <a:prstGeom prst="rightArrow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A448C9-3B5E-4207-863C-CB0C3D554C21}"/>
              </a:ext>
            </a:extLst>
          </p:cNvPr>
          <p:cNvGrpSpPr/>
          <p:nvPr/>
        </p:nvGrpSpPr>
        <p:grpSpPr>
          <a:xfrm>
            <a:off x="8887337" y="1829233"/>
            <a:ext cx="2012872" cy="686114"/>
            <a:chOff x="1696746" y="1788479"/>
            <a:chExt cx="1371977" cy="6861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370343-D8E3-4802-AED2-11D541CD4ECC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A1257D-36C3-4601-9ADE-444A58BFE26B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CDF89ED-1AE3-4DE9-834B-7C1EB34B2983}"/>
              </a:ext>
            </a:extLst>
          </p:cNvPr>
          <p:cNvGrpSpPr/>
          <p:nvPr/>
        </p:nvGrpSpPr>
        <p:grpSpPr>
          <a:xfrm>
            <a:off x="9355574" y="2883238"/>
            <a:ext cx="2012872" cy="686114"/>
            <a:chOff x="1696746" y="1788479"/>
            <a:chExt cx="1371977" cy="6861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2A575D-BD4E-4211-BA6F-AF6987350C0A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176D1F-1C38-43D9-BE67-56B3EEB50522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657F6B-189B-46D2-8BF4-9BC6C3EE4588}"/>
              </a:ext>
            </a:extLst>
          </p:cNvPr>
          <p:cNvGrpSpPr/>
          <p:nvPr/>
        </p:nvGrpSpPr>
        <p:grpSpPr>
          <a:xfrm>
            <a:off x="8887337" y="3937243"/>
            <a:ext cx="2012872" cy="686114"/>
            <a:chOff x="1696746" y="1788479"/>
            <a:chExt cx="1371977" cy="6861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41B20FE-77BD-4B32-9B0E-C6521EF3A407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3CEA89-9C4A-429E-B1F2-0D2A80963C25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1A4296-77C9-4045-ABDC-D1A42C7E5707}"/>
              </a:ext>
            </a:extLst>
          </p:cNvPr>
          <p:cNvGrpSpPr/>
          <p:nvPr/>
        </p:nvGrpSpPr>
        <p:grpSpPr>
          <a:xfrm>
            <a:off x="1318296" y="1829233"/>
            <a:ext cx="1975499" cy="686114"/>
            <a:chOff x="1696746" y="1788479"/>
            <a:chExt cx="1371977" cy="68611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0296A7-9BDF-4C17-B20E-E6156CD10DC9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60E588-4ADD-4051-ACEC-F99F1B79B2A1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C2871D-F41C-4C74-A09D-E045C97A974A}"/>
              </a:ext>
            </a:extLst>
          </p:cNvPr>
          <p:cNvGrpSpPr/>
          <p:nvPr/>
        </p:nvGrpSpPr>
        <p:grpSpPr>
          <a:xfrm>
            <a:off x="845846" y="2883238"/>
            <a:ext cx="1975499" cy="686114"/>
            <a:chOff x="1696746" y="1788479"/>
            <a:chExt cx="1371977" cy="68611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A491521-E083-48B2-AA32-572E08AFDF42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19C89A-A65B-4331-8293-65051847099F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B495A3E-682C-4DD5-9EC0-921C69768E9C}"/>
              </a:ext>
            </a:extLst>
          </p:cNvPr>
          <p:cNvGrpSpPr/>
          <p:nvPr/>
        </p:nvGrpSpPr>
        <p:grpSpPr>
          <a:xfrm>
            <a:off x="1318296" y="3937243"/>
            <a:ext cx="1975499" cy="686114"/>
            <a:chOff x="1696746" y="1788479"/>
            <a:chExt cx="1371977" cy="68611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20187C8-9202-459F-AF32-19CFD88EB569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CC357F5-C8F0-4CD2-9E5C-9F1FCA06E497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0F6DEA-A8E4-4FB1-B4E4-C7A3FFC8BEFD}"/>
              </a:ext>
            </a:extLst>
          </p:cNvPr>
          <p:cNvGrpSpPr/>
          <p:nvPr/>
        </p:nvGrpSpPr>
        <p:grpSpPr>
          <a:xfrm>
            <a:off x="3010476" y="4995961"/>
            <a:ext cx="2986457" cy="892552"/>
            <a:chOff x="1353016" y="1766707"/>
            <a:chExt cx="2452106" cy="89255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E70B600-5857-4B35-BEDA-5D8D0031AE32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98A2FB8-7D52-415A-8C44-B1D026292EE1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FF9492F-DBC6-4806-A396-C5256C222B40}"/>
              </a:ext>
            </a:extLst>
          </p:cNvPr>
          <p:cNvGrpSpPr/>
          <p:nvPr/>
        </p:nvGrpSpPr>
        <p:grpSpPr>
          <a:xfrm>
            <a:off x="6187235" y="4994617"/>
            <a:ext cx="2986457" cy="892552"/>
            <a:chOff x="1353016" y="1766707"/>
            <a:chExt cx="2452106" cy="89255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908482-1257-4572-AFF6-8A1399AE789B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55AA794-21D2-4876-B363-F1FD20DF1FF9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6" name="Rectangle 9">
            <a:extLst>
              <a:ext uri="{FF2B5EF4-FFF2-40B4-BE49-F238E27FC236}">
                <a16:creationId xmlns:a16="http://schemas.microsoft.com/office/drawing/2014/main" id="{2F5A9ADF-8A98-4C12-AA1F-7F1432B59C24}"/>
              </a:ext>
            </a:extLst>
          </p:cNvPr>
          <p:cNvSpPr/>
          <p:nvPr/>
        </p:nvSpPr>
        <p:spPr>
          <a:xfrm>
            <a:off x="4728012" y="3115186"/>
            <a:ext cx="467728" cy="46696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7" name="Round Same Side Corner Rectangle 11">
            <a:extLst>
              <a:ext uri="{FF2B5EF4-FFF2-40B4-BE49-F238E27FC236}">
                <a16:creationId xmlns:a16="http://schemas.microsoft.com/office/drawing/2014/main" id="{A6A4B021-C4F0-4666-A112-B19B2CB24D5E}"/>
              </a:ext>
            </a:extLst>
          </p:cNvPr>
          <p:cNvSpPr>
            <a:spLocks noChangeAspect="1"/>
          </p:cNvSpPr>
          <p:nvPr/>
        </p:nvSpPr>
        <p:spPr>
          <a:xfrm rot="9900000">
            <a:off x="7097606" y="3110916"/>
            <a:ext cx="498196" cy="42312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4FDE8370-26CF-456B-95DF-3CCD8D910D3F}"/>
              </a:ext>
            </a:extLst>
          </p:cNvPr>
          <p:cNvSpPr/>
          <p:nvPr/>
        </p:nvSpPr>
        <p:spPr>
          <a:xfrm>
            <a:off x="8265530" y="424746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4CB08445-5C86-437E-B38D-484A3545076B}"/>
              </a:ext>
            </a:extLst>
          </p:cNvPr>
          <p:cNvSpPr/>
          <p:nvPr/>
        </p:nvSpPr>
        <p:spPr>
          <a:xfrm>
            <a:off x="8720548" y="316907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D87287B4-4940-4D78-90F8-9B5BA83B569F}"/>
              </a:ext>
            </a:extLst>
          </p:cNvPr>
          <p:cNvSpPr/>
          <p:nvPr/>
        </p:nvSpPr>
        <p:spPr>
          <a:xfrm>
            <a:off x="3626548" y="424507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1" name="Block Arc 10">
            <a:extLst>
              <a:ext uri="{FF2B5EF4-FFF2-40B4-BE49-F238E27FC236}">
                <a16:creationId xmlns:a16="http://schemas.microsoft.com/office/drawing/2014/main" id="{E9AA63CD-4C96-486F-A994-356DE4E15653}"/>
              </a:ext>
            </a:extLst>
          </p:cNvPr>
          <p:cNvSpPr/>
          <p:nvPr/>
        </p:nvSpPr>
        <p:spPr>
          <a:xfrm>
            <a:off x="8177062" y="213877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2" name="Round Same Side Corner Rectangle 36">
            <a:extLst>
              <a:ext uri="{FF2B5EF4-FFF2-40B4-BE49-F238E27FC236}">
                <a16:creationId xmlns:a16="http://schemas.microsoft.com/office/drawing/2014/main" id="{1FC4F753-A059-452B-9040-8DC1E83603B3}"/>
              </a:ext>
            </a:extLst>
          </p:cNvPr>
          <p:cNvSpPr>
            <a:spLocks noChangeAspect="1"/>
          </p:cNvSpPr>
          <p:nvPr/>
        </p:nvSpPr>
        <p:spPr>
          <a:xfrm>
            <a:off x="3621204" y="2122791"/>
            <a:ext cx="381905" cy="30194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id="{55D334A8-61DC-44AA-9129-C6EE0D26070A}"/>
              </a:ext>
            </a:extLst>
          </p:cNvPr>
          <p:cNvSpPr>
            <a:spLocks noChangeAspect="1"/>
          </p:cNvSpPr>
          <p:nvPr/>
        </p:nvSpPr>
        <p:spPr>
          <a:xfrm>
            <a:off x="3158524" y="3136862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4AFF7-BCE4-42A4-866B-38413C09C68D}"/>
              </a:ext>
            </a:extLst>
          </p:cNvPr>
          <p:cNvSpPr/>
          <p:nvPr/>
        </p:nvSpPr>
        <p:spPr>
          <a:xfrm>
            <a:off x="6035783" y="2990662"/>
            <a:ext cx="108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F97F0D-74A6-4AAB-AA17-BACED54A22B6}"/>
              </a:ext>
            </a:extLst>
          </p:cNvPr>
          <p:cNvSpPr/>
          <p:nvPr/>
        </p:nvSpPr>
        <p:spPr>
          <a:xfrm>
            <a:off x="5630398" y="3264982"/>
            <a:ext cx="108000" cy="155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47699-3C6F-4D4F-9830-85B1B70EAF23}"/>
              </a:ext>
            </a:extLst>
          </p:cNvPr>
          <p:cNvSpPr/>
          <p:nvPr/>
        </p:nvSpPr>
        <p:spPr>
          <a:xfrm>
            <a:off x="6441168" y="3264982"/>
            <a:ext cx="108000" cy="155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5DBA8-53A1-4004-80D2-25C3A9682D4A}"/>
              </a:ext>
            </a:extLst>
          </p:cNvPr>
          <p:cNvSpPr/>
          <p:nvPr/>
        </p:nvSpPr>
        <p:spPr>
          <a:xfrm>
            <a:off x="5225013" y="4087942"/>
            <a:ext cx="10800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5CC48E-3B8E-49F8-A78F-4EE917B9F02D}"/>
              </a:ext>
            </a:extLst>
          </p:cNvPr>
          <p:cNvSpPr/>
          <p:nvPr/>
        </p:nvSpPr>
        <p:spPr>
          <a:xfrm>
            <a:off x="6846553" y="4087942"/>
            <a:ext cx="10800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8" name="Pentagon 10">
            <a:extLst>
              <a:ext uri="{FF2B5EF4-FFF2-40B4-BE49-F238E27FC236}">
                <a16:creationId xmlns:a16="http://schemas.microsoft.com/office/drawing/2014/main" id="{F192B7C7-467F-421A-8BA0-6F47884145D2}"/>
              </a:ext>
            </a:extLst>
          </p:cNvPr>
          <p:cNvSpPr/>
          <p:nvPr/>
        </p:nvSpPr>
        <p:spPr>
          <a:xfrm>
            <a:off x="6865962" y="4059101"/>
            <a:ext cx="1898526" cy="484632"/>
          </a:xfrm>
          <a:prstGeom prst="homePlat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A43547-26E5-4355-95AF-22022EDC646D}"/>
              </a:ext>
            </a:extLst>
          </p:cNvPr>
          <p:cNvGrpSpPr/>
          <p:nvPr/>
        </p:nvGrpSpPr>
        <p:grpSpPr>
          <a:xfrm>
            <a:off x="7555603" y="4802317"/>
            <a:ext cx="2552860" cy="923330"/>
            <a:chOff x="2551704" y="4283314"/>
            <a:chExt cx="2357003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2C58AA-44CF-4939-BD7D-6DF1B6B16B59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470CA6-2E25-4C88-B83F-43693423E3D3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2" name="Pentagon 14">
            <a:extLst>
              <a:ext uri="{FF2B5EF4-FFF2-40B4-BE49-F238E27FC236}">
                <a16:creationId xmlns:a16="http://schemas.microsoft.com/office/drawing/2014/main" id="{E677F26D-7606-4175-8015-22DAE28C4894}"/>
              </a:ext>
            </a:extLst>
          </p:cNvPr>
          <p:cNvSpPr/>
          <p:nvPr/>
        </p:nvSpPr>
        <p:spPr>
          <a:xfrm>
            <a:off x="6456040" y="3274505"/>
            <a:ext cx="1898526" cy="484632"/>
          </a:xfrm>
          <a:prstGeom prst="homePlat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3" name="Pentagon 15">
            <a:extLst>
              <a:ext uri="{FF2B5EF4-FFF2-40B4-BE49-F238E27FC236}">
                <a16:creationId xmlns:a16="http://schemas.microsoft.com/office/drawing/2014/main" id="{E2D978C1-A1CD-4A70-AAD7-AEA9DDB90B84}"/>
              </a:ext>
            </a:extLst>
          </p:cNvPr>
          <p:cNvSpPr/>
          <p:nvPr/>
        </p:nvSpPr>
        <p:spPr>
          <a:xfrm flipH="1">
            <a:off x="3415406" y="4059101"/>
            <a:ext cx="1898526" cy="484632"/>
          </a:xfrm>
          <a:prstGeom prst="homePlat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4" name="Pentagon 16">
            <a:extLst>
              <a:ext uri="{FF2B5EF4-FFF2-40B4-BE49-F238E27FC236}">
                <a16:creationId xmlns:a16="http://schemas.microsoft.com/office/drawing/2014/main" id="{3C0E5F19-3F0D-49C0-ADAA-F986A1E70DB0}"/>
              </a:ext>
            </a:extLst>
          </p:cNvPr>
          <p:cNvSpPr/>
          <p:nvPr/>
        </p:nvSpPr>
        <p:spPr>
          <a:xfrm flipH="1">
            <a:off x="3818906" y="3274505"/>
            <a:ext cx="1898526" cy="484632"/>
          </a:xfrm>
          <a:prstGeom prst="homePlat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477E49-2E09-468F-9C6B-AA3777BF1032}"/>
              </a:ext>
            </a:extLst>
          </p:cNvPr>
          <p:cNvGrpSpPr/>
          <p:nvPr/>
        </p:nvGrpSpPr>
        <p:grpSpPr>
          <a:xfrm>
            <a:off x="2091093" y="4802317"/>
            <a:ext cx="2552859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183A18-31A9-470A-A838-CE734198598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E3FACF-BBDA-46AA-8B82-2CBA2D376049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7E494B-8844-4F75-85D7-6FB419B6D948}"/>
              </a:ext>
            </a:extLst>
          </p:cNvPr>
          <p:cNvGrpSpPr/>
          <p:nvPr/>
        </p:nvGrpSpPr>
        <p:grpSpPr>
          <a:xfrm>
            <a:off x="8922754" y="3041003"/>
            <a:ext cx="2552859" cy="923330"/>
            <a:chOff x="2551704" y="4283314"/>
            <a:chExt cx="2357003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6547C6-918E-4C9B-97EB-1CB6D9683BD4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69899D-00AD-4B29-ABCC-0D63C29D2AC3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16F9CA-A272-444E-85D0-47060788885F}"/>
              </a:ext>
            </a:extLst>
          </p:cNvPr>
          <p:cNvGrpSpPr/>
          <p:nvPr/>
        </p:nvGrpSpPr>
        <p:grpSpPr>
          <a:xfrm>
            <a:off x="734830" y="3041003"/>
            <a:ext cx="2552859" cy="923330"/>
            <a:chOff x="2551704" y="4283314"/>
            <a:chExt cx="2357003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FE55F3-70F4-4D61-883C-DCE8ED4D06E5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5AF54F-DA30-4D3A-A1A5-6735988F57EE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445BDC-4954-45AF-9548-CF78F6479B8B}"/>
              </a:ext>
            </a:extLst>
          </p:cNvPr>
          <p:cNvGrpSpPr/>
          <p:nvPr/>
        </p:nvGrpSpPr>
        <p:grpSpPr>
          <a:xfrm>
            <a:off x="4867353" y="1382769"/>
            <a:ext cx="2552860" cy="923330"/>
            <a:chOff x="2551704" y="4283314"/>
            <a:chExt cx="2357003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1A6670-C9DB-4B04-826D-D1A6883571E3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90962F-E59A-47E2-83B7-878B79B40DD4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7" name="Pentagon 30">
            <a:extLst>
              <a:ext uri="{FF2B5EF4-FFF2-40B4-BE49-F238E27FC236}">
                <a16:creationId xmlns:a16="http://schemas.microsoft.com/office/drawing/2014/main" id="{B8F2AE5E-8E74-41B0-A550-EEB15B32D9E3}"/>
              </a:ext>
            </a:extLst>
          </p:cNvPr>
          <p:cNvSpPr/>
          <p:nvPr/>
        </p:nvSpPr>
        <p:spPr>
          <a:xfrm>
            <a:off x="4476002" y="2470860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A2D93E-99D0-40A2-842F-62A1CB7C5C63}"/>
              </a:ext>
            </a:extLst>
          </p:cNvPr>
          <p:cNvSpPr txBox="1"/>
          <p:nvPr/>
        </p:nvSpPr>
        <p:spPr>
          <a:xfrm>
            <a:off x="5291448" y="2559288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مطالب در اینجا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277D08-840B-4253-B294-3D072CEB7005}"/>
              </a:ext>
            </a:extLst>
          </p:cNvPr>
          <p:cNvSpPr txBox="1"/>
          <p:nvPr/>
        </p:nvSpPr>
        <p:spPr>
          <a:xfrm>
            <a:off x="4039646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مطالب در اینجا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47C639-3995-4FC8-B529-70D7495089C1}"/>
              </a:ext>
            </a:extLst>
          </p:cNvPr>
          <p:cNvSpPr txBox="1"/>
          <p:nvPr/>
        </p:nvSpPr>
        <p:spPr>
          <a:xfrm>
            <a:off x="3657972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مطالب در اینجا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160C99-1CA1-40D3-96CA-57177F978288}"/>
              </a:ext>
            </a:extLst>
          </p:cNvPr>
          <p:cNvSpPr txBox="1"/>
          <p:nvPr/>
        </p:nvSpPr>
        <p:spPr>
          <a:xfrm>
            <a:off x="6954554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مطالب در اینجا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838A13-DEF8-4C1E-9EA2-DA9C15203E76}"/>
              </a:ext>
            </a:extLst>
          </p:cNvPr>
          <p:cNvSpPr txBox="1"/>
          <p:nvPr/>
        </p:nvSpPr>
        <p:spPr>
          <a:xfrm>
            <a:off x="6576398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مطالب در اینجا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F9E6DF1F-A0AF-4CC5-BA11-6C00BDC9A155}"/>
              </a:ext>
            </a:extLst>
          </p:cNvPr>
          <p:cNvSpPr>
            <a:spLocks/>
          </p:cNvSpPr>
          <p:nvPr/>
        </p:nvSpPr>
        <p:spPr bwMode="auto">
          <a:xfrm flipH="1">
            <a:off x="5068173" y="4806847"/>
            <a:ext cx="2304256" cy="1690935"/>
          </a:xfrm>
          <a:custGeom>
            <a:avLst/>
            <a:gdLst/>
            <a:ahLst/>
            <a:cxnLst/>
            <a:rect l="l" t="t" r="r" b="b"/>
            <a:pathLst>
              <a:path w="2304256" h="1690935">
                <a:moveTo>
                  <a:pt x="2302739" y="0"/>
                </a:moveTo>
                <a:lnTo>
                  <a:pt x="270214" y="0"/>
                </a:lnTo>
                <a:lnTo>
                  <a:pt x="270214" y="25876"/>
                </a:lnTo>
                <a:lnTo>
                  <a:pt x="266297" y="60666"/>
                </a:lnTo>
                <a:lnTo>
                  <a:pt x="254549" y="96265"/>
                </a:lnTo>
                <a:lnTo>
                  <a:pt x="233402" y="139146"/>
                </a:lnTo>
                <a:lnTo>
                  <a:pt x="207556" y="178790"/>
                </a:lnTo>
                <a:lnTo>
                  <a:pt x="179359" y="213579"/>
                </a:lnTo>
                <a:lnTo>
                  <a:pt x="149597" y="249179"/>
                </a:lnTo>
                <a:lnTo>
                  <a:pt x="118268" y="281542"/>
                </a:lnTo>
                <a:lnTo>
                  <a:pt x="86938" y="313904"/>
                </a:lnTo>
                <a:lnTo>
                  <a:pt x="57176" y="349503"/>
                </a:lnTo>
                <a:lnTo>
                  <a:pt x="46994" y="359212"/>
                </a:lnTo>
                <a:lnTo>
                  <a:pt x="34462" y="371348"/>
                </a:lnTo>
                <a:lnTo>
                  <a:pt x="21148" y="385911"/>
                </a:lnTo>
                <a:lnTo>
                  <a:pt x="10182" y="400475"/>
                </a:lnTo>
                <a:lnTo>
                  <a:pt x="3134" y="418274"/>
                </a:lnTo>
                <a:lnTo>
                  <a:pt x="0" y="437691"/>
                </a:lnTo>
                <a:lnTo>
                  <a:pt x="3916" y="457918"/>
                </a:lnTo>
                <a:lnTo>
                  <a:pt x="14099" y="477336"/>
                </a:lnTo>
                <a:lnTo>
                  <a:pt x="31329" y="493517"/>
                </a:lnTo>
                <a:lnTo>
                  <a:pt x="50910" y="504844"/>
                </a:lnTo>
                <a:lnTo>
                  <a:pt x="75190" y="515362"/>
                </a:lnTo>
                <a:lnTo>
                  <a:pt x="101037" y="524261"/>
                </a:lnTo>
                <a:lnTo>
                  <a:pt x="126883" y="533162"/>
                </a:lnTo>
                <a:lnTo>
                  <a:pt x="151947" y="542060"/>
                </a:lnTo>
                <a:lnTo>
                  <a:pt x="176227" y="552579"/>
                </a:lnTo>
                <a:lnTo>
                  <a:pt x="198157" y="563906"/>
                </a:lnTo>
                <a:lnTo>
                  <a:pt x="213822" y="578469"/>
                </a:lnTo>
                <a:lnTo>
                  <a:pt x="209123" y="597886"/>
                </a:lnTo>
                <a:lnTo>
                  <a:pt x="200507" y="615686"/>
                </a:lnTo>
                <a:lnTo>
                  <a:pt x="191891" y="634295"/>
                </a:lnTo>
                <a:lnTo>
                  <a:pt x="182493" y="652094"/>
                </a:lnTo>
                <a:lnTo>
                  <a:pt x="173877" y="669893"/>
                </a:lnTo>
                <a:lnTo>
                  <a:pt x="167611" y="687693"/>
                </a:lnTo>
                <a:lnTo>
                  <a:pt x="165262" y="703874"/>
                </a:lnTo>
                <a:lnTo>
                  <a:pt x="166828" y="721673"/>
                </a:lnTo>
                <a:lnTo>
                  <a:pt x="175443" y="737855"/>
                </a:lnTo>
                <a:lnTo>
                  <a:pt x="191108" y="754036"/>
                </a:lnTo>
                <a:lnTo>
                  <a:pt x="213822" y="770218"/>
                </a:lnTo>
                <a:lnTo>
                  <a:pt x="209123" y="783163"/>
                </a:lnTo>
                <a:lnTo>
                  <a:pt x="202073" y="796108"/>
                </a:lnTo>
                <a:lnTo>
                  <a:pt x="196591" y="811480"/>
                </a:lnTo>
                <a:lnTo>
                  <a:pt x="195024" y="827661"/>
                </a:lnTo>
                <a:lnTo>
                  <a:pt x="198157" y="843843"/>
                </a:lnTo>
                <a:lnTo>
                  <a:pt x="206773" y="858406"/>
                </a:lnTo>
                <a:lnTo>
                  <a:pt x="217738" y="869733"/>
                </a:lnTo>
                <a:lnTo>
                  <a:pt x="231836" y="880250"/>
                </a:lnTo>
                <a:lnTo>
                  <a:pt x="245934" y="887532"/>
                </a:lnTo>
                <a:lnTo>
                  <a:pt x="259249" y="896432"/>
                </a:lnTo>
                <a:lnTo>
                  <a:pt x="271781" y="908568"/>
                </a:lnTo>
                <a:lnTo>
                  <a:pt x="278829" y="921513"/>
                </a:lnTo>
                <a:lnTo>
                  <a:pt x="285878" y="944976"/>
                </a:lnTo>
                <a:lnTo>
                  <a:pt x="285878" y="971675"/>
                </a:lnTo>
                <a:lnTo>
                  <a:pt x="283529" y="996756"/>
                </a:lnTo>
                <a:lnTo>
                  <a:pt x="277263" y="1022646"/>
                </a:lnTo>
                <a:lnTo>
                  <a:pt x="271781" y="1047727"/>
                </a:lnTo>
                <a:lnTo>
                  <a:pt x="267865" y="1070381"/>
                </a:lnTo>
                <a:lnTo>
                  <a:pt x="264732" y="1102744"/>
                </a:lnTo>
                <a:lnTo>
                  <a:pt x="267865" y="1131870"/>
                </a:lnTo>
                <a:lnTo>
                  <a:pt x="276480" y="1158569"/>
                </a:lnTo>
                <a:lnTo>
                  <a:pt x="287445" y="1182033"/>
                </a:lnTo>
                <a:lnTo>
                  <a:pt x="303109" y="1200640"/>
                </a:lnTo>
                <a:lnTo>
                  <a:pt x="323474" y="1218440"/>
                </a:lnTo>
                <a:lnTo>
                  <a:pt x="343054" y="1233004"/>
                </a:lnTo>
                <a:lnTo>
                  <a:pt x="365767" y="1245140"/>
                </a:lnTo>
                <a:lnTo>
                  <a:pt x="388482" y="1255658"/>
                </a:lnTo>
                <a:lnTo>
                  <a:pt x="411195" y="1261321"/>
                </a:lnTo>
                <a:lnTo>
                  <a:pt x="452706" y="1268603"/>
                </a:lnTo>
                <a:lnTo>
                  <a:pt x="496567" y="1271839"/>
                </a:lnTo>
                <a:lnTo>
                  <a:pt x="542777" y="1270221"/>
                </a:lnTo>
                <a:lnTo>
                  <a:pt x="588205" y="1265367"/>
                </a:lnTo>
                <a:lnTo>
                  <a:pt x="633632" y="1259702"/>
                </a:lnTo>
                <a:lnTo>
                  <a:pt x="676710" y="1250803"/>
                </a:lnTo>
                <a:lnTo>
                  <a:pt x="715087" y="1240286"/>
                </a:lnTo>
                <a:lnTo>
                  <a:pt x="748766" y="1228958"/>
                </a:lnTo>
                <a:lnTo>
                  <a:pt x="762864" y="1224104"/>
                </a:lnTo>
                <a:lnTo>
                  <a:pt x="781662" y="1218440"/>
                </a:lnTo>
                <a:lnTo>
                  <a:pt x="802025" y="1212777"/>
                </a:lnTo>
                <a:lnTo>
                  <a:pt x="823173" y="1207113"/>
                </a:lnTo>
                <a:lnTo>
                  <a:pt x="845886" y="1203877"/>
                </a:lnTo>
                <a:lnTo>
                  <a:pt x="868600" y="1202259"/>
                </a:lnTo>
                <a:lnTo>
                  <a:pt x="888180" y="1205495"/>
                </a:lnTo>
                <a:lnTo>
                  <a:pt x="905412" y="1212777"/>
                </a:lnTo>
                <a:lnTo>
                  <a:pt x="921076" y="1227340"/>
                </a:lnTo>
                <a:lnTo>
                  <a:pt x="935175" y="1250803"/>
                </a:lnTo>
                <a:lnTo>
                  <a:pt x="948489" y="1280738"/>
                </a:lnTo>
                <a:lnTo>
                  <a:pt x="961021" y="1315528"/>
                </a:lnTo>
                <a:lnTo>
                  <a:pt x="971203" y="1355173"/>
                </a:lnTo>
                <a:lnTo>
                  <a:pt x="981385" y="1396435"/>
                </a:lnTo>
                <a:lnTo>
                  <a:pt x="990000" y="1439316"/>
                </a:lnTo>
                <a:lnTo>
                  <a:pt x="997832" y="1483005"/>
                </a:lnTo>
                <a:lnTo>
                  <a:pt x="1005665" y="1525886"/>
                </a:lnTo>
                <a:lnTo>
                  <a:pt x="1011148" y="1565530"/>
                </a:lnTo>
                <a:lnTo>
                  <a:pt x="1018196" y="1602747"/>
                </a:lnTo>
                <a:lnTo>
                  <a:pt x="1023680" y="1633491"/>
                </a:lnTo>
                <a:lnTo>
                  <a:pt x="1028379" y="1660191"/>
                </a:lnTo>
                <a:lnTo>
                  <a:pt x="1134898" y="1678799"/>
                </a:lnTo>
                <a:lnTo>
                  <a:pt x="1242983" y="1689317"/>
                </a:lnTo>
                <a:lnTo>
                  <a:pt x="1354201" y="1690935"/>
                </a:lnTo>
                <a:lnTo>
                  <a:pt x="1467769" y="1685272"/>
                </a:lnTo>
                <a:lnTo>
                  <a:pt x="1585253" y="1669090"/>
                </a:lnTo>
                <a:lnTo>
                  <a:pt x="1705871" y="1646436"/>
                </a:lnTo>
                <a:lnTo>
                  <a:pt x="1829621" y="1615692"/>
                </a:lnTo>
                <a:lnTo>
                  <a:pt x="1959636" y="1577666"/>
                </a:lnTo>
                <a:lnTo>
                  <a:pt x="2093568" y="1533168"/>
                </a:lnTo>
                <a:lnTo>
                  <a:pt x="2078686" y="1496759"/>
                </a:lnTo>
                <a:lnTo>
                  <a:pt x="2064589" y="1455497"/>
                </a:lnTo>
                <a:lnTo>
                  <a:pt x="2052057" y="1410189"/>
                </a:lnTo>
                <a:lnTo>
                  <a:pt x="2039525" y="1365691"/>
                </a:lnTo>
                <a:lnTo>
                  <a:pt x="2027777" y="1326046"/>
                </a:lnTo>
                <a:lnTo>
                  <a:pt x="2015246" y="1293683"/>
                </a:lnTo>
                <a:lnTo>
                  <a:pt x="2006630" y="1271839"/>
                </a:lnTo>
                <a:lnTo>
                  <a:pt x="1996448" y="1241903"/>
                </a:lnTo>
                <a:lnTo>
                  <a:pt x="1986266" y="1207922"/>
                </a:lnTo>
                <a:lnTo>
                  <a:pt x="1975300" y="1169896"/>
                </a:lnTo>
                <a:lnTo>
                  <a:pt x="1965119" y="1130252"/>
                </a:lnTo>
                <a:lnTo>
                  <a:pt x="1954937" y="1088990"/>
                </a:lnTo>
                <a:lnTo>
                  <a:pt x="1946321" y="1047727"/>
                </a:lnTo>
                <a:lnTo>
                  <a:pt x="1940839" y="1009701"/>
                </a:lnTo>
                <a:lnTo>
                  <a:pt x="1936923" y="973293"/>
                </a:lnTo>
                <a:lnTo>
                  <a:pt x="1935356" y="943358"/>
                </a:lnTo>
                <a:lnTo>
                  <a:pt x="1936923" y="918276"/>
                </a:lnTo>
                <a:lnTo>
                  <a:pt x="1949455" y="865687"/>
                </a:lnTo>
                <a:lnTo>
                  <a:pt x="1965119" y="817143"/>
                </a:lnTo>
                <a:lnTo>
                  <a:pt x="1984700" y="771026"/>
                </a:lnTo>
                <a:lnTo>
                  <a:pt x="2008980" y="730573"/>
                </a:lnTo>
                <a:lnTo>
                  <a:pt x="2045008" y="680412"/>
                </a:lnTo>
                <a:lnTo>
                  <a:pt x="2081820" y="630249"/>
                </a:lnTo>
                <a:lnTo>
                  <a:pt x="2118631" y="581705"/>
                </a:lnTo>
                <a:lnTo>
                  <a:pt x="2156226" y="529925"/>
                </a:lnTo>
                <a:lnTo>
                  <a:pt x="2189904" y="477336"/>
                </a:lnTo>
                <a:lnTo>
                  <a:pt x="2222800" y="423128"/>
                </a:lnTo>
                <a:lnTo>
                  <a:pt x="2250214" y="364066"/>
                </a:lnTo>
                <a:lnTo>
                  <a:pt x="2272927" y="300959"/>
                </a:lnTo>
                <a:lnTo>
                  <a:pt x="2290158" y="227334"/>
                </a:lnTo>
                <a:lnTo>
                  <a:pt x="2299557" y="152091"/>
                </a:lnTo>
                <a:lnTo>
                  <a:pt x="2304256" y="75229"/>
                </a:lnTo>
                <a:close/>
              </a:path>
            </a:pathLst>
          </a:custGeom>
          <a:solidFill>
            <a:schemeClr val="accent1">
              <a:alpha val="9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642F7F-C5C8-4EB2-B421-E746447DD26D}"/>
              </a:ext>
            </a:extLst>
          </p:cNvPr>
          <p:cNvSpPr/>
          <p:nvPr/>
        </p:nvSpPr>
        <p:spPr>
          <a:xfrm>
            <a:off x="916711" y="1832679"/>
            <a:ext cx="605549" cy="605549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54372D-96DA-4A22-A3DD-AD3DF00A901C}"/>
              </a:ext>
            </a:extLst>
          </p:cNvPr>
          <p:cNvSpPr/>
          <p:nvPr/>
        </p:nvSpPr>
        <p:spPr>
          <a:xfrm>
            <a:off x="916710" y="2595530"/>
            <a:ext cx="605549" cy="605549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8BF363-81B7-41B8-A584-96A907AEDA41}"/>
              </a:ext>
            </a:extLst>
          </p:cNvPr>
          <p:cNvSpPr/>
          <p:nvPr/>
        </p:nvSpPr>
        <p:spPr>
          <a:xfrm>
            <a:off x="916711" y="3358381"/>
            <a:ext cx="605549" cy="605549"/>
          </a:xfrm>
          <a:prstGeom prst="ellipse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BDD82F-D996-4E3C-9C48-C8A95D085DEF}"/>
              </a:ext>
            </a:extLst>
          </p:cNvPr>
          <p:cNvSpPr/>
          <p:nvPr/>
        </p:nvSpPr>
        <p:spPr>
          <a:xfrm>
            <a:off x="916712" y="4121232"/>
            <a:ext cx="605549" cy="605549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333CA7-FF10-49DF-8D5B-C7E3F555EB57}"/>
              </a:ext>
            </a:extLst>
          </p:cNvPr>
          <p:cNvSpPr/>
          <p:nvPr/>
        </p:nvSpPr>
        <p:spPr>
          <a:xfrm>
            <a:off x="916714" y="4884082"/>
            <a:ext cx="605549" cy="605549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6A6566FA-25BF-4D7E-8A23-90DC19A78740}"/>
              </a:ext>
            </a:extLst>
          </p:cNvPr>
          <p:cNvSpPr/>
          <p:nvPr/>
        </p:nvSpPr>
        <p:spPr>
          <a:xfrm>
            <a:off x="19052" y="3415289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E502EE-205D-42D2-865A-594E5FEE9CA9}"/>
              </a:ext>
            </a:extLst>
          </p:cNvPr>
          <p:cNvGrpSpPr/>
          <p:nvPr/>
        </p:nvGrpSpPr>
        <p:grpSpPr>
          <a:xfrm>
            <a:off x="7749314" y="2432126"/>
            <a:ext cx="2275890" cy="1322403"/>
            <a:chOff x="5680238" y="2623616"/>
            <a:chExt cx="2068326" cy="1201798"/>
          </a:xfrm>
          <a:solidFill>
            <a:schemeClr val="accent2"/>
          </a:solidFill>
        </p:grpSpPr>
        <p:sp>
          <p:nvSpPr>
            <p:cNvPr id="10" name="Right Arrow 7">
              <a:extLst>
                <a:ext uri="{FF2B5EF4-FFF2-40B4-BE49-F238E27FC236}">
                  <a16:creationId xmlns:a16="http://schemas.microsoft.com/office/drawing/2014/main" id="{150BACD5-85AA-4A79-8F04-F61D1C542E44}"/>
                </a:ext>
              </a:extLst>
            </p:cNvPr>
            <p:cNvSpPr/>
            <p:nvPr/>
          </p:nvSpPr>
          <p:spPr>
            <a:xfrm rot="16200000">
              <a:off x="6357325" y="2797138"/>
              <a:ext cx="687659" cy="340616"/>
            </a:xfrm>
            <a:prstGeom prst="rightArrow">
              <a:avLst/>
            </a:prstGeom>
            <a:solidFill>
              <a:schemeClr val="accent5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Right Arrow 16">
              <a:extLst>
                <a:ext uri="{FF2B5EF4-FFF2-40B4-BE49-F238E27FC236}">
                  <a16:creationId xmlns:a16="http://schemas.microsoft.com/office/drawing/2014/main" id="{1DE7C637-D63F-4EB8-AA0B-33CC6404C726}"/>
                </a:ext>
              </a:extLst>
            </p:cNvPr>
            <p:cNvSpPr/>
            <p:nvPr/>
          </p:nvSpPr>
          <p:spPr>
            <a:xfrm rot="18900000">
              <a:off x="6873273" y="2992605"/>
              <a:ext cx="687659" cy="340616"/>
            </a:xfrm>
            <a:prstGeom prst="rightArrow">
              <a:avLst/>
            </a:prstGeom>
            <a:solidFill>
              <a:schemeClr val="accent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Right Arrow 17">
              <a:extLst>
                <a:ext uri="{FF2B5EF4-FFF2-40B4-BE49-F238E27FC236}">
                  <a16:creationId xmlns:a16="http://schemas.microsoft.com/office/drawing/2014/main" id="{3184D097-970E-4AFF-A7E9-D05EE382C369}"/>
                </a:ext>
              </a:extLst>
            </p:cNvPr>
            <p:cNvSpPr/>
            <p:nvPr/>
          </p:nvSpPr>
          <p:spPr>
            <a:xfrm>
              <a:off x="7060905" y="3484798"/>
              <a:ext cx="687659" cy="340616"/>
            </a:xfrm>
            <a:prstGeom prst="rightArrow">
              <a:avLst/>
            </a:prstGeom>
            <a:solidFill>
              <a:schemeClr val="accent3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Right Arrow 18">
              <a:extLst>
                <a:ext uri="{FF2B5EF4-FFF2-40B4-BE49-F238E27FC236}">
                  <a16:creationId xmlns:a16="http://schemas.microsoft.com/office/drawing/2014/main" id="{CFEFE415-5565-4E04-9188-D6516C11C169}"/>
                </a:ext>
              </a:extLst>
            </p:cNvPr>
            <p:cNvSpPr/>
            <p:nvPr/>
          </p:nvSpPr>
          <p:spPr>
            <a:xfrm rot="2700000" flipH="1">
              <a:off x="5838096" y="2992605"/>
              <a:ext cx="687659" cy="340616"/>
            </a:xfrm>
            <a:prstGeom prst="rightArrow">
              <a:avLst/>
            </a:prstGeom>
            <a:solidFill>
              <a:schemeClr val="accent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Right Arrow 19">
              <a:extLst>
                <a:ext uri="{FF2B5EF4-FFF2-40B4-BE49-F238E27FC236}">
                  <a16:creationId xmlns:a16="http://schemas.microsoft.com/office/drawing/2014/main" id="{D7CFE794-9901-4044-9211-8E5370967E40}"/>
                </a:ext>
              </a:extLst>
            </p:cNvPr>
            <p:cNvSpPr/>
            <p:nvPr/>
          </p:nvSpPr>
          <p:spPr>
            <a:xfrm flipH="1">
              <a:off x="5680238" y="3484798"/>
              <a:ext cx="687659" cy="340616"/>
            </a:xfrm>
            <a:prstGeom prst="rightArrow">
              <a:avLst/>
            </a:prstGeom>
            <a:solidFill>
              <a:schemeClr val="accent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285AE92C-4290-4F51-BCA9-24B2E7E141BA}"/>
              </a:ext>
            </a:extLst>
          </p:cNvPr>
          <p:cNvSpPr>
            <a:spLocks/>
          </p:cNvSpPr>
          <p:nvPr/>
        </p:nvSpPr>
        <p:spPr>
          <a:xfrm>
            <a:off x="7401439" y="2267398"/>
            <a:ext cx="467142" cy="46714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Donut 6">
            <a:extLst>
              <a:ext uri="{FF2B5EF4-FFF2-40B4-BE49-F238E27FC236}">
                <a16:creationId xmlns:a16="http://schemas.microsoft.com/office/drawing/2014/main" id="{AF0DC3B1-75BF-4152-B7E3-0E3A5AA2597F}"/>
              </a:ext>
            </a:extLst>
          </p:cNvPr>
          <p:cNvSpPr>
            <a:spLocks noChangeAspect="1"/>
          </p:cNvSpPr>
          <p:nvPr/>
        </p:nvSpPr>
        <p:spPr>
          <a:xfrm>
            <a:off x="8645040" y="1827726"/>
            <a:ext cx="467142" cy="46714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77CF53CF-FC89-4C07-B143-0286D2B1BC41}"/>
              </a:ext>
            </a:extLst>
          </p:cNvPr>
          <p:cNvSpPr>
            <a:spLocks noChangeAspect="1"/>
          </p:cNvSpPr>
          <p:nvPr/>
        </p:nvSpPr>
        <p:spPr>
          <a:xfrm rot="8580000">
            <a:off x="7126996" y="3333559"/>
            <a:ext cx="468392" cy="467144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2F14D959-675D-4D4A-A683-213006D5545B}"/>
              </a:ext>
            </a:extLst>
          </p:cNvPr>
          <p:cNvSpPr>
            <a:spLocks noChangeAspect="1"/>
          </p:cNvSpPr>
          <p:nvPr/>
        </p:nvSpPr>
        <p:spPr>
          <a:xfrm>
            <a:off x="9857702" y="2267844"/>
            <a:ext cx="467142" cy="466247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24">
            <a:extLst>
              <a:ext uri="{FF2B5EF4-FFF2-40B4-BE49-F238E27FC236}">
                <a16:creationId xmlns:a16="http://schemas.microsoft.com/office/drawing/2014/main" id="{CECB0AC9-B544-48C8-856D-C16B2C19ACB8}"/>
              </a:ext>
            </a:extLst>
          </p:cNvPr>
          <p:cNvSpPr>
            <a:spLocks noChangeAspect="1"/>
          </p:cNvSpPr>
          <p:nvPr/>
        </p:nvSpPr>
        <p:spPr>
          <a:xfrm>
            <a:off x="10181430" y="3385839"/>
            <a:ext cx="468613" cy="362586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6E693421-B8AD-4CED-BED7-A399AC517C9E}"/>
              </a:ext>
            </a:extLst>
          </p:cNvPr>
          <p:cNvSpPr>
            <a:spLocks/>
          </p:cNvSpPr>
          <p:nvPr/>
        </p:nvSpPr>
        <p:spPr>
          <a:xfrm>
            <a:off x="1078598" y="2757420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Donut 6">
            <a:extLst>
              <a:ext uri="{FF2B5EF4-FFF2-40B4-BE49-F238E27FC236}">
                <a16:creationId xmlns:a16="http://schemas.microsoft.com/office/drawing/2014/main" id="{BE70BA58-912F-49FA-B388-B712F1CF62FF}"/>
              </a:ext>
            </a:extLst>
          </p:cNvPr>
          <p:cNvSpPr>
            <a:spLocks noChangeAspect="1"/>
          </p:cNvSpPr>
          <p:nvPr/>
        </p:nvSpPr>
        <p:spPr>
          <a:xfrm>
            <a:off x="1046447" y="3488117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B45937CC-C30C-4532-824F-46A7F407D2FE}"/>
              </a:ext>
            </a:extLst>
          </p:cNvPr>
          <p:cNvSpPr>
            <a:spLocks noChangeAspect="1"/>
          </p:cNvSpPr>
          <p:nvPr/>
        </p:nvSpPr>
        <p:spPr>
          <a:xfrm rot="8580000">
            <a:off x="1057329" y="1973729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CFA93AB5-CA84-435E-87BC-F263D3C80010}"/>
              </a:ext>
            </a:extLst>
          </p:cNvPr>
          <p:cNvSpPr>
            <a:spLocks noChangeAspect="1"/>
          </p:cNvSpPr>
          <p:nvPr/>
        </p:nvSpPr>
        <p:spPr>
          <a:xfrm>
            <a:off x="1072754" y="4277560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ounded Rectangle 24">
            <a:extLst>
              <a:ext uri="{FF2B5EF4-FFF2-40B4-BE49-F238E27FC236}">
                <a16:creationId xmlns:a16="http://schemas.microsoft.com/office/drawing/2014/main" id="{C48FE230-8FDA-425E-948E-A2710F1E2F1B}"/>
              </a:ext>
            </a:extLst>
          </p:cNvPr>
          <p:cNvSpPr>
            <a:spLocks noChangeAspect="1"/>
          </p:cNvSpPr>
          <p:nvPr/>
        </p:nvSpPr>
        <p:spPr>
          <a:xfrm>
            <a:off x="1057251" y="5061326"/>
            <a:ext cx="324464" cy="251053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076A00-3285-4E2F-AD7B-208AAFC7E777}"/>
              </a:ext>
            </a:extLst>
          </p:cNvPr>
          <p:cNvGrpSpPr/>
          <p:nvPr/>
        </p:nvGrpSpPr>
        <p:grpSpPr>
          <a:xfrm>
            <a:off x="1684068" y="1781510"/>
            <a:ext cx="4735786" cy="707886"/>
            <a:chOff x="592509" y="1556792"/>
            <a:chExt cx="2361076" cy="7078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9F6E2E-3648-4EBB-AF3A-FC1620C628B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164F72-3237-49F9-BF20-371FCD969F8E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5CE67E-EDD2-4A54-9310-3759C12E12FB}"/>
              </a:ext>
            </a:extLst>
          </p:cNvPr>
          <p:cNvGrpSpPr/>
          <p:nvPr/>
        </p:nvGrpSpPr>
        <p:grpSpPr>
          <a:xfrm>
            <a:off x="1684068" y="2544361"/>
            <a:ext cx="4735786" cy="707886"/>
            <a:chOff x="592509" y="1556792"/>
            <a:chExt cx="2361076" cy="7078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087CB5-E245-46EA-B6FB-C3B0F6417F47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75C8F4-DEE3-493E-8F02-C760A75D1EC5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879AF3-B4AA-4607-AF3F-0C2F881413C7}"/>
              </a:ext>
            </a:extLst>
          </p:cNvPr>
          <p:cNvGrpSpPr/>
          <p:nvPr/>
        </p:nvGrpSpPr>
        <p:grpSpPr>
          <a:xfrm>
            <a:off x="1684068" y="3307212"/>
            <a:ext cx="4735786" cy="707886"/>
            <a:chOff x="592509" y="1556792"/>
            <a:chExt cx="2361076" cy="7078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8D35591-AC99-4FCC-9251-C44FAC68ABA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B485602-2094-466C-981D-DC55DCA61B61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A08F253-6F4F-4573-8779-BD423E9C7D57}"/>
              </a:ext>
            </a:extLst>
          </p:cNvPr>
          <p:cNvGrpSpPr/>
          <p:nvPr/>
        </p:nvGrpSpPr>
        <p:grpSpPr>
          <a:xfrm>
            <a:off x="1684068" y="4070063"/>
            <a:ext cx="4735786" cy="707886"/>
            <a:chOff x="592509" y="1556792"/>
            <a:chExt cx="2361076" cy="7078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6739DF-CACD-4A73-856B-F6FBD20FD15C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71E6FEC-E5DF-4B07-B950-9191D91B9B0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456AEC-6C91-48A2-A2D5-162D79A6DBDC}"/>
              </a:ext>
            </a:extLst>
          </p:cNvPr>
          <p:cNvGrpSpPr/>
          <p:nvPr/>
        </p:nvGrpSpPr>
        <p:grpSpPr>
          <a:xfrm>
            <a:off x="1684068" y="4832912"/>
            <a:ext cx="4735786" cy="707886"/>
            <a:chOff x="592509" y="1556792"/>
            <a:chExt cx="2361076" cy="70788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BEA15A-C655-45C6-9198-88869F54D661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B87D8AF-0CCF-4945-AB7F-86E8A014A8B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자유형: 도형 79">
            <a:extLst>
              <a:ext uri="{FF2B5EF4-FFF2-40B4-BE49-F238E27FC236}">
                <a16:creationId xmlns:a16="http://schemas.microsoft.com/office/drawing/2014/main" id="{280ADDDF-CAE2-4BEB-8C7C-E5AEE6590AD4}"/>
              </a:ext>
            </a:extLst>
          </p:cNvPr>
          <p:cNvSpPr>
            <a:spLocks noChangeAspect="1"/>
          </p:cNvSpPr>
          <p:nvPr/>
        </p:nvSpPr>
        <p:spPr>
          <a:xfrm>
            <a:off x="5668546" y="2344852"/>
            <a:ext cx="854909" cy="1343933"/>
          </a:xfrm>
          <a:custGeom>
            <a:avLst/>
            <a:gdLst>
              <a:gd name="connsiteX0" fmla="*/ 951056 w 2991257"/>
              <a:gd name="connsiteY0" fmla="*/ 4310393 h 4702319"/>
              <a:gd name="connsiteX1" fmla="*/ 2052826 w 2991257"/>
              <a:gd name="connsiteY1" fmla="*/ 4310393 h 4702319"/>
              <a:gd name="connsiteX2" fmla="*/ 2052826 w 2991257"/>
              <a:gd name="connsiteY2" fmla="*/ 4506356 h 4702319"/>
              <a:gd name="connsiteX3" fmla="*/ 1501941 w 2991257"/>
              <a:gd name="connsiteY3" fmla="*/ 4702319 h 4702319"/>
              <a:gd name="connsiteX4" fmla="*/ 951056 w 2991257"/>
              <a:gd name="connsiteY4" fmla="*/ 4506356 h 4702319"/>
              <a:gd name="connsiteX5" fmla="*/ 953472 w 2991257"/>
              <a:gd name="connsiteY5" fmla="*/ 3978828 h 4702319"/>
              <a:gd name="connsiteX6" fmla="*/ 2050412 w 2991257"/>
              <a:gd name="connsiteY6" fmla="*/ 3978828 h 4702319"/>
              <a:gd name="connsiteX7" fmla="*/ 2152988 w 2991257"/>
              <a:gd name="connsiteY7" fmla="*/ 4079172 h 4702319"/>
              <a:gd name="connsiteX8" fmla="*/ 2152988 w 2991257"/>
              <a:gd name="connsiteY8" fmla="*/ 4123466 h 4702319"/>
              <a:gd name="connsiteX9" fmla="*/ 2050412 w 2991257"/>
              <a:gd name="connsiteY9" fmla="*/ 4223810 h 4702319"/>
              <a:gd name="connsiteX10" fmla="*/ 953472 w 2991257"/>
              <a:gd name="connsiteY10" fmla="*/ 4223810 h 4702319"/>
              <a:gd name="connsiteX11" fmla="*/ 850896 w 2991257"/>
              <a:gd name="connsiteY11" fmla="*/ 4123466 h 4702319"/>
              <a:gd name="connsiteX12" fmla="*/ 850896 w 2991257"/>
              <a:gd name="connsiteY12" fmla="*/ 4079172 h 4702319"/>
              <a:gd name="connsiteX13" fmla="*/ 953472 w 2991257"/>
              <a:gd name="connsiteY13" fmla="*/ 3978828 h 4702319"/>
              <a:gd name="connsiteX14" fmla="*/ 903390 w 2991257"/>
              <a:gd name="connsiteY14" fmla="*/ 3647264 h 4702319"/>
              <a:gd name="connsiteX15" fmla="*/ 2100491 w 2991257"/>
              <a:gd name="connsiteY15" fmla="*/ 3647264 h 4702319"/>
              <a:gd name="connsiteX16" fmla="*/ 2203068 w 2991257"/>
              <a:gd name="connsiteY16" fmla="*/ 3747607 h 4702319"/>
              <a:gd name="connsiteX17" fmla="*/ 2203068 w 2991257"/>
              <a:gd name="connsiteY17" fmla="*/ 3791900 h 4702319"/>
              <a:gd name="connsiteX18" fmla="*/ 2100491 w 2991257"/>
              <a:gd name="connsiteY18" fmla="*/ 3892244 h 4702319"/>
              <a:gd name="connsiteX19" fmla="*/ 903390 w 2991257"/>
              <a:gd name="connsiteY19" fmla="*/ 3892244 h 4702319"/>
              <a:gd name="connsiteX20" fmla="*/ 800815 w 2991257"/>
              <a:gd name="connsiteY20" fmla="*/ 3791900 h 4702319"/>
              <a:gd name="connsiteX21" fmla="*/ 800815 w 2991257"/>
              <a:gd name="connsiteY21" fmla="*/ 3747607 h 4702319"/>
              <a:gd name="connsiteX22" fmla="*/ 903390 w 2991257"/>
              <a:gd name="connsiteY22" fmla="*/ 3647264 h 4702319"/>
              <a:gd name="connsiteX23" fmla="*/ 853310 w 2991257"/>
              <a:gd name="connsiteY23" fmla="*/ 3315698 h 4702319"/>
              <a:gd name="connsiteX24" fmla="*/ 2150572 w 2991257"/>
              <a:gd name="connsiteY24" fmla="*/ 3315698 h 4702319"/>
              <a:gd name="connsiteX25" fmla="*/ 2253147 w 2991257"/>
              <a:gd name="connsiteY25" fmla="*/ 3416042 h 4702319"/>
              <a:gd name="connsiteX26" fmla="*/ 2253147 w 2991257"/>
              <a:gd name="connsiteY26" fmla="*/ 3460336 h 4702319"/>
              <a:gd name="connsiteX27" fmla="*/ 2150572 w 2991257"/>
              <a:gd name="connsiteY27" fmla="*/ 3560680 h 4702319"/>
              <a:gd name="connsiteX28" fmla="*/ 853310 w 2991257"/>
              <a:gd name="connsiteY28" fmla="*/ 3560680 h 4702319"/>
              <a:gd name="connsiteX29" fmla="*/ 750733 w 2991257"/>
              <a:gd name="connsiteY29" fmla="*/ 3460336 h 4702319"/>
              <a:gd name="connsiteX30" fmla="*/ 750733 w 2991257"/>
              <a:gd name="connsiteY30" fmla="*/ 3416042 h 4702319"/>
              <a:gd name="connsiteX31" fmla="*/ 853310 w 2991257"/>
              <a:gd name="connsiteY31" fmla="*/ 3315698 h 4702319"/>
              <a:gd name="connsiteX32" fmla="*/ 1386722 w 2991257"/>
              <a:gd name="connsiteY32" fmla="*/ 1558904 h 4702319"/>
              <a:gd name="connsiteX33" fmla="*/ 1267488 w 2991257"/>
              <a:gd name="connsiteY33" fmla="*/ 1609721 h 4702319"/>
              <a:gd name="connsiteX34" fmla="*/ 1167563 w 2991257"/>
              <a:gd name="connsiteY34" fmla="*/ 1572653 h 4702319"/>
              <a:gd name="connsiteX35" fmla="*/ 1400707 w 2991257"/>
              <a:gd name="connsiteY35" fmla="*/ 3012633 h 4702319"/>
              <a:gd name="connsiteX36" fmla="*/ 1492336 w 2991257"/>
              <a:gd name="connsiteY36" fmla="*/ 3011914 h 4702319"/>
              <a:gd name="connsiteX37" fmla="*/ 1492336 w 2991257"/>
              <a:gd name="connsiteY37" fmla="*/ 3011864 h 4702319"/>
              <a:gd name="connsiteX38" fmla="*/ 1495631 w 2991257"/>
              <a:gd name="connsiteY38" fmla="*/ 3011889 h 4702319"/>
              <a:gd name="connsiteX39" fmla="*/ 1498923 w 2991257"/>
              <a:gd name="connsiteY39" fmla="*/ 3011864 h 4702319"/>
              <a:gd name="connsiteX40" fmla="*/ 1498923 w 2991257"/>
              <a:gd name="connsiteY40" fmla="*/ 3011914 h 4702319"/>
              <a:gd name="connsiteX41" fmla="*/ 1589466 w 2991257"/>
              <a:gd name="connsiteY41" fmla="*/ 3012625 h 4702319"/>
              <a:gd name="connsiteX42" fmla="*/ 1819775 w 2991257"/>
              <a:gd name="connsiteY42" fmla="*/ 1590148 h 4702319"/>
              <a:gd name="connsiteX43" fmla="*/ 1744424 w 2991257"/>
              <a:gd name="connsiteY43" fmla="*/ 1609721 h 4702319"/>
              <a:gd name="connsiteX44" fmla="*/ 1625191 w 2991257"/>
              <a:gd name="connsiteY44" fmla="*/ 1558904 h 4702319"/>
              <a:gd name="connsiteX45" fmla="*/ 1505957 w 2991257"/>
              <a:gd name="connsiteY45" fmla="*/ 1609721 h 4702319"/>
              <a:gd name="connsiteX46" fmla="*/ 1386722 w 2991257"/>
              <a:gd name="connsiteY46" fmla="*/ 1558904 h 4702319"/>
              <a:gd name="connsiteX47" fmla="*/ 1492336 w 2991257"/>
              <a:gd name="connsiteY47" fmla="*/ 296022 h 4702319"/>
              <a:gd name="connsiteX48" fmla="*/ 274831 w 2991257"/>
              <a:gd name="connsiteY48" fmla="*/ 1488534 h 4702319"/>
              <a:gd name="connsiteX49" fmla="*/ 855798 w 2991257"/>
              <a:gd name="connsiteY49" fmla="*/ 2574654 h 4702319"/>
              <a:gd name="connsiteX50" fmla="*/ 1010657 w 2991257"/>
              <a:gd name="connsiteY50" fmla="*/ 2878465 h 4702319"/>
              <a:gd name="connsiteX51" fmla="*/ 1099844 w 2991257"/>
              <a:gd name="connsiteY51" fmla="*/ 3014995 h 4702319"/>
              <a:gd name="connsiteX52" fmla="*/ 1178890 w 2991257"/>
              <a:gd name="connsiteY52" fmla="*/ 3014374 h 4702319"/>
              <a:gd name="connsiteX53" fmla="*/ 912952 w 2991257"/>
              <a:gd name="connsiteY53" fmla="*/ 1371837 h 4702319"/>
              <a:gd name="connsiteX54" fmla="*/ 1002548 w 2991257"/>
              <a:gd name="connsiteY54" fmla="*/ 1251201 h 4702319"/>
              <a:gd name="connsiteX55" fmla="*/ 1006296 w 2991257"/>
              <a:gd name="connsiteY55" fmla="*/ 1250621 h 4702319"/>
              <a:gd name="connsiteX56" fmla="*/ 1124040 w 2991257"/>
              <a:gd name="connsiteY56" fmla="*/ 1323612 h 4702319"/>
              <a:gd name="connsiteX57" fmla="*/ 1267488 w 2991257"/>
              <a:gd name="connsiteY57" fmla="*/ 1239026 h 4702319"/>
              <a:gd name="connsiteX58" fmla="*/ 1386722 w 2991257"/>
              <a:gd name="connsiteY58" fmla="*/ 1289845 h 4702319"/>
              <a:gd name="connsiteX59" fmla="*/ 1505957 w 2991257"/>
              <a:gd name="connsiteY59" fmla="*/ 1239026 h 4702319"/>
              <a:gd name="connsiteX60" fmla="*/ 1625191 w 2991257"/>
              <a:gd name="connsiteY60" fmla="*/ 1289845 h 4702319"/>
              <a:gd name="connsiteX61" fmla="*/ 1744424 w 2991257"/>
              <a:gd name="connsiteY61" fmla="*/ 1239026 h 4702319"/>
              <a:gd name="connsiteX62" fmla="*/ 1873330 w 2991257"/>
              <a:gd name="connsiteY62" fmla="*/ 1300835 h 4702319"/>
              <a:gd name="connsiteX63" fmla="*/ 1984961 w 2991257"/>
              <a:gd name="connsiteY63" fmla="*/ 1243910 h 4702319"/>
              <a:gd name="connsiteX64" fmla="*/ 1988709 w 2991257"/>
              <a:gd name="connsiteY64" fmla="*/ 1244491 h 4702319"/>
              <a:gd name="connsiteX65" fmla="*/ 2078307 w 2991257"/>
              <a:gd name="connsiteY65" fmla="*/ 1365125 h 4702319"/>
              <a:gd name="connsiteX66" fmla="*/ 1811283 w 2991257"/>
              <a:gd name="connsiteY66" fmla="*/ 3014366 h 4702319"/>
              <a:gd name="connsiteX67" fmla="*/ 1891413 w 2991257"/>
              <a:gd name="connsiteY67" fmla="*/ 3014995 h 4702319"/>
              <a:gd name="connsiteX68" fmla="*/ 1980600 w 2991257"/>
              <a:gd name="connsiteY68" fmla="*/ 2878465 h 4702319"/>
              <a:gd name="connsiteX69" fmla="*/ 2135459 w 2991257"/>
              <a:gd name="connsiteY69" fmla="*/ 2574654 h 4702319"/>
              <a:gd name="connsiteX70" fmla="*/ 2716427 w 2991257"/>
              <a:gd name="connsiteY70" fmla="*/ 1488534 h 4702319"/>
              <a:gd name="connsiteX71" fmla="*/ 1498923 w 2991257"/>
              <a:gd name="connsiteY71" fmla="*/ 296022 h 4702319"/>
              <a:gd name="connsiteX72" fmla="*/ 1498923 w 2991257"/>
              <a:gd name="connsiteY72" fmla="*/ 296319 h 4702319"/>
              <a:gd name="connsiteX73" fmla="*/ 1495631 w 2991257"/>
              <a:gd name="connsiteY73" fmla="*/ 296070 h 4702319"/>
              <a:gd name="connsiteX74" fmla="*/ 1492336 w 2991257"/>
              <a:gd name="connsiteY74" fmla="*/ 296319 h 4702319"/>
              <a:gd name="connsiteX75" fmla="*/ 1492826 w 2991257"/>
              <a:gd name="connsiteY75" fmla="*/ 0 h 4702319"/>
              <a:gd name="connsiteX76" fmla="*/ 1495631 w 2991257"/>
              <a:gd name="connsiteY76" fmla="*/ 211 h 4702319"/>
              <a:gd name="connsiteX77" fmla="*/ 1498432 w 2991257"/>
              <a:gd name="connsiteY77" fmla="*/ 0 h 4702319"/>
              <a:gd name="connsiteX78" fmla="*/ 2991257 w 2991257"/>
              <a:gd name="connsiteY78" fmla="*/ 1460348 h 4702319"/>
              <a:gd name="connsiteX79" fmla="*/ 2279478 w 2991257"/>
              <a:gd name="connsiteY79" fmla="*/ 2790647 h 4702319"/>
              <a:gd name="connsiteX80" fmla="*/ 2207246 w 2991257"/>
              <a:gd name="connsiteY80" fmla="*/ 3088369 h 4702319"/>
              <a:gd name="connsiteX81" fmla="*/ 2016213 w 2991257"/>
              <a:gd name="connsiteY81" fmla="*/ 3228140 h 4702319"/>
              <a:gd name="connsiteX82" fmla="*/ 1495631 w 2991257"/>
              <a:gd name="connsiteY82" fmla="*/ 3226317 h 4702319"/>
              <a:gd name="connsiteX83" fmla="*/ 975044 w 2991257"/>
              <a:gd name="connsiteY83" fmla="*/ 3228140 h 4702319"/>
              <a:gd name="connsiteX84" fmla="*/ 784011 w 2991257"/>
              <a:gd name="connsiteY84" fmla="*/ 3088369 h 4702319"/>
              <a:gd name="connsiteX85" fmla="*/ 711780 w 2991257"/>
              <a:gd name="connsiteY85" fmla="*/ 2790647 h 4702319"/>
              <a:gd name="connsiteX86" fmla="*/ 0 w 2991257"/>
              <a:gd name="connsiteY86" fmla="*/ 1460348 h 4702319"/>
              <a:gd name="connsiteX87" fmla="*/ 1492826 w 2991257"/>
              <a:gd name="connsiteY87" fmla="*/ 0 h 470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991257" h="4702319">
                <a:moveTo>
                  <a:pt x="951056" y="4310393"/>
                </a:moveTo>
                <a:lnTo>
                  <a:pt x="2052826" y="4310393"/>
                </a:lnTo>
                <a:lnTo>
                  <a:pt x="2052826" y="4506356"/>
                </a:lnTo>
                <a:cubicBezTo>
                  <a:pt x="2052826" y="4614583"/>
                  <a:pt x="1806188" y="4702319"/>
                  <a:pt x="1501941" y="4702319"/>
                </a:cubicBezTo>
                <a:cubicBezTo>
                  <a:pt x="1197696" y="4702319"/>
                  <a:pt x="951056" y="4614583"/>
                  <a:pt x="951056" y="4506356"/>
                </a:cubicBezTo>
                <a:close/>
                <a:moveTo>
                  <a:pt x="953472" y="3978828"/>
                </a:moveTo>
                <a:lnTo>
                  <a:pt x="2050412" y="3978828"/>
                </a:lnTo>
                <a:cubicBezTo>
                  <a:pt x="2107063" y="3978828"/>
                  <a:pt x="2152988" y="4023754"/>
                  <a:pt x="2152988" y="4079172"/>
                </a:cubicBezTo>
                <a:lnTo>
                  <a:pt x="2152988" y="4123466"/>
                </a:lnTo>
                <a:cubicBezTo>
                  <a:pt x="2152988" y="4178882"/>
                  <a:pt x="2107063" y="4223810"/>
                  <a:pt x="2050412" y="4223810"/>
                </a:cubicBezTo>
                <a:lnTo>
                  <a:pt x="953472" y="4223810"/>
                </a:lnTo>
                <a:cubicBezTo>
                  <a:pt x="896821" y="4223810"/>
                  <a:pt x="850896" y="4178882"/>
                  <a:pt x="850896" y="4123466"/>
                </a:cubicBezTo>
                <a:lnTo>
                  <a:pt x="850896" y="4079172"/>
                </a:lnTo>
                <a:cubicBezTo>
                  <a:pt x="850896" y="4023754"/>
                  <a:pt x="896821" y="3978828"/>
                  <a:pt x="953472" y="3978828"/>
                </a:cubicBezTo>
                <a:close/>
                <a:moveTo>
                  <a:pt x="903390" y="3647264"/>
                </a:moveTo>
                <a:lnTo>
                  <a:pt x="2100491" y="3647264"/>
                </a:lnTo>
                <a:cubicBezTo>
                  <a:pt x="2157143" y="3647264"/>
                  <a:pt x="2203068" y="3692189"/>
                  <a:pt x="2203068" y="3747607"/>
                </a:cubicBezTo>
                <a:lnTo>
                  <a:pt x="2203068" y="3791900"/>
                </a:lnTo>
                <a:cubicBezTo>
                  <a:pt x="2203068" y="3847318"/>
                  <a:pt x="2157143" y="3892244"/>
                  <a:pt x="2100491" y="3892244"/>
                </a:cubicBezTo>
                <a:lnTo>
                  <a:pt x="903390" y="3892244"/>
                </a:lnTo>
                <a:cubicBezTo>
                  <a:pt x="846740" y="3892244"/>
                  <a:pt x="800815" y="3847318"/>
                  <a:pt x="800815" y="3791900"/>
                </a:cubicBezTo>
                <a:lnTo>
                  <a:pt x="800815" y="3747607"/>
                </a:lnTo>
                <a:cubicBezTo>
                  <a:pt x="800815" y="3692189"/>
                  <a:pt x="846740" y="3647264"/>
                  <a:pt x="903390" y="3647264"/>
                </a:cubicBezTo>
                <a:close/>
                <a:moveTo>
                  <a:pt x="853310" y="3315698"/>
                </a:moveTo>
                <a:lnTo>
                  <a:pt x="2150572" y="3315698"/>
                </a:lnTo>
                <a:cubicBezTo>
                  <a:pt x="2207223" y="3315698"/>
                  <a:pt x="2253147" y="3360624"/>
                  <a:pt x="2253147" y="3416042"/>
                </a:cubicBezTo>
                <a:lnTo>
                  <a:pt x="2253147" y="3460336"/>
                </a:lnTo>
                <a:cubicBezTo>
                  <a:pt x="2253147" y="3515753"/>
                  <a:pt x="2207223" y="3560680"/>
                  <a:pt x="2150572" y="3560680"/>
                </a:cubicBezTo>
                <a:lnTo>
                  <a:pt x="853310" y="3560680"/>
                </a:lnTo>
                <a:cubicBezTo>
                  <a:pt x="796658" y="3560680"/>
                  <a:pt x="750733" y="3515753"/>
                  <a:pt x="750733" y="3460336"/>
                </a:cubicBezTo>
                <a:lnTo>
                  <a:pt x="750733" y="3416042"/>
                </a:lnTo>
                <a:cubicBezTo>
                  <a:pt x="750733" y="3360624"/>
                  <a:pt x="796658" y="3315698"/>
                  <a:pt x="853310" y="3315698"/>
                </a:cubicBezTo>
                <a:close/>
                <a:moveTo>
                  <a:pt x="1386722" y="1558904"/>
                </a:moveTo>
                <a:cubicBezTo>
                  <a:pt x="1356097" y="1590701"/>
                  <a:pt x="1313897" y="1609721"/>
                  <a:pt x="1267488" y="1609721"/>
                </a:cubicBezTo>
                <a:cubicBezTo>
                  <a:pt x="1229461" y="1609721"/>
                  <a:pt x="1194258" y="1596950"/>
                  <a:pt x="1167563" y="1572653"/>
                </a:cubicBezTo>
                <a:lnTo>
                  <a:pt x="1400707" y="3012633"/>
                </a:lnTo>
                <a:lnTo>
                  <a:pt x="1492336" y="3011914"/>
                </a:lnTo>
                <a:lnTo>
                  <a:pt x="1492336" y="3011864"/>
                </a:lnTo>
                <a:lnTo>
                  <a:pt x="1495631" y="3011889"/>
                </a:lnTo>
                <a:lnTo>
                  <a:pt x="1498923" y="3011864"/>
                </a:lnTo>
                <a:lnTo>
                  <a:pt x="1498923" y="3011914"/>
                </a:lnTo>
                <a:lnTo>
                  <a:pt x="1589466" y="3012625"/>
                </a:lnTo>
                <a:lnTo>
                  <a:pt x="1819775" y="1590148"/>
                </a:lnTo>
                <a:cubicBezTo>
                  <a:pt x="1797467" y="1603167"/>
                  <a:pt x="1771670" y="1609721"/>
                  <a:pt x="1744424" y="1609721"/>
                </a:cubicBezTo>
                <a:cubicBezTo>
                  <a:pt x="1698015" y="1609721"/>
                  <a:pt x="1655815" y="1590701"/>
                  <a:pt x="1625191" y="1558904"/>
                </a:cubicBezTo>
                <a:cubicBezTo>
                  <a:pt x="1594564" y="1590701"/>
                  <a:pt x="1552364" y="1609721"/>
                  <a:pt x="1505957" y="1609721"/>
                </a:cubicBezTo>
                <a:cubicBezTo>
                  <a:pt x="1459548" y="1609721"/>
                  <a:pt x="1417348" y="1590701"/>
                  <a:pt x="1386722" y="1558904"/>
                </a:cubicBezTo>
                <a:close/>
                <a:moveTo>
                  <a:pt x="1492336" y="296022"/>
                </a:moveTo>
                <a:cubicBezTo>
                  <a:pt x="819777" y="296795"/>
                  <a:pt x="274831" y="830410"/>
                  <a:pt x="274831" y="1488534"/>
                </a:cubicBezTo>
                <a:cubicBezTo>
                  <a:pt x="274831" y="1934058"/>
                  <a:pt x="599874" y="2373770"/>
                  <a:pt x="855798" y="2574654"/>
                </a:cubicBezTo>
                <a:cubicBezTo>
                  <a:pt x="972489" y="2706724"/>
                  <a:pt x="963238" y="2709431"/>
                  <a:pt x="1010657" y="2878465"/>
                </a:cubicBezTo>
                <a:cubicBezTo>
                  <a:pt x="1029549" y="2996988"/>
                  <a:pt x="991277" y="3008834"/>
                  <a:pt x="1099844" y="3014995"/>
                </a:cubicBezTo>
                <a:lnTo>
                  <a:pt x="1178890" y="3014374"/>
                </a:lnTo>
                <a:lnTo>
                  <a:pt x="912952" y="1371837"/>
                </a:lnTo>
                <a:cubicBezTo>
                  <a:pt x="903639" y="1314321"/>
                  <a:pt x="943753" y="1260311"/>
                  <a:pt x="1002548" y="1251201"/>
                </a:cubicBezTo>
                <a:lnTo>
                  <a:pt x="1006296" y="1250621"/>
                </a:lnTo>
                <a:cubicBezTo>
                  <a:pt x="1059733" y="1242341"/>
                  <a:pt x="1110210" y="1274002"/>
                  <a:pt x="1124040" y="1323612"/>
                </a:cubicBezTo>
                <a:cubicBezTo>
                  <a:pt x="1152654" y="1271953"/>
                  <a:pt x="1206429" y="1239026"/>
                  <a:pt x="1267488" y="1239026"/>
                </a:cubicBezTo>
                <a:cubicBezTo>
                  <a:pt x="1313897" y="1239026"/>
                  <a:pt x="1356097" y="1258048"/>
                  <a:pt x="1386722" y="1289845"/>
                </a:cubicBezTo>
                <a:cubicBezTo>
                  <a:pt x="1417348" y="1258048"/>
                  <a:pt x="1459548" y="1239026"/>
                  <a:pt x="1505957" y="1239026"/>
                </a:cubicBezTo>
                <a:cubicBezTo>
                  <a:pt x="1552364" y="1239026"/>
                  <a:pt x="1594564" y="1258048"/>
                  <a:pt x="1625191" y="1289845"/>
                </a:cubicBezTo>
                <a:cubicBezTo>
                  <a:pt x="1655815" y="1258048"/>
                  <a:pt x="1698015" y="1239026"/>
                  <a:pt x="1744424" y="1239026"/>
                </a:cubicBezTo>
                <a:cubicBezTo>
                  <a:pt x="1795987" y="1239026"/>
                  <a:pt x="1842359" y="1262509"/>
                  <a:pt x="1873330" y="1300835"/>
                </a:cubicBezTo>
                <a:cubicBezTo>
                  <a:pt x="1892646" y="1260564"/>
                  <a:pt x="1937643" y="1236578"/>
                  <a:pt x="1984961" y="1243910"/>
                </a:cubicBezTo>
                <a:lnTo>
                  <a:pt x="1988709" y="1244491"/>
                </a:lnTo>
                <a:cubicBezTo>
                  <a:pt x="2047506" y="1253600"/>
                  <a:pt x="2087618" y="1307610"/>
                  <a:pt x="2078307" y="1365125"/>
                </a:cubicBezTo>
                <a:lnTo>
                  <a:pt x="1811283" y="3014366"/>
                </a:lnTo>
                <a:lnTo>
                  <a:pt x="1891413" y="3014995"/>
                </a:lnTo>
                <a:cubicBezTo>
                  <a:pt x="1999980" y="3008834"/>
                  <a:pt x="1961709" y="2996988"/>
                  <a:pt x="1980600" y="2878465"/>
                </a:cubicBezTo>
                <a:cubicBezTo>
                  <a:pt x="2028019" y="2709431"/>
                  <a:pt x="2018769" y="2706724"/>
                  <a:pt x="2135459" y="2574654"/>
                </a:cubicBezTo>
                <a:cubicBezTo>
                  <a:pt x="2391383" y="2373770"/>
                  <a:pt x="2716427" y="1934058"/>
                  <a:pt x="2716427" y="1488534"/>
                </a:cubicBezTo>
                <a:cubicBezTo>
                  <a:pt x="2716427" y="830410"/>
                  <a:pt x="2171481" y="296795"/>
                  <a:pt x="1498923" y="296022"/>
                </a:cubicBezTo>
                <a:lnTo>
                  <a:pt x="1498923" y="296319"/>
                </a:lnTo>
                <a:lnTo>
                  <a:pt x="1495631" y="296070"/>
                </a:lnTo>
                <a:lnTo>
                  <a:pt x="1492336" y="296319"/>
                </a:lnTo>
                <a:close/>
                <a:moveTo>
                  <a:pt x="1492826" y="0"/>
                </a:moveTo>
                <a:lnTo>
                  <a:pt x="1495631" y="211"/>
                </a:lnTo>
                <a:lnTo>
                  <a:pt x="1498432" y="0"/>
                </a:lnTo>
                <a:cubicBezTo>
                  <a:pt x="2322897" y="0"/>
                  <a:pt x="2991257" y="653819"/>
                  <a:pt x="2991257" y="1460348"/>
                </a:cubicBezTo>
                <a:cubicBezTo>
                  <a:pt x="2991257" y="2006129"/>
                  <a:pt x="2592903" y="2544781"/>
                  <a:pt x="2279478" y="2790647"/>
                </a:cubicBezTo>
                <a:cubicBezTo>
                  <a:pt x="2186103" y="2895884"/>
                  <a:pt x="2227311" y="2951181"/>
                  <a:pt x="2207246" y="3088369"/>
                </a:cubicBezTo>
                <a:cubicBezTo>
                  <a:pt x="2155081" y="3194275"/>
                  <a:pt x="2108422" y="3228140"/>
                  <a:pt x="2016213" y="3228140"/>
                </a:cubicBezTo>
                <a:lnTo>
                  <a:pt x="1495631" y="3226317"/>
                </a:lnTo>
                <a:lnTo>
                  <a:pt x="975044" y="3228140"/>
                </a:lnTo>
                <a:cubicBezTo>
                  <a:pt x="882838" y="3228140"/>
                  <a:pt x="836177" y="3194275"/>
                  <a:pt x="784011" y="3088369"/>
                </a:cubicBezTo>
                <a:cubicBezTo>
                  <a:pt x="763946" y="2951181"/>
                  <a:pt x="805155" y="2895884"/>
                  <a:pt x="711780" y="2790647"/>
                </a:cubicBezTo>
                <a:cubicBezTo>
                  <a:pt x="398354" y="2544781"/>
                  <a:pt x="0" y="2006129"/>
                  <a:pt x="0" y="1460348"/>
                </a:cubicBezTo>
                <a:cubicBezTo>
                  <a:pt x="0" y="653819"/>
                  <a:pt x="668362" y="0"/>
                  <a:pt x="14928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6" name="그룹 9">
            <a:extLst>
              <a:ext uri="{FF2B5EF4-FFF2-40B4-BE49-F238E27FC236}">
                <a16:creationId xmlns:a16="http://schemas.microsoft.com/office/drawing/2014/main" id="{4628C7BB-3D4B-407C-A783-D164696BA16E}"/>
              </a:ext>
            </a:extLst>
          </p:cNvPr>
          <p:cNvGrpSpPr/>
          <p:nvPr/>
        </p:nvGrpSpPr>
        <p:grpSpPr>
          <a:xfrm>
            <a:off x="5174351" y="3637228"/>
            <a:ext cx="1843306" cy="2458013"/>
            <a:chOff x="9900592" y="3481411"/>
            <a:chExt cx="1656606" cy="2082040"/>
          </a:xfrm>
        </p:grpSpPr>
        <p:grpSp>
          <p:nvGrpSpPr>
            <p:cNvPr id="7" name="그룹 7">
              <a:extLst>
                <a:ext uri="{FF2B5EF4-FFF2-40B4-BE49-F238E27FC236}">
                  <a16:creationId xmlns:a16="http://schemas.microsoft.com/office/drawing/2014/main" id="{E071DF6B-B26A-437A-8494-E7382428172E}"/>
                </a:ext>
              </a:extLst>
            </p:cNvPr>
            <p:cNvGrpSpPr/>
            <p:nvPr/>
          </p:nvGrpSpPr>
          <p:grpSpPr>
            <a:xfrm>
              <a:off x="9900592" y="3481411"/>
              <a:ext cx="1532189" cy="385808"/>
              <a:chOff x="5134372" y="3131004"/>
              <a:chExt cx="1431908" cy="315692"/>
            </a:xfrm>
          </p:grpSpPr>
          <p:sp>
            <p:nvSpPr>
              <p:cNvPr id="20" name="직사각형 6">
                <a:extLst>
                  <a:ext uri="{FF2B5EF4-FFF2-40B4-BE49-F238E27FC236}">
                    <a16:creationId xmlns:a16="http://schemas.microsoft.com/office/drawing/2014/main" id="{222221FE-B586-4F27-BACF-138BEDEA0316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자유형: 도형 32">
                <a:extLst>
                  <a:ext uri="{FF2B5EF4-FFF2-40B4-BE49-F238E27FC236}">
                    <a16:creationId xmlns:a16="http://schemas.microsoft.com/office/drawing/2014/main" id="{6837DE67-28BF-4F0A-9EAE-07FA6290078B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8" name="그룹 34">
              <a:extLst>
                <a:ext uri="{FF2B5EF4-FFF2-40B4-BE49-F238E27FC236}">
                  <a16:creationId xmlns:a16="http://schemas.microsoft.com/office/drawing/2014/main" id="{C12FDE2A-906F-40F8-8706-0C0CC338BDCF}"/>
                </a:ext>
              </a:extLst>
            </p:cNvPr>
            <p:cNvGrpSpPr/>
            <p:nvPr/>
          </p:nvGrpSpPr>
          <p:grpSpPr>
            <a:xfrm>
              <a:off x="10025009" y="3905469"/>
              <a:ext cx="1532189" cy="385808"/>
              <a:chOff x="5134372" y="3131004"/>
              <a:chExt cx="1431908" cy="315692"/>
            </a:xfrm>
          </p:grpSpPr>
          <p:sp>
            <p:nvSpPr>
              <p:cNvPr id="18" name="직사각형 6">
                <a:extLst>
                  <a:ext uri="{FF2B5EF4-FFF2-40B4-BE49-F238E27FC236}">
                    <a16:creationId xmlns:a16="http://schemas.microsoft.com/office/drawing/2014/main" id="{15BF358C-58AD-4D6C-A731-30596DD73E2A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자유형: 도형 36">
                <a:extLst>
                  <a:ext uri="{FF2B5EF4-FFF2-40B4-BE49-F238E27FC236}">
                    <a16:creationId xmlns:a16="http://schemas.microsoft.com/office/drawing/2014/main" id="{83CA423F-B36D-4997-AA3C-C4BDB0C3E72F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9" name="그룹 37">
              <a:extLst>
                <a:ext uri="{FF2B5EF4-FFF2-40B4-BE49-F238E27FC236}">
                  <a16:creationId xmlns:a16="http://schemas.microsoft.com/office/drawing/2014/main" id="{EFF652AA-A7A6-45DB-B2A2-E006056B5F47}"/>
                </a:ext>
              </a:extLst>
            </p:cNvPr>
            <p:cNvGrpSpPr/>
            <p:nvPr/>
          </p:nvGrpSpPr>
          <p:grpSpPr>
            <a:xfrm>
              <a:off x="9900592" y="4329527"/>
              <a:ext cx="1532189" cy="385808"/>
              <a:chOff x="5134372" y="3131004"/>
              <a:chExt cx="1431908" cy="315692"/>
            </a:xfrm>
          </p:grpSpPr>
          <p:sp>
            <p:nvSpPr>
              <p:cNvPr id="16" name="직사각형 6">
                <a:extLst>
                  <a:ext uri="{FF2B5EF4-FFF2-40B4-BE49-F238E27FC236}">
                    <a16:creationId xmlns:a16="http://schemas.microsoft.com/office/drawing/2014/main" id="{AFA938EA-DCC1-47A5-A423-901E3936CAA5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자유형: 도형 39">
                <a:extLst>
                  <a:ext uri="{FF2B5EF4-FFF2-40B4-BE49-F238E27FC236}">
                    <a16:creationId xmlns:a16="http://schemas.microsoft.com/office/drawing/2014/main" id="{5B7D8676-56B6-4257-BE78-F2A32D8DC387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0" name="그룹 40">
              <a:extLst>
                <a:ext uri="{FF2B5EF4-FFF2-40B4-BE49-F238E27FC236}">
                  <a16:creationId xmlns:a16="http://schemas.microsoft.com/office/drawing/2014/main" id="{2F4D24F1-EA35-43CE-BF98-172504DBAA57}"/>
                </a:ext>
              </a:extLst>
            </p:cNvPr>
            <p:cNvGrpSpPr/>
            <p:nvPr/>
          </p:nvGrpSpPr>
          <p:grpSpPr>
            <a:xfrm>
              <a:off x="10025009" y="4753585"/>
              <a:ext cx="1532189" cy="385808"/>
              <a:chOff x="5134372" y="3131004"/>
              <a:chExt cx="1431908" cy="315692"/>
            </a:xfrm>
          </p:grpSpPr>
          <p:sp>
            <p:nvSpPr>
              <p:cNvPr id="14" name="직사각형 6">
                <a:extLst>
                  <a:ext uri="{FF2B5EF4-FFF2-40B4-BE49-F238E27FC236}">
                    <a16:creationId xmlns:a16="http://schemas.microsoft.com/office/drawing/2014/main" id="{1FDA02C7-23B2-496A-B75C-64D6BE3AA345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자유형: 도형 46">
                <a:extLst>
                  <a:ext uri="{FF2B5EF4-FFF2-40B4-BE49-F238E27FC236}">
                    <a16:creationId xmlns:a16="http://schemas.microsoft.com/office/drawing/2014/main" id="{7CE7185A-D26B-4DE0-8FE5-EFDE67D11744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1" name="그룹 47">
              <a:extLst>
                <a:ext uri="{FF2B5EF4-FFF2-40B4-BE49-F238E27FC236}">
                  <a16:creationId xmlns:a16="http://schemas.microsoft.com/office/drawing/2014/main" id="{DB1478E0-CAD7-4425-807A-A4483CDED93B}"/>
                </a:ext>
              </a:extLst>
            </p:cNvPr>
            <p:cNvGrpSpPr/>
            <p:nvPr/>
          </p:nvGrpSpPr>
          <p:grpSpPr>
            <a:xfrm>
              <a:off x="9900592" y="5177643"/>
              <a:ext cx="1532189" cy="385808"/>
              <a:chOff x="5134372" y="3131004"/>
              <a:chExt cx="1431908" cy="315692"/>
            </a:xfrm>
          </p:grpSpPr>
          <p:sp>
            <p:nvSpPr>
              <p:cNvPr id="12" name="직사각형 6">
                <a:extLst>
                  <a:ext uri="{FF2B5EF4-FFF2-40B4-BE49-F238E27FC236}">
                    <a16:creationId xmlns:a16="http://schemas.microsoft.com/office/drawing/2014/main" id="{469C60F3-761A-4D5B-B729-BB17C82D7448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자유형: 도형 68">
                <a:extLst>
                  <a:ext uri="{FF2B5EF4-FFF2-40B4-BE49-F238E27FC236}">
                    <a16:creationId xmlns:a16="http://schemas.microsoft.com/office/drawing/2014/main" id="{228BC020-0EBA-4D83-BFD0-381F41AEBFC2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22" name="Freeform 1">
            <a:extLst>
              <a:ext uri="{FF2B5EF4-FFF2-40B4-BE49-F238E27FC236}">
                <a16:creationId xmlns:a16="http://schemas.microsoft.com/office/drawing/2014/main" id="{CCEEFBFE-5533-4767-99FB-805EDF159434}"/>
              </a:ext>
            </a:extLst>
          </p:cNvPr>
          <p:cNvSpPr/>
          <p:nvPr/>
        </p:nvSpPr>
        <p:spPr>
          <a:xfrm>
            <a:off x="3950125" y="361160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4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Freeform 43">
            <a:extLst>
              <a:ext uri="{FF2B5EF4-FFF2-40B4-BE49-F238E27FC236}">
                <a16:creationId xmlns:a16="http://schemas.microsoft.com/office/drawing/2014/main" id="{594AA041-9FAE-4E4C-8856-9CCC9412FCBF}"/>
              </a:ext>
            </a:extLst>
          </p:cNvPr>
          <p:cNvSpPr/>
          <p:nvPr/>
        </p:nvSpPr>
        <p:spPr>
          <a:xfrm>
            <a:off x="3950125" y="461458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2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9C6779F7-35BF-4649-9991-477A8B3B9448}"/>
              </a:ext>
            </a:extLst>
          </p:cNvPr>
          <p:cNvSpPr/>
          <p:nvPr/>
        </p:nvSpPr>
        <p:spPr>
          <a:xfrm>
            <a:off x="3950125" y="561756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5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DEB5BA8E-3000-43E5-99AB-09B5151C83BB}"/>
              </a:ext>
            </a:extLst>
          </p:cNvPr>
          <p:cNvSpPr/>
          <p:nvPr/>
        </p:nvSpPr>
        <p:spPr>
          <a:xfrm flipH="1">
            <a:off x="6707557" y="411309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3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CFC8B160-C7F3-4AD7-8386-BD8655662BCF}"/>
              </a:ext>
            </a:extLst>
          </p:cNvPr>
          <p:cNvSpPr/>
          <p:nvPr/>
        </p:nvSpPr>
        <p:spPr>
          <a:xfrm flipH="1">
            <a:off x="6707557" y="511607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1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315820-0B8B-47BC-9949-529F65407DFD}"/>
              </a:ext>
            </a:extLst>
          </p:cNvPr>
          <p:cNvGrpSpPr/>
          <p:nvPr/>
        </p:nvGrpSpPr>
        <p:grpSpPr>
          <a:xfrm>
            <a:off x="7946376" y="3420683"/>
            <a:ext cx="3456174" cy="707886"/>
            <a:chOff x="1389001" y="1670317"/>
            <a:chExt cx="2358631" cy="7078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365D902-EC5F-4081-8B5F-E4BD75BEDF9E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C577AD-5608-4E58-83A8-D82CC2A290AB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5A08D3-E25E-4E12-B78E-B0F96059A15F}"/>
              </a:ext>
            </a:extLst>
          </p:cNvPr>
          <p:cNvGrpSpPr/>
          <p:nvPr/>
        </p:nvGrpSpPr>
        <p:grpSpPr>
          <a:xfrm>
            <a:off x="7946376" y="4409472"/>
            <a:ext cx="3456174" cy="707886"/>
            <a:chOff x="1389001" y="1670317"/>
            <a:chExt cx="2358631" cy="7078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24F3DA-0CFB-4072-B842-43606A8E981B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E34556F-6D8E-4002-AD50-872B41717FA4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1F18260-3203-4FB5-BBB2-918D29DCA26E}"/>
              </a:ext>
            </a:extLst>
          </p:cNvPr>
          <p:cNvGrpSpPr/>
          <p:nvPr/>
        </p:nvGrpSpPr>
        <p:grpSpPr>
          <a:xfrm>
            <a:off x="805752" y="3915078"/>
            <a:ext cx="3456174" cy="707886"/>
            <a:chOff x="1389001" y="1670317"/>
            <a:chExt cx="2358631" cy="70788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6E8E36-D2A8-437C-B161-B76A38CCAD11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78C69E-B8C4-4C00-8F40-96BE49AA5749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47F0C36-E018-445F-92F4-161EC04FFD8A}"/>
              </a:ext>
            </a:extLst>
          </p:cNvPr>
          <p:cNvGrpSpPr/>
          <p:nvPr/>
        </p:nvGrpSpPr>
        <p:grpSpPr>
          <a:xfrm>
            <a:off x="805752" y="4903867"/>
            <a:ext cx="3456174" cy="707886"/>
            <a:chOff x="1389001" y="1670317"/>
            <a:chExt cx="2358631" cy="70788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1BB685A-C22B-496F-8E69-CBD06BAB62FE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5EE9ACD-DFCA-4B8F-A2F2-193FCDAF0367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50F23E-0046-47ED-93D7-61569BB1D7E7}"/>
              </a:ext>
            </a:extLst>
          </p:cNvPr>
          <p:cNvGrpSpPr/>
          <p:nvPr/>
        </p:nvGrpSpPr>
        <p:grpSpPr>
          <a:xfrm>
            <a:off x="805752" y="2926287"/>
            <a:ext cx="3456174" cy="707886"/>
            <a:chOff x="1389001" y="1670317"/>
            <a:chExt cx="2358631" cy="70788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1212C71-8BAE-4BAB-B61A-12342D836FFC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84BAB35-5AB5-4906-8D3A-E716FD2017D6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BC3FF2-A41B-4DAD-BE38-48F21EEA1048}"/>
              </a:ext>
            </a:extLst>
          </p:cNvPr>
          <p:cNvGrpSpPr/>
          <p:nvPr/>
        </p:nvGrpSpPr>
        <p:grpSpPr>
          <a:xfrm>
            <a:off x="6957489" y="1787639"/>
            <a:ext cx="4123954" cy="707886"/>
            <a:chOff x="2556780" y="1766707"/>
            <a:chExt cx="3116715" cy="70788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F6BEA5-0717-4ABD-A3DB-3E5357EE3EB0}"/>
                </a:ext>
              </a:extLst>
            </p:cNvPr>
            <p:cNvSpPr txBox="1"/>
            <p:nvPr/>
          </p:nvSpPr>
          <p:spPr>
            <a:xfrm>
              <a:off x="2561464" y="2012928"/>
              <a:ext cx="31002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43F3680-AA72-4DF7-BCC8-B1C3A2EB3CB2}"/>
                </a:ext>
              </a:extLst>
            </p:cNvPr>
            <p:cNvSpPr txBox="1"/>
            <p:nvPr/>
          </p:nvSpPr>
          <p:spPr>
            <a:xfrm>
              <a:off x="2556780" y="1766707"/>
              <a:ext cx="31167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5" name="Freeform 4">
            <a:extLst>
              <a:ext uri="{FF2B5EF4-FFF2-40B4-BE49-F238E27FC236}">
                <a16:creationId xmlns:a16="http://schemas.microsoft.com/office/drawing/2014/main" id="{506928AA-135C-421F-BC00-F7141146F45F}"/>
              </a:ext>
            </a:extLst>
          </p:cNvPr>
          <p:cNvSpPr/>
          <p:nvPr/>
        </p:nvSpPr>
        <p:spPr>
          <a:xfrm>
            <a:off x="6090199" y="1956689"/>
            <a:ext cx="838200" cy="596901"/>
          </a:xfrm>
          <a:custGeom>
            <a:avLst/>
            <a:gdLst>
              <a:gd name="connsiteX0" fmla="*/ 0 w 838200"/>
              <a:gd name="connsiteY0" fmla="*/ 596900 h 596900"/>
              <a:gd name="connsiteX1" fmla="*/ 0 w 838200"/>
              <a:gd name="connsiteY1" fmla="*/ 0 h 596900"/>
              <a:gd name="connsiteX2" fmla="*/ 838200 w 838200"/>
              <a:gd name="connsiteY2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596900">
                <a:moveTo>
                  <a:pt x="0" y="596900"/>
                </a:moveTo>
                <a:lnTo>
                  <a:pt x="0" y="0"/>
                </a:lnTo>
                <a:lnTo>
                  <a:pt x="838200" y="0"/>
                </a:lnTo>
              </a:path>
            </a:pathLst>
          </a:custGeom>
          <a:noFill/>
          <a:ln w="50800">
            <a:solidFill>
              <a:schemeClr val="accent5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13DE7FE-E8EA-48A9-B0A9-8180B44809A2}"/>
              </a:ext>
            </a:extLst>
          </p:cNvPr>
          <p:cNvSpPr/>
          <p:nvPr/>
        </p:nvSpPr>
        <p:spPr>
          <a:xfrm>
            <a:off x="953311" y="1842877"/>
            <a:ext cx="4680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6CE424C-8F03-4EB7-9FAD-82BDF61BC203}"/>
              </a:ext>
            </a:extLst>
          </p:cNvPr>
          <p:cNvSpPr/>
          <p:nvPr/>
        </p:nvSpPr>
        <p:spPr>
          <a:xfrm>
            <a:off x="6460923" y="1842877"/>
            <a:ext cx="4824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F092D78-D03C-4730-9300-A179968BF07B}"/>
              </a:ext>
            </a:extLst>
          </p:cNvPr>
          <p:cNvSpPr/>
          <p:nvPr/>
        </p:nvSpPr>
        <p:spPr>
          <a:xfrm>
            <a:off x="6460923" y="4109692"/>
            <a:ext cx="4824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19F3567-3F4E-4514-BD25-FE5973A0DDDB}"/>
              </a:ext>
            </a:extLst>
          </p:cNvPr>
          <p:cNvSpPr/>
          <p:nvPr/>
        </p:nvSpPr>
        <p:spPr>
          <a:xfrm>
            <a:off x="953311" y="4109692"/>
            <a:ext cx="4680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BFED1F-C9E2-45EE-BDBE-8E7812C86E40}"/>
              </a:ext>
            </a:extLst>
          </p:cNvPr>
          <p:cNvGrpSpPr/>
          <p:nvPr/>
        </p:nvGrpSpPr>
        <p:grpSpPr>
          <a:xfrm>
            <a:off x="5099514" y="2943882"/>
            <a:ext cx="1932544" cy="1944464"/>
            <a:chOff x="3601392" y="2821184"/>
            <a:chExt cx="1932544" cy="1944464"/>
          </a:xfrm>
        </p:grpSpPr>
        <p:sp>
          <p:nvSpPr>
            <p:cNvPr id="8" name="Pie 7">
              <a:extLst>
                <a:ext uri="{FF2B5EF4-FFF2-40B4-BE49-F238E27FC236}">
                  <a16:creationId xmlns:a16="http://schemas.microsoft.com/office/drawing/2014/main" id="{86BDE657-EB90-4852-8FD9-0294A637E3CB}"/>
                </a:ext>
              </a:extLst>
            </p:cNvPr>
            <p:cNvSpPr/>
            <p:nvPr/>
          </p:nvSpPr>
          <p:spPr>
            <a:xfrm>
              <a:off x="3601392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Pie 8">
              <a:extLst>
                <a:ext uri="{FF2B5EF4-FFF2-40B4-BE49-F238E27FC236}">
                  <a16:creationId xmlns:a16="http://schemas.microsoft.com/office/drawing/2014/main" id="{0C537C27-1388-44F4-A54A-1F210CCA297E}"/>
                </a:ext>
              </a:extLst>
            </p:cNvPr>
            <p:cNvSpPr/>
            <p:nvPr/>
          </p:nvSpPr>
          <p:spPr>
            <a:xfrm rot="16200000">
              <a:off x="3601392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Pie 9">
              <a:extLst>
                <a:ext uri="{FF2B5EF4-FFF2-40B4-BE49-F238E27FC236}">
                  <a16:creationId xmlns:a16="http://schemas.microsoft.com/office/drawing/2014/main" id="{693C8B46-DC8D-42C6-9FB4-5DEC796D2CDA}"/>
                </a:ext>
              </a:extLst>
            </p:cNvPr>
            <p:cNvSpPr/>
            <p:nvPr/>
          </p:nvSpPr>
          <p:spPr>
            <a:xfrm flipH="1">
              <a:off x="3661728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Pie 10">
              <a:extLst>
                <a:ext uri="{FF2B5EF4-FFF2-40B4-BE49-F238E27FC236}">
                  <a16:creationId xmlns:a16="http://schemas.microsoft.com/office/drawing/2014/main" id="{4EBA79DC-A71A-4503-A7D7-48560E0196B9}"/>
                </a:ext>
              </a:extLst>
            </p:cNvPr>
            <p:cNvSpPr/>
            <p:nvPr/>
          </p:nvSpPr>
          <p:spPr>
            <a:xfrm rot="5400000" flipH="1">
              <a:off x="3661728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81E7C0-AA54-4AD6-9EB0-1C88E8FE0DD2}"/>
              </a:ext>
            </a:extLst>
          </p:cNvPr>
          <p:cNvGrpSpPr/>
          <p:nvPr/>
        </p:nvGrpSpPr>
        <p:grpSpPr>
          <a:xfrm>
            <a:off x="1371602" y="2022188"/>
            <a:ext cx="3672000" cy="1292663"/>
            <a:chOff x="5600058" y="1433695"/>
            <a:chExt cx="2840830" cy="9196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24C6DB-A2DB-477B-B3D0-8BFF19F70FFA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36F7D1-660C-4C99-85D4-3243B9B3D8EE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 rtl="1">
                <a:buFont typeface="Arial" pitchFamily="34" charset="0"/>
                <a:buChar char="•"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</a:p>
            <a:p>
              <a:pPr marL="171459" indent="-171459" algn="r" rtl="1">
                <a:buFont typeface="Arial" pitchFamily="34" charset="0"/>
                <a:buChar char="•"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  من امیدوارم و معتقدم که این الگو زمان، پول و اعتبار شما را جلب کند.</a:t>
              </a:r>
            </a:p>
            <a:p>
              <a:pPr marL="171459" indent="-171459" algn="r" rtl="1">
                <a:buFont typeface="Arial" pitchFamily="34" charset="0"/>
                <a:buChar char="•"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434D12-C0DB-4139-876B-D4D42FC388C0}"/>
              </a:ext>
            </a:extLst>
          </p:cNvPr>
          <p:cNvGrpSpPr/>
          <p:nvPr/>
        </p:nvGrpSpPr>
        <p:grpSpPr>
          <a:xfrm>
            <a:off x="1371602" y="4289003"/>
            <a:ext cx="3672000" cy="1292663"/>
            <a:chOff x="5600058" y="1433695"/>
            <a:chExt cx="2840830" cy="9196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018DAA-D682-431A-9856-E6F63F4D2351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853AFC-3B4E-46E5-87A8-3643633F46AA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 rtl="1">
                <a:buFont typeface="Arial" pitchFamily="34" charset="0"/>
                <a:buChar char="•"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</a:p>
            <a:p>
              <a:pPr marL="171459" indent="-171459" algn="r" rtl="1">
                <a:buFont typeface="Arial" pitchFamily="34" charset="0"/>
                <a:buChar char="•"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  من امیدوارم و معتقدم که این الگو زمان، پول و اعتبار شما را جلب کند.</a:t>
              </a:r>
            </a:p>
            <a:p>
              <a:pPr marL="171459" indent="-171459" algn="r" rtl="1">
                <a:buFont typeface="Arial" pitchFamily="34" charset="0"/>
                <a:buChar char="•"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F7F403-7268-43B6-B9E4-3206D14539AC}"/>
              </a:ext>
            </a:extLst>
          </p:cNvPr>
          <p:cNvGrpSpPr/>
          <p:nvPr/>
        </p:nvGrpSpPr>
        <p:grpSpPr>
          <a:xfrm>
            <a:off x="7106066" y="4289003"/>
            <a:ext cx="3672000" cy="1292663"/>
            <a:chOff x="5600058" y="1433695"/>
            <a:chExt cx="2840830" cy="9196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D9B951-450F-4654-9C19-8AD82C3562EB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8E5ADC-F5A1-4EAC-B125-2FFD610748AE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 rtl="1">
                <a:buFont typeface="Arial" pitchFamily="34" charset="0"/>
                <a:buChar char="•"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</a:p>
            <a:p>
              <a:pPr marL="171459" indent="-171459" algn="r" rtl="1">
                <a:buFont typeface="Arial" pitchFamily="34" charset="0"/>
                <a:buChar char="•"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  من امیدوارم و معتقدم که این الگو زمان، پول و اعتبار شما را جلب کند.</a:t>
              </a:r>
            </a:p>
            <a:p>
              <a:pPr marL="171459" indent="-171459" algn="r" rtl="1">
                <a:buFont typeface="Arial" pitchFamily="34" charset="0"/>
                <a:buChar char="•"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05DEA6C-AD96-4FA0-8171-41A7EEFB56F8}"/>
              </a:ext>
            </a:extLst>
          </p:cNvPr>
          <p:cNvGrpSpPr/>
          <p:nvPr/>
        </p:nvGrpSpPr>
        <p:grpSpPr>
          <a:xfrm>
            <a:off x="7106066" y="2022188"/>
            <a:ext cx="3672000" cy="1292663"/>
            <a:chOff x="5600058" y="1433695"/>
            <a:chExt cx="2840830" cy="9196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899884-85A8-4EE6-8A0D-386D604657F8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D47C7A-785B-4BBA-A54E-4562A38F6EEB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 rtl="1">
                <a:buFont typeface="Arial" pitchFamily="34" charset="0"/>
                <a:buChar char="•"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</a:p>
            <a:p>
              <a:pPr marL="171459" indent="-171459" algn="r" rtl="1">
                <a:buFont typeface="Arial" pitchFamily="34" charset="0"/>
                <a:buChar char="•"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  من امیدوارم و معتقدم که این الگو زمان، پول و اعتبار شما را جلب کند.</a:t>
              </a:r>
            </a:p>
            <a:p>
              <a:pPr marL="171459" indent="-171459" algn="r" rtl="1">
                <a:buFont typeface="Arial" pitchFamily="34" charset="0"/>
                <a:buChar char="•"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id="{AEA0D348-C996-49E1-B6D1-DA7D9EC1CCAA}"/>
              </a:ext>
            </a:extLst>
          </p:cNvPr>
          <p:cNvSpPr/>
          <p:nvPr/>
        </p:nvSpPr>
        <p:spPr>
          <a:xfrm rot="2700000">
            <a:off x="5555782" y="32755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FC6EDC27-142B-4A74-A9B8-684530A437DA}"/>
              </a:ext>
            </a:extLst>
          </p:cNvPr>
          <p:cNvSpPr/>
          <p:nvPr/>
        </p:nvSpPr>
        <p:spPr>
          <a:xfrm>
            <a:off x="5491775" y="418808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981CCE9F-6D97-4EC4-9A84-CA391B682AF3}"/>
              </a:ext>
            </a:extLst>
          </p:cNvPr>
          <p:cNvSpPr/>
          <p:nvPr/>
        </p:nvSpPr>
        <p:spPr>
          <a:xfrm flipH="1">
            <a:off x="6284006" y="333795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Block Arc 10">
            <a:extLst>
              <a:ext uri="{FF2B5EF4-FFF2-40B4-BE49-F238E27FC236}">
                <a16:creationId xmlns:a16="http://schemas.microsoft.com/office/drawing/2014/main" id="{5AB3F3B8-B386-43E4-88E5-2CE761C2020E}"/>
              </a:ext>
            </a:extLst>
          </p:cNvPr>
          <p:cNvSpPr/>
          <p:nvPr/>
        </p:nvSpPr>
        <p:spPr>
          <a:xfrm>
            <a:off x="6272998" y="419614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368496" y="502241"/>
            <a:ext cx="835677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اینفوگرافیک ستون</a:t>
            </a:r>
            <a:endParaRPr lang="ko-KR" altLang="en-US" sz="54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7CA85E-D626-4328-976B-036D6A364E5B}"/>
              </a:ext>
            </a:extLst>
          </p:cNvPr>
          <p:cNvSpPr txBox="1"/>
          <p:nvPr/>
        </p:nvSpPr>
        <p:spPr>
          <a:xfrm>
            <a:off x="5170881" y="2520489"/>
            <a:ext cx="612648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</a:t>
            </a:r>
            <a:endParaRPr lang="en-US" altLang="ko-K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EBE18-6810-44CC-939F-B43081531711}"/>
              </a:ext>
            </a:extLst>
          </p:cNvPr>
          <p:cNvSpPr txBox="1"/>
          <p:nvPr/>
        </p:nvSpPr>
        <p:spPr>
          <a:xfrm>
            <a:off x="5170881" y="3124105"/>
            <a:ext cx="6126480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آسان برای تغییر رنگ، عکس و متن. 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algn="r" rtl="1">
              <a:lnSpc>
                <a:spcPct val="150000"/>
              </a:lnSpc>
            </a:pPr>
            <a:endParaRPr lang="fa-IR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من امیدوارم و معتقدم که این الگو زمان، پول و اعتبار شما را جلب کند. آسان برای تغییر رنگ، عکس و متن.</a:t>
            </a:r>
          </a:p>
          <a:p>
            <a:pPr algn="r" rtl="1">
              <a:lnSpc>
                <a:spcPct val="150000"/>
              </a:lnSpc>
            </a:pPr>
            <a:endParaRPr lang="fa-IR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zing </a:t>
            </a: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منحصر به فرد اضافه کنید.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7BF5E-FA8C-4D75-B188-851483C2C4DD}"/>
              </a:ext>
            </a:extLst>
          </p:cNvPr>
          <p:cNvSpPr txBox="1"/>
          <p:nvPr/>
        </p:nvSpPr>
        <p:spPr>
          <a:xfrm>
            <a:off x="1181013" y="3043709"/>
            <a:ext cx="2332295" cy="329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400" b="1" dirty="0">
                <a:solidFill>
                  <a:schemeClr val="accent2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4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A33DFE-8DB9-49EE-9538-8CC342F19100}"/>
              </a:ext>
            </a:extLst>
          </p:cNvPr>
          <p:cNvSpPr/>
          <p:nvPr/>
        </p:nvSpPr>
        <p:spPr>
          <a:xfrm rot="10800000">
            <a:off x="3676564" y="5456484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E711DE2-7977-4515-83C9-C1F3994A93A5}"/>
              </a:ext>
            </a:extLst>
          </p:cNvPr>
          <p:cNvSpPr/>
          <p:nvPr/>
        </p:nvSpPr>
        <p:spPr>
          <a:xfrm>
            <a:off x="867708" y="2327626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935095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5400" dirty="0">
                <a:solidFill>
                  <a:schemeClr val="bg1"/>
                </a:solidFill>
                <a:cs typeface="B Nazanin" panose="00000400000000000000" pitchFamily="2" charset="-78"/>
              </a:rPr>
              <a:t>با تشکر از شما دوستان عزیز ... !</a:t>
            </a:r>
            <a:endParaRPr lang="ko-KR" altLang="en-US" sz="5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82826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867" dirty="0">
                <a:solidFill>
                  <a:schemeClr val="bg1"/>
                </a:solidFill>
                <a:cs typeface="B Nazanin" panose="00000400000000000000" pitchFamily="2" charset="-78"/>
              </a:rPr>
              <a:t>زیرنویس ارائه خود را وارد کنید</a:t>
            </a:r>
            <a:endParaRPr lang="ko-KR" altLang="en-US" sz="1867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1397</Words>
  <Application>Microsoft Office PowerPoint</Application>
  <PresentationFormat>Widescreen</PresentationFormat>
  <Paragraphs>101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2024-04-05T09:28:25Z</dcterms:created>
  <dcterms:modified xsi:type="dcterms:W3CDTF">2024-04-30T13:36:02Z</dcterms:modified>
</cp:coreProperties>
</file>