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73" r:id="rId4"/>
    <p:sldId id="275" r:id="rId5"/>
    <p:sldId id="270" r:id="rId6"/>
    <p:sldId id="295" r:id="rId7"/>
    <p:sldId id="327" r:id="rId8"/>
    <p:sldId id="298" r:id="rId9"/>
    <p:sldId id="308" r:id="rId10"/>
    <p:sldId id="316" r:id="rId11"/>
    <p:sldId id="28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816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29/04/2024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9782-BF95-44AC-90DD-DCB61C9F7425}" type="datetimeFigureOut">
              <a:rPr lang="LID4096" smtClean="0"/>
              <a:t>04/29/2024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A7FF-D660-4869-B588-B089D8D46AE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09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7FF-D660-4869-B588-B089D8D46AEB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745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7FF-D660-4869-B588-B089D8D46AEB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524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7FF-D660-4869-B588-B089D8D46AEB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267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7FF-D660-4869-B588-B089D8D46AEB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816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6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6690167" y="531998"/>
            <a:ext cx="4699322" cy="5323746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1898248" y="2534856"/>
            <a:ext cx="4605394" cy="2974694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FD284DE1-3908-4818-BE72-7010D1BC93E5}"/>
              </a:ext>
            </a:extLst>
          </p:cNvPr>
          <p:cNvSpPr/>
          <p:nvPr userDrawn="1"/>
        </p:nvSpPr>
        <p:spPr>
          <a:xfrm>
            <a:off x="0" y="6495931"/>
            <a:ext cx="11868345" cy="36206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678626" y="3219662"/>
            <a:ext cx="5658448" cy="2749733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4802" y="-115747"/>
            <a:ext cx="12211051" cy="4682068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428182" y="1701449"/>
            <a:ext cx="6655524" cy="3460860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rgbClr val="FFC000"/>
                </a:solidFill>
              </a:rPr>
              <a:t>We Create Quality Professional PPT Presentation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29-04-2024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68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517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2" cy="6591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954839" y="636879"/>
            <a:ext cx="282323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7085" y="429125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5971" y="413084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5971" y="413084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7827264" y="0"/>
            <a:ext cx="436473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1" r:id="rId2"/>
    <p:sldLayoutId id="2147483677" r:id="rId3"/>
    <p:sldLayoutId id="2147483680" r:id="rId4"/>
    <p:sldLayoutId id="2147483658" r:id="rId5"/>
    <p:sldLayoutId id="2147483678" r:id="rId6"/>
    <p:sldLayoutId id="2147483679" r:id="rId7"/>
    <p:sldLayoutId id="2147483676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59" r:id="rId24"/>
    <p:sldLayoutId id="2147483686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60F131-578A-4FBD-8B99-5D3BF2E1E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502"/>
            <a:ext cx="12192000" cy="6875502"/>
          </a:xfrm>
          <a:prstGeom prst="rect">
            <a:avLst/>
          </a:prstGeom>
        </p:spPr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4529" y="5860170"/>
            <a:ext cx="3976725" cy="30228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a-IR" altLang="ko-KR" sz="1100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1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" y="6415116"/>
            <a:ext cx="12191999" cy="73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20E08B5-ED2D-454A-B6CC-930D52CFC530}"/>
              </a:ext>
            </a:extLst>
          </p:cNvPr>
          <p:cNvSpPr/>
          <p:nvPr/>
        </p:nvSpPr>
        <p:spPr>
          <a:xfrm>
            <a:off x="2639505" y="1772238"/>
            <a:ext cx="6726775" cy="397434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8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 txBox="1">
            <a:spLocks/>
          </p:cNvSpPr>
          <p:nvPr/>
        </p:nvSpPr>
        <p:spPr>
          <a:xfrm>
            <a:off x="2390635" y="2928307"/>
            <a:ext cx="6975645" cy="18144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700000000000000" pitchFamily="2" charset="-78"/>
              </a:rPr>
              <a:t>تم : آفتاب</a:t>
            </a: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700000000000000" pitchFamily="2" charset="-78"/>
            </a:endParaRP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5028" y="4995466"/>
            <a:ext cx="4815415" cy="612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fa-IR" sz="3600" b="1" dirty="0">
                <a:solidFill>
                  <a:srgbClr val="DDA832"/>
                </a:solidFill>
                <a:cs typeface="B Nazanin" panose="00000700000000000000" pitchFamily="2" charset="-78"/>
              </a:rPr>
              <a:t>قالب پاورپوینت کهکشان</a:t>
            </a:r>
            <a:endParaRPr lang="en-US" sz="3600" b="1" dirty="0">
              <a:solidFill>
                <a:srgbClr val="DDA832"/>
              </a:solidFill>
              <a:cs typeface="B Nazanin" panose="00000700000000000000" pitchFamily="2" charset="-7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42479A-349C-4709-94FC-ABB592D4F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768" y="666005"/>
            <a:ext cx="2212463" cy="2212463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F23BBA72-8CF5-417C-A78F-58B35E0FFEBB}"/>
              </a:ext>
            </a:extLst>
          </p:cNvPr>
          <p:cNvGrpSpPr/>
          <p:nvPr/>
        </p:nvGrpSpPr>
        <p:grpSpPr>
          <a:xfrm>
            <a:off x="11284515" y="5957641"/>
            <a:ext cx="794201" cy="409619"/>
            <a:chOff x="10782098" y="5652108"/>
            <a:chExt cx="1369109" cy="706135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B56BD62-79A8-48C3-AB0C-02DB82E001E9}"/>
                </a:ext>
              </a:extLst>
            </p:cNvPr>
            <p:cNvSpPr/>
            <p:nvPr/>
          </p:nvSpPr>
          <p:spPr>
            <a:xfrm>
              <a:off x="10782098" y="5652108"/>
              <a:ext cx="1369109" cy="706135"/>
            </a:xfrm>
            <a:custGeom>
              <a:avLst/>
              <a:gdLst>
                <a:gd name="connsiteX0" fmla="*/ 1236249 w 1369109"/>
                <a:gd name="connsiteY0" fmla="*/ 702761 h 706135"/>
                <a:gd name="connsiteX1" fmla="*/ 1130998 w 1369109"/>
                <a:gd name="connsiteY1" fmla="*/ 695141 h 706135"/>
                <a:gd name="connsiteX2" fmla="*/ 1103471 w 1369109"/>
                <a:gd name="connsiteY2" fmla="*/ 588747 h 706135"/>
                <a:gd name="connsiteX3" fmla="*/ 798861 w 1369109"/>
                <a:gd name="connsiteY3" fmla="*/ 271564 h 706135"/>
                <a:gd name="connsiteX4" fmla="*/ 389382 w 1369109"/>
                <a:gd name="connsiteY4" fmla="*/ 375196 h 706135"/>
                <a:gd name="connsiteX5" fmla="*/ 257746 w 1369109"/>
                <a:gd name="connsiteY5" fmla="*/ 656374 h 706135"/>
                <a:gd name="connsiteX6" fmla="*/ 211645 w 1369109"/>
                <a:gd name="connsiteY6" fmla="*/ 703047 h 706135"/>
                <a:gd name="connsiteX7" fmla="*/ 35528 w 1369109"/>
                <a:gd name="connsiteY7" fmla="*/ 702666 h 706135"/>
                <a:gd name="connsiteX8" fmla="*/ 2095 w 1369109"/>
                <a:gd name="connsiteY8" fmla="*/ 689902 h 706135"/>
                <a:gd name="connsiteX9" fmla="*/ 17335 w 1369109"/>
                <a:gd name="connsiteY9" fmla="*/ 653136 h 706135"/>
                <a:gd name="connsiteX10" fmla="*/ 131445 w 1369109"/>
                <a:gd name="connsiteY10" fmla="*/ 595605 h 706135"/>
                <a:gd name="connsiteX11" fmla="*/ 160782 w 1369109"/>
                <a:gd name="connsiteY11" fmla="*/ 485020 h 706135"/>
                <a:gd name="connsiteX12" fmla="*/ 99441 w 1369109"/>
                <a:gd name="connsiteY12" fmla="*/ 400342 h 706135"/>
                <a:gd name="connsiteX13" fmla="*/ 145161 w 1369109"/>
                <a:gd name="connsiteY13" fmla="*/ 321666 h 706135"/>
                <a:gd name="connsiteX14" fmla="*/ 263366 w 1369109"/>
                <a:gd name="connsiteY14" fmla="*/ 333001 h 706135"/>
                <a:gd name="connsiteX15" fmla="*/ 331660 w 1369109"/>
                <a:gd name="connsiteY15" fmla="*/ 261754 h 706135"/>
                <a:gd name="connsiteX16" fmla="*/ 323945 w 1369109"/>
                <a:gd name="connsiteY16" fmla="*/ 138500 h 706135"/>
                <a:gd name="connsiteX17" fmla="*/ 395287 w 1369109"/>
                <a:gd name="connsiteY17" fmla="*/ 98019 h 706135"/>
                <a:gd name="connsiteX18" fmla="*/ 492537 w 1369109"/>
                <a:gd name="connsiteY18" fmla="*/ 166313 h 706135"/>
                <a:gd name="connsiteX19" fmla="*/ 594836 w 1369109"/>
                <a:gd name="connsiteY19" fmla="*/ 134690 h 706135"/>
                <a:gd name="connsiteX20" fmla="*/ 633126 w 1369109"/>
                <a:gd name="connsiteY20" fmla="*/ 47632 h 706135"/>
                <a:gd name="connsiteX21" fmla="*/ 687133 w 1369109"/>
                <a:gd name="connsiteY21" fmla="*/ 7 h 706135"/>
                <a:gd name="connsiteX22" fmla="*/ 738949 w 1369109"/>
                <a:gd name="connsiteY22" fmla="*/ 50013 h 706135"/>
                <a:gd name="connsiteX23" fmla="*/ 782097 w 1369109"/>
                <a:gd name="connsiteY23" fmla="*/ 145358 h 706135"/>
                <a:gd name="connsiteX24" fmla="*/ 867632 w 1369109"/>
                <a:gd name="connsiteY24" fmla="*/ 172695 h 706135"/>
                <a:gd name="connsiteX25" fmla="*/ 968787 w 1369109"/>
                <a:gd name="connsiteY25" fmla="*/ 101829 h 706135"/>
                <a:gd name="connsiteX26" fmla="*/ 1048321 w 1369109"/>
                <a:gd name="connsiteY26" fmla="*/ 143739 h 706135"/>
                <a:gd name="connsiteX27" fmla="*/ 1039177 w 1369109"/>
                <a:gd name="connsiteY27" fmla="*/ 276327 h 706135"/>
                <a:gd name="connsiteX28" fmla="*/ 1103661 w 1369109"/>
                <a:gd name="connsiteY28" fmla="*/ 335096 h 706135"/>
                <a:gd name="connsiteX29" fmla="*/ 1231106 w 1369109"/>
                <a:gd name="connsiteY29" fmla="*/ 320999 h 706135"/>
                <a:gd name="connsiteX30" fmla="*/ 1280255 w 1369109"/>
                <a:gd name="connsiteY30" fmla="*/ 343669 h 706135"/>
                <a:gd name="connsiteX31" fmla="*/ 1269968 w 1369109"/>
                <a:gd name="connsiteY31" fmla="*/ 400914 h 706135"/>
                <a:gd name="connsiteX32" fmla="*/ 1203769 w 1369109"/>
                <a:gd name="connsiteY32" fmla="*/ 493973 h 706135"/>
                <a:gd name="connsiteX33" fmla="*/ 1229963 w 1369109"/>
                <a:gd name="connsiteY33" fmla="*/ 591890 h 706135"/>
                <a:gd name="connsiteX34" fmla="*/ 1337690 w 1369109"/>
                <a:gd name="connsiteY34" fmla="*/ 642182 h 706135"/>
                <a:gd name="connsiteX35" fmla="*/ 1368075 w 1369109"/>
                <a:gd name="connsiteY35" fmla="*/ 684949 h 706135"/>
                <a:gd name="connsiteX36" fmla="*/ 1323879 w 1369109"/>
                <a:gd name="connsiteY36" fmla="*/ 702475 h 706135"/>
                <a:gd name="connsiteX37" fmla="*/ 1236249 w 1369109"/>
                <a:gd name="connsiteY37" fmla="*/ 702761 h 7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69109" h="706135">
                  <a:moveTo>
                    <a:pt x="1236249" y="702761"/>
                  </a:moveTo>
                  <a:cubicBezTo>
                    <a:pt x="1205293" y="699618"/>
                    <a:pt x="1161478" y="716477"/>
                    <a:pt x="1130998" y="695141"/>
                  </a:cubicBezTo>
                  <a:cubicBezTo>
                    <a:pt x="1098708" y="672472"/>
                    <a:pt x="1112996" y="624751"/>
                    <a:pt x="1103471" y="588747"/>
                  </a:cubicBezTo>
                  <a:cubicBezTo>
                    <a:pt x="1060799" y="426250"/>
                    <a:pt x="958881" y="316427"/>
                    <a:pt x="798861" y="271564"/>
                  </a:cubicBezTo>
                  <a:cubicBezTo>
                    <a:pt x="646366" y="228797"/>
                    <a:pt x="507492" y="266135"/>
                    <a:pt x="389382" y="375196"/>
                  </a:cubicBezTo>
                  <a:cubicBezTo>
                    <a:pt x="306800" y="451396"/>
                    <a:pt x="265176" y="545884"/>
                    <a:pt x="257746" y="656374"/>
                  </a:cubicBezTo>
                  <a:cubicBezTo>
                    <a:pt x="255651" y="687140"/>
                    <a:pt x="244221" y="703428"/>
                    <a:pt x="211645" y="703047"/>
                  </a:cubicBezTo>
                  <a:cubicBezTo>
                    <a:pt x="152971" y="702380"/>
                    <a:pt x="94202" y="703047"/>
                    <a:pt x="35528" y="702666"/>
                  </a:cubicBezTo>
                  <a:cubicBezTo>
                    <a:pt x="23050" y="702666"/>
                    <a:pt x="8191" y="703904"/>
                    <a:pt x="2095" y="689902"/>
                  </a:cubicBezTo>
                  <a:cubicBezTo>
                    <a:pt x="-4858" y="673805"/>
                    <a:pt x="6858" y="662566"/>
                    <a:pt x="17335" y="653136"/>
                  </a:cubicBezTo>
                  <a:cubicBezTo>
                    <a:pt x="50006" y="623608"/>
                    <a:pt x="93154" y="614274"/>
                    <a:pt x="131445" y="595605"/>
                  </a:cubicBezTo>
                  <a:cubicBezTo>
                    <a:pt x="198882" y="562744"/>
                    <a:pt x="204311" y="547504"/>
                    <a:pt x="160782" y="485020"/>
                  </a:cubicBezTo>
                  <a:cubicBezTo>
                    <a:pt x="140874" y="456445"/>
                    <a:pt x="116967" y="430251"/>
                    <a:pt x="99441" y="400342"/>
                  </a:cubicBezTo>
                  <a:cubicBezTo>
                    <a:pt x="70389" y="350812"/>
                    <a:pt x="88011" y="320523"/>
                    <a:pt x="145161" y="321666"/>
                  </a:cubicBezTo>
                  <a:cubicBezTo>
                    <a:pt x="184594" y="322428"/>
                    <a:pt x="223932" y="329191"/>
                    <a:pt x="263366" y="333001"/>
                  </a:cubicBezTo>
                  <a:cubicBezTo>
                    <a:pt x="320040" y="338430"/>
                    <a:pt x="340137" y="318904"/>
                    <a:pt x="331660" y="261754"/>
                  </a:cubicBezTo>
                  <a:cubicBezTo>
                    <a:pt x="325564" y="220701"/>
                    <a:pt x="322802" y="179743"/>
                    <a:pt x="323945" y="138500"/>
                  </a:cubicBezTo>
                  <a:cubicBezTo>
                    <a:pt x="325278" y="88684"/>
                    <a:pt x="352044" y="72587"/>
                    <a:pt x="395287" y="98019"/>
                  </a:cubicBezTo>
                  <a:cubicBezTo>
                    <a:pt x="429291" y="118117"/>
                    <a:pt x="459581" y="144310"/>
                    <a:pt x="492537" y="166313"/>
                  </a:cubicBezTo>
                  <a:cubicBezTo>
                    <a:pt x="544258" y="200794"/>
                    <a:pt x="569118" y="192793"/>
                    <a:pt x="594836" y="134690"/>
                  </a:cubicBezTo>
                  <a:cubicBezTo>
                    <a:pt x="607695" y="105734"/>
                    <a:pt x="619029" y="75921"/>
                    <a:pt x="633126" y="47632"/>
                  </a:cubicBezTo>
                  <a:cubicBezTo>
                    <a:pt x="644461" y="24867"/>
                    <a:pt x="657129" y="-470"/>
                    <a:pt x="687133" y="7"/>
                  </a:cubicBezTo>
                  <a:cubicBezTo>
                    <a:pt x="717518" y="483"/>
                    <a:pt x="727710" y="28010"/>
                    <a:pt x="738949" y="50013"/>
                  </a:cubicBezTo>
                  <a:cubicBezTo>
                    <a:pt x="754761" y="81064"/>
                    <a:pt x="767334" y="113735"/>
                    <a:pt x="782097" y="145358"/>
                  </a:cubicBezTo>
                  <a:cubicBezTo>
                    <a:pt x="803529" y="191269"/>
                    <a:pt x="823912" y="199079"/>
                    <a:pt x="867632" y="172695"/>
                  </a:cubicBezTo>
                  <a:cubicBezTo>
                    <a:pt x="902779" y="151549"/>
                    <a:pt x="934116" y="124022"/>
                    <a:pt x="968787" y="101829"/>
                  </a:cubicBezTo>
                  <a:cubicBezTo>
                    <a:pt x="1018413" y="70015"/>
                    <a:pt x="1048607" y="85541"/>
                    <a:pt x="1048321" y="143739"/>
                  </a:cubicBezTo>
                  <a:cubicBezTo>
                    <a:pt x="1048035" y="187935"/>
                    <a:pt x="1040225" y="232036"/>
                    <a:pt x="1039177" y="276327"/>
                  </a:cubicBezTo>
                  <a:cubicBezTo>
                    <a:pt x="1038129" y="323095"/>
                    <a:pt x="1057179" y="339478"/>
                    <a:pt x="1103661" y="335096"/>
                  </a:cubicBezTo>
                  <a:cubicBezTo>
                    <a:pt x="1146238" y="331096"/>
                    <a:pt x="1187862" y="318618"/>
                    <a:pt x="1231106" y="320999"/>
                  </a:cubicBezTo>
                  <a:cubicBezTo>
                    <a:pt x="1250632" y="322047"/>
                    <a:pt x="1270158" y="324047"/>
                    <a:pt x="1280255" y="343669"/>
                  </a:cubicBezTo>
                  <a:cubicBezTo>
                    <a:pt x="1291113" y="364719"/>
                    <a:pt x="1283112" y="383197"/>
                    <a:pt x="1269968" y="400914"/>
                  </a:cubicBezTo>
                  <a:cubicBezTo>
                    <a:pt x="1247394" y="431584"/>
                    <a:pt x="1224915" y="462350"/>
                    <a:pt x="1203769" y="493973"/>
                  </a:cubicBezTo>
                  <a:cubicBezTo>
                    <a:pt x="1171956" y="541598"/>
                    <a:pt x="1178242" y="565696"/>
                    <a:pt x="1229963" y="591890"/>
                  </a:cubicBezTo>
                  <a:cubicBezTo>
                    <a:pt x="1265301" y="609797"/>
                    <a:pt x="1302162" y="624656"/>
                    <a:pt x="1337690" y="642182"/>
                  </a:cubicBezTo>
                  <a:cubicBezTo>
                    <a:pt x="1354740" y="650659"/>
                    <a:pt x="1373790" y="662089"/>
                    <a:pt x="1368075" y="684949"/>
                  </a:cubicBezTo>
                  <a:cubicBezTo>
                    <a:pt x="1362456" y="707428"/>
                    <a:pt x="1340453" y="701904"/>
                    <a:pt x="1323879" y="702475"/>
                  </a:cubicBezTo>
                  <a:cubicBezTo>
                    <a:pt x="1296924" y="703428"/>
                    <a:pt x="1269968" y="702761"/>
                    <a:pt x="1236249" y="70276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7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39CD926-FE46-49D9-B392-743B56DD1B91}"/>
                </a:ext>
              </a:extLst>
            </p:cNvPr>
            <p:cNvSpPr/>
            <p:nvPr/>
          </p:nvSpPr>
          <p:spPr>
            <a:xfrm>
              <a:off x="11097702" y="5969345"/>
              <a:ext cx="739560" cy="386212"/>
            </a:xfrm>
            <a:custGeom>
              <a:avLst/>
              <a:gdLst>
                <a:gd name="connsiteX0" fmla="*/ 369719 w 739560"/>
                <a:gd name="connsiteY0" fmla="*/ 385620 h 386212"/>
                <a:gd name="connsiteX1" fmla="*/ 51108 w 739560"/>
                <a:gd name="connsiteY1" fmla="*/ 386191 h 386212"/>
                <a:gd name="connsiteX2" fmla="*/ 911 w 739560"/>
                <a:gd name="connsiteY2" fmla="*/ 327612 h 386212"/>
                <a:gd name="connsiteX3" fmla="*/ 360480 w 739560"/>
                <a:gd name="connsiteY3" fmla="*/ 429 h 386212"/>
                <a:gd name="connsiteX4" fmla="*/ 738908 w 739560"/>
                <a:gd name="connsiteY4" fmla="*/ 328089 h 386212"/>
                <a:gd name="connsiteX5" fmla="*/ 688426 w 739560"/>
                <a:gd name="connsiteY5" fmla="*/ 386001 h 386212"/>
                <a:gd name="connsiteX6" fmla="*/ 369815 w 739560"/>
                <a:gd name="connsiteY6" fmla="*/ 385620 h 38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560" h="386212">
                  <a:moveTo>
                    <a:pt x="369719" y="385620"/>
                  </a:moveTo>
                  <a:cubicBezTo>
                    <a:pt x="263516" y="385620"/>
                    <a:pt x="157312" y="384381"/>
                    <a:pt x="51108" y="386191"/>
                  </a:cubicBezTo>
                  <a:cubicBezTo>
                    <a:pt x="7103" y="386953"/>
                    <a:pt x="-3470" y="367236"/>
                    <a:pt x="911" y="327612"/>
                  </a:cubicBezTo>
                  <a:cubicBezTo>
                    <a:pt x="21390" y="140637"/>
                    <a:pt x="172838" y="10049"/>
                    <a:pt x="360480" y="429"/>
                  </a:cubicBezTo>
                  <a:cubicBezTo>
                    <a:pt x="548218" y="-9192"/>
                    <a:pt x="722335" y="144447"/>
                    <a:pt x="738908" y="328089"/>
                  </a:cubicBezTo>
                  <a:cubicBezTo>
                    <a:pt x="742718" y="370475"/>
                    <a:pt x="730336" y="386382"/>
                    <a:pt x="688426" y="386001"/>
                  </a:cubicBezTo>
                  <a:cubicBezTo>
                    <a:pt x="582222" y="384858"/>
                    <a:pt x="476018" y="385620"/>
                    <a:pt x="369815" y="38562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700000000000000" pitchFamily="2" charset="-78"/>
              </a:endParaRPr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74C91D-1B0A-446C-B4DE-DD7E935C5C2E}"/>
              </a:ext>
            </a:extLst>
          </p:cNvPr>
          <p:cNvCxnSpPr/>
          <p:nvPr/>
        </p:nvCxnSpPr>
        <p:spPr>
          <a:xfrm>
            <a:off x="150725" y="218080"/>
            <a:ext cx="118269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52116E0E-25BC-413B-A273-5C31F2B33A0A}"/>
              </a:ext>
            </a:extLst>
          </p:cNvPr>
          <p:cNvSpPr/>
          <p:nvPr/>
        </p:nvSpPr>
        <p:spPr>
          <a:xfrm flipH="1">
            <a:off x="4742407" y="76948"/>
            <a:ext cx="2707183" cy="23558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9293F2C4-212F-4320-A0E3-0D26A24EED85}"/>
              </a:ext>
            </a:extLst>
          </p:cNvPr>
          <p:cNvSpPr txBox="1"/>
          <p:nvPr/>
        </p:nvSpPr>
        <p:spPr>
          <a:xfrm>
            <a:off x="-763474" y="6451755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15" y="545169"/>
            <a:ext cx="4455861" cy="724247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منابع</a:t>
            </a:r>
            <a:endParaRPr lang="en-US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5" y="1396266"/>
            <a:ext cx="4645475" cy="26477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53" y="5467673"/>
            <a:ext cx="4320000" cy="97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66" y="4297673"/>
            <a:ext cx="2160000" cy="214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936" y="4100798"/>
            <a:ext cx="2565000" cy="254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38" y="1907048"/>
            <a:ext cx="2261250" cy="219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50" y="1945771"/>
            <a:ext cx="3220311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rtl="1"/>
            <a:r>
              <a:rPr lang="fa-IR" altLang="ko-KR" dirty="0">
                <a:solidFill>
                  <a:srgbClr val="FFC000"/>
                </a:solidFill>
                <a:cs typeface="B Nazanin" panose="00000400000000000000" pitchFamily="2" charset="-78"/>
              </a:rPr>
              <a:t>اینفوگرافیک</a:t>
            </a:r>
            <a:endParaRPr lang="ko-KR" altLang="en-US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  <a:solidFill>
            <a:srgbClr val="FFC000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  <a:solidFill>
            <a:srgbClr val="FFC000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  <a:solidFill>
            <a:srgbClr val="FFC0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  <a:solidFill>
            <a:srgbClr val="FFC000"/>
          </a:solidFill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  <a:solidFill>
            <a:srgbClr val="FFC000"/>
          </a:solidFill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rtl="1"/>
            <a:r>
              <a:rPr lang="fa-IR" altLang="ko-KR" dirty="0">
                <a:solidFill>
                  <a:srgbClr val="FFC000"/>
                </a:solidFill>
                <a:cs typeface="B Nazanin" panose="00000400000000000000" pitchFamily="2" charset="-78"/>
              </a:rPr>
              <a:t>دستور جلسه</a:t>
            </a:r>
            <a:endParaRPr lang="en-US" altLang="ko-KR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D47BA6-3C61-4223-9015-0D27C27A6B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713" y="1927998"/>
            <a:ext cx="4081201" cy="40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806473"/>
            <a:ext cx="11541807" cy="1003527"/>
            <a:chOff x="-3475307" y="2041166"/>
            <a:chExt cx="15961831" cy="1387834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10597245" y="540762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03710" y="4663313"/>
            <a:ext cx="6499651" cy="1007183"/>
            <a:chOff x="3467638" y="2041166"/>
            <a:chExt cx="8988734" cy="139289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6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10567093" y="52195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ما کیفیت ایجاد می کنیم</a:t>
            </a:r>
          </a:p>
          <a:p>
            <a:pPr algn="r" rtl="1"/>
            <a:r>
              <a:rPr lang="fa-IR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حرفه ای </a:t>
            </a:r>
            <a:r>
              <a:rPr lang="en-US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PPT</a:t>
            </a:r>
            <a:endParaRPr lang="ko-KR" altLang="en-US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1ED0DCA-3333-969A-65BD-DBADCEFAAA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6349" y="2894013"/>
            <a:ext cx="2784475" cy="2794001"/>
            <a:chOff x="4804" y="1823"/>
            <a:chExt cx="1754" cy="1760"/>
          </a:xfrm>
        </p:grpSpPr>
        <p:grpSp>
          <p:nvGrpSpPr>
            <p:cNvPr id="13" name="Group 205">
              <a:extLst>
                <a:ext uri="{FF2B5EF4-FFF2-40B4-BE49-F238E27FC236}">
                  <a16:creationId xmlns:a16="http://schemas.microsoft.com/office/drawing/2014/main" id="{240C3349-5F6F-0BAC-A78B-C9E3544E2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1823"/>
              <a:ext cx="1754" cy="1760"/>
              <a:chOff x="4804" y="1823"/>
              <a:chExt cx="1754" cy="1760"/>
            </a:xfrm>
          </p:grpSpPr>
          <p:sp>
            <p:nvSpPr>
              <p:cNvPr id="140" name="Freeform 5">
                <a:extLst>
                  <a:ext uri="{FF2B5EF4-FFF2-40B4-BE49-F238E27FC236}">
                    <a16:creationId xmlns:a16="http://schemas.microsoft.com/office/drawing/2014/main" id="{4A8DF3F1-E385-5089-521D-5041C3908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823"/>
                <a:ext cx="1227" cy="1346"/>
              </a:xfrm>
              <a:custGeom>
                <a:avLst/>
                <a:gdLst>
                  <a:gd name="T0" fmla="*/ 7 w 400"/>
                  <a:gd name="T1" fmla="*/ 344 h 439"/>
                  <a:gd name="T2" fmla="*/ 1 w 400"/>
                  <a:gd name="T3" fmla="*/ 309 h 439"/>
                  <a:gd name="T4" fmla="*/ 8 w 400"/>
                  <a:gd name="T5" fmla="*/ 224 h 439"/>
                  <a:gd name="T6" fmla="*/ 36 w 400"/>
                  <a:gd name="T7" fmla="*/ 153 h 439"/>
                  <a:gd name="T8" fmla="*/ 91 w 400"/>
                  <a:gd name="T9" fmla="*/ 81 h 439"/>
                  <a:gd name="T10" fmla="*/ 151 w 400"/>
                  <a:gd name="T11" fmla="*/ 38 h 439"/>
                  <a:gd name="T12" fmla="*/ 204 w 400"/>
                  <a:gd name="T13" fmla="*/ 14 h 439"/>
                  <a:gd name="T14" fmla="*/ 259 w 400"/>
                  <a:gd name="T15" fmla="*/ 3 h 439"/>
                  <a:gd name="T16" fmla="*/ 362 w 400"/>
                  <a:gd name="T17" fmla="*/ 13 h 439"/>
                  <a:gd name="T18" fmla="*/ 368 w 400"/>
                  <a:gd name="T19" fmla="*/ 16 h 439"/>
                  <a:gd name="T20" fmla="*/ 393 w 400"/>
                  <a:gd name="T21" fmla="*/ 26 h 439"/>
                  <a:gd name="T22" fmla="*/ 399 w 400"/>
                  <a:gd name="T23" fmla="*/ 32 h 439"/>
                  <a:gd name="T24" fmla="*/ 392 w 400"/>
                  <a:gd name="T25" fmla="*/ 33 h 439"/>
                  <a:gd name="T26" fmla="*/ 381 w 400"/>
                  <a:gd name="T27" fmla="*/ 30 h 439"/>
                  <a:gd name="T28" fmla="*/ 349 w 400"/>
                  <a:gd name="T29" fmla="*/ 19 h 439"/>
                  <a:gd name="T30" fmla="*/ 316 w 400"/>
                  <a:gd name="T31" fmla="*/ 14 h 439"/>
                  <a:gd name="T32" fmla="*/ 285 w 400"/>
                  <a:gd name="T33" fmla="*/ 11 h 439"/>
                  <a:gd name="T34" fmla="*/ 239 w 400"/>
                  <a:gd name="T35" fmla="*/ 15 h 439"/>
                  <a:gd name="T36" fmla="*/ 144 w 400"/>
                  <a:gd name="T37" fmla="*/ 52 h 439"/>
                  <a:gd name="T38" fmla="*/ 80 w 400"/>
                  <a:gd name="T39" fmla="*/ 107 h 439"/>
                  <a:gd name="T40" fmla="*/ 37 w 400"/>
                  <a:gd name="T41" fmla="*/ 172 h 439"/>
                  <a:gd name="T42" fmla="*/ 11 w 400"/>
                  <a:gd name="T43" fmla="*/ 262 h 439"/>
                  <a:gd name="T44" fmla="*/ 10 w 400"/>
                  <a:gd name="T45" fmla="*/ 286 h 439"/>
                  <a:gd name="T46" fmla="*/ 27 w 400"/>
                  <a:gd name="T47" fmla="*/ 386 h 439"/>
                  <a:gd name="T48" fmla="*/ 47 w 400"/>
                  <a:gd name="T49" fmla="*/ 428 h 439"/>
                  <a:gd name="T50" fmla="*/ 50 w 400"/>
                  <a:gd name="T51" fmla="*/ 436 h 439"/>
                  <a:gd name="T52" fmla="*/ 42 w 400"/>
                  <a:gd name="T53" fmla="*/ 432 h 439"/>
                  <a:gd name="T54" fmla="*/ 23 w 400"/>
                  <a:gd name="T55" fmla="*/ 396 h 439"/>
                  <a:gd name="T56" fmla="*/ 9 w 400"/>
                  <a:gd name="T57" fmla="*/ 354 h 439"/>
                  <a:gd name="T58" fmla="*/ 7 w 400"/>
                  <a:gd name="T59" fmla="*/ 34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0" h="439">
                    <a:moveTo>
                      <a:pt x="7" y="344"/>
                    </a:moveTo>
                    <a:cubicBezTo>
                      <a:pt x="5" y="332"/>
                      <a:pt x="2" y="321"/>
                      <a:pt x="1" y="309"/>
                    </a:cubicBezTo>
                    <a:cubicBezTo>
                      <a:pt x="0" y="281"/>
                      <a:pt x="1" y="252"/>
                      <a:pt x="8" y="224"/>
                    </a:cubicBezTo>
                    <a:cubicBezTo>
                      <a:pt x="15" y="199"/>
                      <a:pt x="24" y="175"/>
                      <a:pt x="36" y="153"/>
                    </a:cubicBezTo>
                    <a:cubicBezTo>
                      <a:pt x="50" y="126"/>
                      <a:pt x="69" y="102"/>
                      <a:pt x="91" y="81"/>
                    </a:cubicBezTo>
                    <a:cubicBezTo>
                      <a:pt x="109" y="64"/>
                      <a:pt x="130" y="50"/>
                      <a:pt x="151" y="38"/>
                    </a:cubicBezTo>
                    <a:cubicBezTo>
                      <a:pt x="168" y="28"/>
                      <a:pt x="186" y="20"/>
                      <a:pt x="204" y="14"/>
                    </a:cubicBezTo>
                    <a:cubicBezTo>
                      <a:pt x="222" y="9"/>
                      <a:pt x="240" y="5"/>
                      <a:pt x="259" y="3"/>
                    </a:cubicBezTo>
                    <a:cubicBezTo>
                      <a:pt x="294" y="0"/>
                      <a:pt x="328" y="5"/>
                      <a:pt x="362" y="13"/>
                    </a:cubicBezTo>
                    <a:cubicBezTo>
                      <a:pt x="364" y="14"/>
                      <a:pt x="366" y="15"/>
                      <a:pt x="368" y="16"/>
                    </a:cubicBezTo>
                    <a:cubicBezTo>
                      <a:pt x="377" y="19"/>
                      <a:pt x="385" y="23"/>
                      <a:pt x="393" y="26"/>
                    </a:cubicBezTo>
                    <a:cubicBezTo>
                      <a:pt x="396" y="27"/>
                      <a:pt x="400" y="27"/>
                      <a:pt x="399" y="32"/>
                    </a:cubicBezTo>
                    <a:cubicBezTo>
                      <a:pt x="397" y="34"/>
                      <a:pt x="395" y="33"/>
                      <a:pt x="392" y="33"/>
                    </a:cubicBezTo>
                    <a:cubicBezTo>
                      <a:pt x="388" y="33"/>
                      <a:pt x="384" y="32"/>
                      <a:pt x="381" y="30"/>
                    </a:cubicBezTo>
                    <a:cubicBezTo>
                      <a:pt x="371" y="25"/>
                      <a:pt x="360" y="21"/>
                      <a:pt x="349" y="19"/>
                    </a:cubicBezTo>
                    <a:cubicBezTo>
                      <a:pt x="338" y="17"/>
                      <a:pt x="327" y="15"/>
                      <a:pt x="316" y="14"/>
                    </a:cubicBezTo>
                    <a:cubicBezTo>
                      <a:pt x="305" y="12"/>
                      <a:pt x="295" y="11"/>
                      <a:pt x="285" y="11"/>
                    </a:cubicBezTo>
                    <a:cubicBezTo>
                      <a:pt x="269" y="11"/>
                      <a:pt x="254" y="12"/>
                      <a:pt x="239" y="15"/>
                    </a:cubicBezTo>
                    <a:cubicBezTo>
                      <a:pt x="205" y="22"/>
                      <a:pt x="173" y="34"/>
                      <a:pt x="144" y="52"/>
                    </a:cubicBezTo>
                    <a:cubicBezTo>
                      <a:pt x="120" y="67"/>
                      <a:pt x="98" y="85"/>
                      <a:pt x="80" y="107"/>
                    </a:cubicBezTo>
                    <a:cubicBezTo>
                      <a:pt x="62" y="127"/>
                      <a:pt x="48" y="148"/>
                      <a:pt x="37" y="172"/>
                    </a:cubicBezTo>
                    <a:cubicBezTo>
                      <a:pt x="22" y="200"/>
                      <a:pt x="14" y="230"/>
                      <a:pt x="11" y="262"/>
                    </a:cubicBezTo>
                    <a:cubicBezTo>
                      <a:pt x="11" y="270"/>
                      <a:pt x="10" y="278"/>
                      <a:pt x="10" y="286"/>
                    </a:cubicBezTo>
                    <a:cubicBezTo>
                      <a:pt x="9" y="320"/>
                      <a:pt x="16" y="353"/>
                      <a:pt x="27" y="386"/>
                    </a:cubicBezTo>
                    <a:cubicBezTo>
                      <a:pt x="32" y="400"/>
                      <a:pt x="38" y="415"/>
                      <a:pt x="47" y="428"/>
                    </a:cubicBezTo>
                    <a:cubicBezTo>
                      <a:pt x="49" y="430"/>
                      <a:pt x="50" y="433"/>
                      <a:pt x="50" y="436"/>
                    </a:cubicBezTo>
                    <a:cubicBezTo>
                      <a:pt x="45" y="439"/>
                      <a:pt x="45" y="433"/>
                      <a:pt x="42" y="432"/>
                    </a:cubicBezTo>
                    <a:cubicBezTo>
                      <a:pt x="34" y="421"/>
                      <a:pt x="28" y="409"/>
                      <a:pt x="23" y="396"/>
                    </a:cubicBezTo>
                    <a:cubicBezTo>
                      <a:pt x="18" y="382"/>
                      <a:pt x="12" y="368"/>
                      <a:pt x="9" y="354"/>
                    </a:cubicBezTo>
                    <a:cubicBezTo>
                      <a:pt x="8" y="350"/>
                      <a:pt x="8" y="347"/>
                      <a:pt x="7" y="344"/>
                    </a:cubicBezTo>
                    <a:close/>
                  </a:path>
                </a:pathLst>
              </a:custGeom>
              <a:solidFill>
                <a:srgbClr val="D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C9345E8C-0E15-D37C-8073-CB48D6EB8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2878"/>
                <a:ext cx="1692" cy="705"/>
              </a:xfrm>
              <a:custGeom>
                <a:avLst/>
                <a:gdLst>
                  <a:gd name="T0" fmla="*/ 0 w 552"/>
                  <a:gd name="T1" fmla="*/ 0 h 230"/>
                  <a:gd name="T2" fmla="*/ 10 w 552"/>
                  <a:gd name="T3" fmla="*/ 29 h 230"/>
                  <a:gd name="T4" fmla="*/ 29 w 552"/>
                  <a:gd name="T5" fmla="*/ 74 h 230"/>
                  <a:gd name="T6" fmla="*/ 36 w 552"/>
                  <a:gd name="T7" fmla="*/ 87 h 230"/>
                  <a:gd name="T8" fmla="*/ 139 w 552"/>
                  <a:gd name="T9" fmla="*/ 186 h 230"/>
                  <a:gd name="T10" fmla="*/ 141 w 552"/>
                  <a:gd name="T11" fmla="*/ 187 h 230"/>
                  <a:gd name="T12" fmla="*/ 161 w 552"/>
                  <a:gd name="T13" fmla="*/ 196 h 230"/>
                  <a:gd name="T14" fmla="*/ 174 w 552"/>
                  <a:gd name="T15" fmla="*/ 202 h 230"/>
                  <a:gd name="T16" fmla="*/ 236 w 552"/>
                  <a:gd name="T17" fmla="*/ 220 h 230"/>
                  <a:gd name="T18" fmla="*/ 261 w 552"/>
                  <a:gd name="T19" fmla="*/ 222 h 230"/>
                  <a:gd name="T20" fmla="*/ 353 w 552"/>
                  <a:gd name="T21" fmla="*/ 213 h 230"/>
                  <a:gd name="T22" fmla="*/ 451 w 552"/>
                  <a:gd name="T23" fmla="*/ 162 h 230"/>
                  <a:gd name="T24" fmla="*/ 469 w 552"/>
                  <a:gd name="T25" fmla="*/ 143 h 230"/>
                  <a:gd name="T26" fmla="*/ 488 w 552"/>
                  <a:gd name="T27" fmla="*/ 121 h 230"/>
                  <a:gd name="T28" fmla="*/ 536 w 552"/>
                  <a:gd name="T29" fmla="*/ 39 h 230"/>
                  <a:gd name="T30" fmla="*/ 546 w 552"/>
                  <a:gd name="T31" fmla="*/ 10 h 230"/>
                  <a:gd name="T32" fmla="*/ 551 w 552"/>
                  <a:gd name="T33" fmla="*/ 9 h 230"/>
                  <a:gd name="T34" fmla="*/ 550 w 552"/>
                  <a:gd name="T35" fmla="*/ 18 h 230"/>
                  <a:gd name="T36" fmla="*/ 538 w 552"/>
                  <a:gd name="T37" fmla="*/ 56 h 230"/>
                  <a:gd name="T38" fmla="*/ 506 w 552"/>
                  <a:gd name="T39" fmla="*/ 111 h 230"/>
                  <a:gd name="T40" fmla="*/ 487 w 552"/>
                  <a:gd name="T41" fmla="*/ 134 h 230"/>
                  <a:gd name="T42" fmla="*/ 431 w 552"/>
                  <a:gd name="T43" fmla="*/ 183 h 230"/>
                  <a:gd name="T44" fmla="*/ 355 w 552"/>
                  <a:gd name="T45" fmla="*/ 218 h 230"/>
                  <a:gd name="T46" fmla="*/ 276 w 552"/>
                  <a:gd name="T47" fmla="*/ 228 h 230"/>
                  <a:gd name="T48" fmla="*/ 187 w 552"/>
                  <a:gd name="T49" fmla="*/ 214 h 230"/>
                  <a:gd name="T50" fmla="*/ 159 w 552"/>
                  <a:gd name="T51" fmla="*/ 202 h 230"/>
                  <a:gd name="T52" fmla="*/ 102 w 552"/>
                  <a:gd name="T53" fmla="*/ 169 h 230"/>
                  <a:gd name="T54" fmla="*/ 56 w 552"/>
                  <a:gd name="T55" fmla="*/ 124 h 230"/>
                  <a:gd name="T56" fmla="*/ 23 w 552"/>
                  <a:gd name="T57" fmla="*/ 72 h 230"/>
                  <a:gd name="T58" fmla="*/ 0 w 552"/>
                  <a:gd name="T5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2" h="230">
                    <a:moveTo>
                      <a:pt x="0" y="0"/>
                    </a:moveTo>
                    <a:cubicBezTo>
                      <a:pt x="3" y="10"/>
                      <a:pt x="6" y="20"/>
                      <a:pt x="10" y="29"/>
                    </a:cubicBezTo>
                    <a:cubicBezTo>
                      <a:pt x="16" y="44"/>
                      <a:pt x="20" y="60"/>
                      <a:pt x="29" y="74"/>
                    </a:cubicBezTo>
                    <a:cubicBezTo>
                      <a:pt x="32" y="78"/>
                      <a:pt x="31" y="84"/>
                      <a:pt x="36" y="87"/>
                    </a:cubicBezTo>
                    <a:cubicBezTo>
                      <a:pt x="63" y="128"/>
                      <a:pt x="95" y="163"/>
                      <a:pt x="139" y="186"/>
                    </a:cubicBezTo>
                    <a:cubicBezTo>
                      <a:pt x="140" y="186"/>
                      <a:pt x="140" y="187"/>
                      <a:pt x="141" y="187"/>
                    </a:cubicBezTo>
                    <a:cubicBezTo>
                      <a:pt x="147" y="191"/>
                      <a:pt x="153" y="195"/>
                      <a:pt x="161" y="196"/>
                    </a:cubicBezTo>
                    <a:cubicBezTo>
                      <a:pt x="165" y="198"/>
                      <a:pt x="170" y="200"/>
                      <a:pt x="174" y="202"/>
                    </a:cubicBezTo>
                    <a:cubicBezTo>
                      <a:pt x="194" y="212"/>
                      <a:pt x="215" y="216"/>
                      <a:pt x="236" y="220"/>
                    </a:cubicBezTo>
                    <a:cubicBezTo>
                      <a:pt x="244" y="222"/>
                      <a:pt x="253" y="221"/>
                      <a:pt x="261" y="222"/>
                    </a:cubicBezTo>
                    <a:cubicBezTo>
                      <a:pt x="292" y="224"/>
                      <a:pt x="323" y="221"/>
                      <a:pt x="353" y="213"/>
                    </a:cubicBezTo>
                    <a:cubicBezTo>
                      <a:pt x="389" y="202"/>
                      <a:pt x="421" y="185"/>
                      <a:pt x="451" y="162"/>
                    </a:cubicBezTo>
                    <a:cubicBezTo>
                      <a:pt x="458" y="156"/>
                      <a:pt x="464" y="150"/>
                      <a:pt x="469" y="143"/>
                    </a:cubicBezTo>
                    <a:cubicBezTo>
                      <a:pt x="474" y="134"/>
                      <a:pt x="482" y="129"/>
                      <a:pt x="488" y="121"/>
                    </a:cubicBezTo>
                    <a:cubicBezTo>
                      <a:pt x="508" y="96"/>
                      <a:pt x="524" y="69"/>
                      <a:pt x="536" y="39"/>
                    </a:cubicBezTo>
                    <a:cubicBezTo>
                      <a:pt x="540" y="30"/>
                      <a:pt x="541" y="19"/>
                      <a:pt x="546" y="10"/>
                    </a:cubicBezTo>
                    <a:cubicBezTo>
                      <a:pt x="548" y="9"/>
                      <a:pt x="549" y="7"/>
                      <a:pt x="551" y="9"/>
                    </a:cubicBezTo>
                    <a:cubicBezTo>
                      <a:pt x="552" y="12"/>
                      <a:pt x="551" y="15"/>
                      <a:pt x="550" y="18"/>
                    </a:cubicBezTo>
                    <a:cubicBezTo>
                      <a:pt x="549" y="32"/>
                      <a:pt x="543" y="44"/>
                      <a:pt x="538" y="56"/>
                    </a:cubicBezTo>
                    <a:cubicBezTo>
                      <a:pt x="530" y="76"/>
                      <a:pt x="519" y="94"/>
                      <a:pt x="506" y="111"/>
                    </a:cubicBezTo>
                    <a:cubicBezTo>
                      <a:pt x="501" y="119"/>
                      <a:pt x="494" y="127"/>
                      <a:pt x="487" y="134"/>
                    </a:cubicBezTo>
                    <a:cubicBezTo>
                      <a:pt x="470" y="152"/>
                      <a:pt x="452" y="170"/>
                      <a:pt x="431" y="183"/>
                    </a:cubicBezTo>
                    <a:cubicBezTo>
                      <a:pt x="407" y="199"/>
                      <a:pt x="382" y="211"/>
                      <a:pt x="355" y="218"/>
                    </a:cubicBezTo>
                    <a:cubicBezTo>
                      <a:pt x="329" y="225"/>
                      <a:pt x="303" y="230"/>
                      <a:pt x="276" y="228"/>
                    </a:cubicBezTo>
                    <a:cubicBezTo>
                      <a:pt x="246" y="227"/>
                      <a:pt x="216" y="224"/>
                      <a:pt x="187" y="214"/>
                    </a:cubicBezTo>
                    <a:cubicBezTo>
                      <a:pt x="177" y="210"/>
                      <a:pt x="169" y="205"/>
                      <a:pt x="159" y="202"/>
                    </a:cubicBezTo>
                    <a:cubicBezTo>
                      <a:pt x="138" y="194"/>
                      <a:pt x="120" y="182"/>
                      <a:pt x="102" y="169"/>
                    </a:cubicBezTo>
                    <a:cubicBezTo>
                      <a:pt x="85" y="156"/>
                      <a:pt x="70" y="141"/>
                      <a:pt x="56" y="124"/>
                    </a:cubicBezTo>
                    <a:cubicBezTo>
                      <a:pt x="43" y="108"/>
                      <a:pt x="31" y="91"/>
                      <a:pt x="23" y="72"/>
                    </a:cubicBezTo>
                    <a:cubicBezTo>
                      <a:pt x="12" y="49"/>
                      <a:pt x="2" y="26"/>
                      <a:pt x="0" y="0"/>
                    </a:cubicBezTo>
                    <a:close/>
                  </a:path>
                </a:pathLst>
              </a:custGeom>
              <a:solidFill>
                <a:srgbClr val="D8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id="{0984641D-80E1-4B53-DB22-C4C1D2D03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" y="1872"/>
                <a:ext cx="620" cy="1061"/>
              </a:xfrm>
              <a:custGeom>
                <a:avLst/>
                <a:gdLst>
                  <a:gd name="T0" fmla="*/ 189 w 202"/>
                  <a:gd name="T1" fmla="*/ 346 h 346"/>
                  <a:gd name="T2" fmla="*/ 189 w 202"/>
                  <a:gd name="T3" fmla="*/ 336 h 346"/>
                  <a:gd name="T4" fmla="*/ 190 w 202"/>
                  <a:gd name="T5" fmla="*/ 318 h 346"/>
                  <a:gd name="T6" fmla="*/ 194 w 202"/>
                  <a:gd name="T7" fmla="*/ 269 h 346"/>
                  <a:gd name="T8" fmla="*/ 186 w 202"/>
                  <a:gd name="T9" fmla="*/ 205 h 346"/>
                  <a:gd name="T10" fmla="*/ 172 w 202"/>
                  <a:gd name="T11" fmla="*/ 163 h 346"/>
                  <a:gd name="T12" fmla="*/ 163 w 202"/>
                  <a:gd name="T13" fmla="*/ 145 h 346"/>
                  <a:gd name="T14" fmla="*/ 158 w 202"/>
                  <a:gd name="T15" fmla="*/ 134 h 346"/>
                  <a:gd name="T16" fmla="*/ 157 w 202"/>
                  <a:gd name="T17" fmla="*/ 132 h 346"/>
                  <a:gd name="T18" fmla="*/ 122 w 202"/>
                  <a:gd name="T19" fmla="*/ 83 h 346"/>
                  <a:gd name="T20" fmla="*/ 114 w 202"/>
                  <a:gd name="T21" fmla="*/ 76 h 346"/>
                  <a:gd name="T22" fmla="*/ 80 w 202"/>
                  <a:gd name="T23" fmla="*/ 49 h 346"/>
                  <a:gd name="T24" fmla="*/ 67 w 202"/>
                  <a:gd name="T25" fmla="*/ 36 h 346"/>
                  <a:gd name="T26" fmla="*/ 36 w 202"/>
                  <a:gd name="T27" fmla="*/ 20 h 346"/>
                  <a:gd name="T28" fmla="*/ 31 w 202"/>
                  <a:gd name="T29" fmla="*/ 16 h 346"/>
                  <a:gd name="T30" fmla="*/ 11 w 202"/>
                  <a:gd name="T31" fmla="*/ 6 h 346"/>
                  <a:gd name="T32" fmla="*/ 0 w 202"/>
                  <a:gd name="T33" fmla="*/ 0 h 346"/>
                  <a:gd name="T34" fmla="*/ 33 w 202"/>
                  <a:gd name="T35" fmla="*/ 11 h 346"/>
                  <a:gd name="T36" fmla="*/ 71 w 202"/>
                  <a:gd name="T37" fmla="*/ 31 h 346"/>
                  <a:gd name="T38" fmla="*/ 75 w 202"/>
                  <a:gd name="T39" fmla="*/ 34 h 346"/>
                  <a:gd name="T40" fmla="*/ 85 w 202"/>
                  <a:gd name="T41" fmla="*/ 45 h 346"/>
                  <a:gd name="T42" fmla="*/ 102 w 202"/>
                  <a:gd name="T43" fmla="*/ 60 h 346"/>
                  <a:gd name="T44" fmla="*/ 132 w 202"/>
                  <a:gd name="T45" fmla="*/ 84 h 346"/>
                  <a:gd name="T46" fmla="*/ 148 w 202"/>
                  <a:gd name="T47" fmla="*/ 104 h 346"/>
                  <a:gd name="T48" fmla="*/ 172 w 202"/>
                  <a:gd name="T49" fmla="*/ 148 h 346"/>
                  <a:gd name="T50" fmla="*/ 187 w 202"/>
                  <a:gd name="T51" fmla="*/ 179 h 346"/>
                  <a:gd name="T52" fmla="*/ 200 w 202"/>
                  <a:gd name="T53" fmla="*/ 247 h 346"/>
                  <a:gd name="T54" fmla="*/ 199 w 202"/>
                  <a:gd name="T55" fmla="*/ 304 h 346"/>
                  <a:gd name="T56" fmla="*/ 195 w 202"/>
                  <a:gd name="T57" fmla="*/ 328 h 346"/>
                  <a:gd name="T58" fmla="*/ 189 w 202"/>
                  <a:gd name="T59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346">
                    <a:moveTo>
                      <a:pt x="189" y="346"/>
                    </a:moveTo>
                    <a:cubicBezTo>
                      <a:pt x="189" y="343"/>
                      <a:pt x="189" y="339"/>
                      <a:pt x="189" y="336"/>
                    </a:cubicBezTo>
                    <a:cubicBezTo>
                      <a:pt x="185" y="330"/>
                      <a:pt x="189" y="324"/>
                      <a:pt x="190" y="318"/>
                    </a:cubicBezTo>
                    <a:cubicBezTo>
                      <a:pt x="191" y="301"/>
                      <a:pt x="195" y="285"/>
                      <a:pt x="194" y="269"/>
                    </a:cubicBezTo>
                    <a:cubicBezTo>
                      <a:pt x="193" y="247"/>
                      <a:pt x="191" y="226"/>
                      <a:pt x="186" y="205"/>
                    </a:cubicBezTo>
                    <a:cubicBezTo>
                      <a:pt x="183" y="191"/>
                      <a:pt x="179" y="176"/>
                      <a:pt x="172" y="163"/>
                    </a:cubicBezTo>
                    <a:cubicBezTo>
                      <a:pt x="168" y="158"/>
                      <a:pt x="165" y="152"/>
                      <a:pt x="163" y="145"/>
                    </a:cubicBezTo>
                    <a:cubicBezTo>
                      <a:pt x="162" y="141"/>
                      <a:pt x="160" y="137"/>
                      <a:pt x="158" y="134"/>
                    </a:cubicBezTo>
                    <a:cubicBezTo>
                      <a:pt x="157" y="133"/>
                      <a:pt x="157" y="133"/>
                      <a:pt x="157" y="132"/>
                    </a:cubicBezTo>
                    <a:cubicBezTo>
                      <a:pt x="148" y="114"/>
                      <a:pt x="135" y="99"/>
                      <a:pt x="122" y="83"/>
                    </a:cubicBezTo>
                    <a:cubicBezTo>
                      <a:pt x="120" y="81"/>
                      <a:pt x="118" y="78"/>
                      <a:pt x="114" y="76"/>
                    </a:cubicBezTo>
                    <a:cubicBezTo>
                      <a:pt x="102" y="67"/>
                      <a:pt x="87" y="63"/>
                      <a:pt x="80" y="49"/>
                    </a:cubicBezTo>
                    <a:cubicBezTo>
                      <a:pt x="77" y="43"/>
                      <a:pt x="72" y="40"/>
                      <a:pt x="67" y="36"/>
                    </a:cubicBezTo>
                    <a:cubicBezTo>
                      <a:pt x="57" y="30"/>
                      <a:pt x="48" y="22"/>
                      <a:pt x="36" y="20"/>
                    </a:cubicBezTo>
                    <a:cubicBezTo>
                      <a:pt x="34" y="19"/>
                      <a:pt x="31" y="19"/>
                      <a:pt x="31" y="16"/>
                    </a:cubicBezTo>
                    <a:cubicBezTo>
                      <a:pt x="25" y="10"/>
                      <a:pt x="18" y="9"/>
                      <a:pt x="11" y="6"/>
                    </a:cubicBezTo>
                    <a:cubicBezTo>
                      <a:pt x="7" y="4"/>
                      <a:pt x="3" y="3"/>
                      <a:pt x="0" y="0"/>
                    </a:cubicBezTo>
                    <a:cubicBezTo>
                      <a:pt x="12" y="1"/>
                      <a:pt x="23" y="7"/>
                      <a:pt x="33" y="11"/>
                    </a:cubicBezTo>
                    <a:cubicBezTo>
                      <a:pt x="46" y="17"/>
                      <a:pt x="58" y="24"/>
                      <a:pt x="71" y="31"/>
                    </a:cubicBezTo>
                    <a:cubicBezTo>
                      <a:pt x="72" y="32"/>
                      <a:pt x="74" y="32"/>
                      <a:pt x="75" y="34"/>
                    </a:cubicBezTo>
                    <a:cubicBezTo>
                      <a:pt x="78" y="37"/>
                      <a:pt x="82" y="41"/>
                      <a:pt x="85" y="45"/>
                    </a:cubicBezTo>
                    <a:cubicBezTo>
                      <a:pt x="89" y="51"/>
                      <a:pt x="95" y="56"/>
                      <a:pt x="102" y="60"/>
                    </a:cubicBezTo>
                    <a:cubicBezTo>
                      <a:pt x="114" y="66"/>
                      <a:pt x="124" y="74"/>
                      <a:pt x="132" y="84"/>
                    </a:cubicBezTo>
                    <a:cubicBezTo>
                      <a:pt x="137" y="91"/>
                      <a:pt x="144" y="97"/>
                      <a:pt x="148" y="104"/>
                    </a:cubicBezTo>
                    <a:cubicBezTo>
                      <a:pt x="157" y="118"/>
                      <a:pt x="165" y="133"/>
                      <a:pt x="172" y="148"/>
                    </a:cubicBezTo>
                    <a:cubicBezTo>
                      <a:pt x="176" y="159"/>
                      <a:pt x="182" y="169"/>
                      <a:pt x="187" y="179"/>
                    </a:cubicBezTo>
                    <a:cubicBezTo>
                      <a:pt x="194" y="201"/>
                      <a:pt x="198" y="224"/>
                      <a:pt x="200" y="247"/>
                    </a:cubicBezTo>
                    <a:cubicBezTo>
                      <a:pt x="202" y="266"/>
                      <a:pt x="200" y="285"/>
                      <a:pt x="199" y="304"/>
                    </a:cubicBezTo>
                    <a:cubicBezTo>
                      <a:pt x="199" y="312"/>
                      <a:pt x="196" y="320"/>
                      <a:pt x="195" y="328"/>
                    </a:cubicBezTo>
                    <a:cubicBezTo>
                      <a:pt x="193" y="333"/>
                      <a:pt x="194" y="341"/>
                      <a:pt x="189" y="346"/>
                    </a:cubicBezTo>
                    <a:close/>
                  </a:path>
                </a:pathLst>
              </a:custGeom>
              <a:solidFill>
                <a:srgbClr val="E19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8">
                <a:extLst>
                  <a:ext uri="{FF2B5EF4-FFF2-40B4-BE49-F238E27FC236}">
                    <a16:creationId xmlns:a16="http://schemas.microsoft.com/office/drawing/2014/main" id="{31EE797B-3EEE-1091-DE3F-0E9A9C34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" y="2047"/>
                <a:ext cx="313" cy="831"/>
              </a:xfrm>
              <a:custGeom>
                <a:avLst/>
                <a:gdLst>
                  <a:gd name="T0" fmla="*/ 45 w 102"/>
                  <a:gd name="T1" fmla="*/ 48 h 271"/>
                  <a:gd name="T2" fmla="*/ 30 w 102"/>
                  <a:gd name="T3" fmla="*/ 28 h 271"/>
                  <a:gd name="T4" fmla="*/ 8 w 102"/>
                  <a:gd name="T5" fmla="*/ 8 h 271"/>
                  <a:gd name="T6" fmla="*/ 0 w 102"/>
                  <a:gd name="T7" fmla="*/ 0 h 271"/>
                  <a:gd name="T8" fmla="*/ 0 w 102"/>
                  <a:gd name="T9" fmla="*/ 0 h 271"/>
                  <a:gd name="T10" fmla="*/ 20 w 102"/>
                  <a:gd name="T11" fmla="*/ 11 h 271"/>
                  <a:gd name="T12" fmla="*/ 46 w 102"/>
                  <a:gd name="T13" fmla="*/ 41 h 271"/>
                  <a:gd name="T14" fmla="*/ 62 w 102"/>
                  <a:gd name="T15" fmla="*/ 65 h 271"/>
                  <a:gd name="T16" fmla="*/ 83 w 102"/>
                  <a:gd name="T17" fmla="*/ 108 h 271"/>
                  <a:gd name="T18" fmla="*/ 96 w 102"/>
                  <a:gd name="T19" fmla="*/ 152 h 271"/>
                  <a:gd name="T20" fmla="*/ 97 w 102"/>
                  <a:gd name="T21" fmla="*/ 158 h 271"/>
                  <a:gd name="T22" fmla="*/ 101 w 102"/>
                  <a:gd name="T23" fmla="*/ 187 h 271"/>
                  <a:gd name="T24" fmla="*/ 102 w 102"/>
                  <a:gd name="T25" fmla="*/ 193 h 271"/>
                  <a:gd name="T26" fmla="*/ 94 w 102"/>
                  <a:gd name="T27" fmla="*/ 268 h 271"/>
                  <a:gd name="T28" fmla="*/ 93 w 102"/>
                  <a:gd name="T29" fmla="*/ 271 h 271"/>
                  <a:gd name="T30" fmla="*/ 97 w 102"/>
                  <a:gd name="T31" fmla="*/ 231 h 271"/>
                  <a:gd name="T32" fmla="*/ 97 w 102"/>
                  <a:gd name="T33" fmla="*/ 196 h 271"/>
                  <a:gd name="T34" fmla="*/ 90 w 102"/>
                  <a:gd name="T35" fmla="*/ 151 h 271"/>
                  <a:gd name="T36" fmla="*/ 83 w 102"/>
                  <a:gd name="T37" fmla="*/ 121 h 271"/>
                  <a:gd name="T38" fmla="*/ 50 w 102"/>
                  <a:gd name="T39" fmla="*/ 54 h 271"/>
                  <a:gd name="T40" fmla="*/ 45 w 102"/>
                  <a:gd name="T41" fmla="*/ 4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271">
                    <a:moveTo>
                      <a:pt x="45" y="48"/>
                    </a:moveTo>
                    <a:cubicBezTo>
                      <a:pt x="40" y="41"/>
                      <a:pt x="34" y="35"/>
                      <a:pt x="30" y="28"/>
                    </a:cubicBezTo>
                    <a:cubicBezTo>
                      <a:pt x="24" y="20"/>
                      <a:pt x="15" y="14"/>
                      <a:pt x="8" y="8"/>
                    </a:cubicBezTo>
                    <a:cubicBezTo>
                      <a:pt x="5" y="6"/>
                      <a:pt x="1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"/>
                      <a:pt x="13" y="7"/>
                      <a:pt x="20" y="11"/>
                    </a:cubicBezTo>
                    <a:cubicBezTo>
                      <a:pt x="28" y="21"/>
                      <a:pt x="39" y="29"/>
                      <a:pt x="46" y="41"/>
                    </a:cubicBezTo>
                    <a:cubicBezTo>
                      <a:pt x="52" y="49"/>
                      <a:pt x="58" y="57"/>
                      <a:pt x="62" y="65"/>
                    </a:cubicBezTo>
                    <a:cubicBezTo>
                      <a:pt x="69" y="80"/>
                      <a:pt x="77" y="94"/>
                      <a:pt x="83" y="108"/>
                    </a:cubicBezTo>
                    <a:cubicBezTo>
                      <a:pt x="89" y="122"/>
                      <a:pt x="94" y="137"/>
                      <a:pt x="96" y="152"/>
                    </a:cubicBezTo>
                    <a:cubicBezTo>
                      <a:pt x="96" y="154"/>
                      <a:pt x="96" y="156"/>
                      <a:pt x="97" y="158"/>
                    </a:cubicBezTo>
                    <a:cubicBezTo>
                      <a:pt x="99" y="167"/>
                      <a:pt x="99" y="178"/>
                      <a:pt x="101" y="187"/>
                    </a:cubicBezTo>
                    <a:cubicBezTo>
                      <a:pt x="102" y="189"/>
                      <a:pt x="102" y="191"/>
                      <a:pt x="102" y="193"/>
                    </a:cubicBezTo>
                    <a:cubicBezTo>
                      <a:pt x="101" y="218"/>
                      <a:pt x="100" y="243"/>
                      <a:pt x="94" y="268"/>
                    </a:cubicBezTo>
                    <a:cubicBezTo>
                      <a:pt x="94" y="269"/>
                      <a:pt x="93" y="270"/>
                      <a:pt x="93" y="271"/>
                    </a:cubicBezTo>
                    <a:cubicBezTo>
                      <a:pt x="94" y="257"/>
                      <a:pt x="96" y="244"/>
                      <a:pt x="97" y="231"/>
                    </a:cubicBezTo>
                    <a:cubicBezTo>
                      <a:pt x="98" y="220"/>
                      <a:pt x="98" y="208"/>
                      <a:pt x="97" y="196"/>
                    </a:cubicBezTo>
                    <a:cubicBezTo>
                      <a:pt x="95" y="181"/>
                      <a:pt x="93" y="166"/>
                      <a:pt x="90" y="151"/>
                    </a:cubicBezTo>
                    <a:cubicBezTo>
                      <a:pt x="88" y="141"/>
                      <a:pt x="86" y="131"/>
                      <a:pt x="83" y="121"/>
                    </a:cubicBezTo>
                    <a:cubicBezTo>
                      <a:pt x="74" y="98"/>
                      <a:pt x="62" y="75"/>
                      <a:pt x="50" y="54"/>
                    </a:cubicBezTo>
                    <a:cubicBezTo>
                      <a:pt x="49" y="51"/>
                      <a:pt x="46" y="50"/>
                      <a:pt x="45" y="48"/>
                    </a:cubicBezTo>
                    <a:close/>
                  </a:path>
                </a:pathLst>
              </a:custGeom>
              <a:solidFill>
                <a:srgbClr val="E6A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1B4027D9-E7D2-8C40-2307-3E6949C9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0" y="1964"/>
                <a:ext cx="95" cy="92"/>
              </a:xfrm>
              <a:custGeom>
                <a:avLst/>
                <a:gdLst>
                  <a:gd name="T0" fmla="*/ 3 w 31"/>
                  <a:gd name="T1" fmla="*/ 4 h 30"/>
                  <a:gd name="T2" fmla="*/ 0 w 31"/>
                  <a:gd name="T3" fmla="*/ 1 h 30"/>
                  <a:gd name="T4" fmla="*/ 10 w 31"/>
                  <a:gd name="T5" fmla="*/ 4 h 30"/>
                  <a:gd name="T6" fmla="*/ 23 w 31"/>
                  <a:gd name="T7" fmla="*/ 20 h 30"/>
                  <a:gd name="T8" fmla="*/ 31 w 31"/>
                  <a:gd name="T9" fmla="*/ 27 h 30"/>
                  <a:gd name="T10" fmla="*/ 31 w 31"/>
                  <a:gd name="T11" fmla="*/ 27 h 30"/>
                  <a:gd name="T12" fmla="*/ 18 w 31"/>
                  <a:gd name="T13" fmla="*/ 21 h 30"/>
                  <a:gd name="T14" fmla="*/ 7 w 31"/>
                  <a:gd name="T15" fmla="*/ 7 h 30"/>
                  <a:gd name="T16" fmla="*/ 3 w 31"/>
                  <a:gd name="T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0">
                    <a:moveTo>
                      <a:pt x="3" y="4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4" y="0"/>
                      <a:pt x="6" y="4"/>
                      <a:pt x="10" y="4"/>
                    </a:cubicBezTo>
                    <a:cubicBezTo>
                      <a:pt x="14" y="9"/>
                      <a:pt x="18" y="15"/>
                      <a:pt x="23" y="20"/>
                    </a:cubicBezTo>
                    <a:cubicBezTo>
                      <a:pt x="25" y="23"/>
                      <a:pt x="28" y="2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4" y="30"/>
                      <a:pt x="21" y="25"/>
                      <a:pt x="18" y="21"/>
                    </a:cubicBezTo>
                    <a:cubicBezTo>
                      <a:pt x="15" y="17"/>
                      <a:pt x="11" y="12"/>
                      <a:pt x="7" y="7"/>
                    </a:cubicBezTo>
                    <a:cubicBezTo>
                      <a:pt x="6" y="6"/>
                      <a:pt x="4" y="5"/>
                      <a:pt x="3" y="4"/>
                    </a:cubicBezTo>
                    <a:close/>
                  </a:path>
                </a:pathLst>
              </a:custGeom>
              <a:solidFill>
                <a:srgbClr val="E6A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B6080D72-AC4C-1894-DE8D-FFB6FB511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531"/>
                <a:ext cx="15" cy="89"/>
              </a:xfrm>
              <a:custGeom>
                <a:avLst/>
                <a:gdLst>
                  <a:gd name="T0" fmla="*/ 4 w 5"/>
                  <a:gd name="T1" fmla="*/ 29 h 29"/>
                  <a:gd name="T2" fmla="*/ 0 w 5"/>
                  <a:gd name="T3" fmla="*/ 0 h 29"/>
                  <a:gd name="T4" fmla="*/ 4 w 5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9">
                    <a:moveTo>
                      <a:pt x="4" y="29"/>
                    </a:moveTo>
                    <a:cubicBezTo>
                      <a:pt x="0" y="20"/>
                      <a:pt x="1" y="10"/>
                      <a:pt x="0" y="0"/>
                    </a:cubicBezTo>
                    <a:cubicBezTo>
                      <a:pt x="3" y="9"/>
                      <a:pt x="5" y="19"/>
                      <a:pt x="4" y="29"/>
                    </a:cubicBezTo>
                    <a:close/>
                  </a:path>
                </a:pathLst>
              </a:custGeom>
              <a:solidFill>
                <a:srgbClr val="E2A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11">
                <a:extLst>
                  <a:ext uri="{FF2B5EF4-FFF2-40B4-BE49-F238E27FC236}">
                    <a16:creationId xmlns:a16="http://schemas.microsoft.com/office/drawing/2014/main" id="{241DE6FE-6534-15CC-4264-A452E932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1851"/>
                <a:ext cx="1202" cy="1622"/>
              </a:xfrm>
              <a:custGeom>
                <a:avLst/>
                <a:gdLst>
                  <a:gd name="T0" fmla="*/ 42 w 392"/>
                  <a:gd name="T1" fmla="*/ 428 h 529"/>
                  <a:gd name="T2" fmla="*/ 33 w 392"/>
                  <a:gd name="T3" fmla="*/ 412 h 529"/>
                  <a:gd name="T4" fmla="*/ 6 w 392"/>
                  <a:gd name="T5" fmla="*/ 332 h 529"/>
                  <a:gd name="T6" fmla="*/ 1 w 392"/>
                  <a:gd name="T7" fmla="*/ 262 h 529"/>
                  <a:gd name="T8" fmla="*/ 12 w 392"/>
                  <a:gd name="T9" fmla="*/ 203 h 529"/>
                  <a:gd name="T10" fmla="*/ 42 w 392"/>
                  <a:gd name="T11" fmla="*/ 137 h 529"/>
                  <a:gd name="T12" fmla="*/ 58 w 392"/>
                  <a:gd name="T13" fmla="*/ 113 h 529"/>
                  <a:gd name="T14" fmla="*/ 116 w 392"/>
                  <a:gd name="T15" fmla="*/ 55 h 529"/>
                  <a:gd name="T16" fmla="*/ 201 w 392"/>
                  <a:gd name="T17" fmla="*/ 12 h 529"/>
                  <a:gd name="T18" fmla="*/ 262 w 392"/>
                  <a:gd name="T19" fmla="*/ 1 h 529"/>
                  <a:gd name="T20" fmla="*/ 320 w 392"/>
                  <a:gd name="T21" fmla="*/ 5 h 529"/>
                  <a:gd name="T22" fmla="*/ 375 w 392"/>
                  <a:gd name="T23" fmla="*/ 20 h 529"/>
                  <a:gd name="T24" fmla="*/ 385 w 392"/>
                  <a:gd name="T25" fmla="*/ 23 h 529"/>
                  <a:gd name="T26" fmla="*/ 389 w 392"/>
                  <a:gd name="T27" fmla="*/ 28 h 529"/>
                  <a:gd name="T28" fmla="*/ 381 w 392"/>
                  <a:gd name="T29" fmla="*/ 27 h 529"/>
                  <a:gd name="T30" fmla="*/ 313 w 392"/>
                  <a:gd name="T31" fmla="*/ 9 h 529"/>
                  <a:gd name="T32" fmla="*/ 236 w 392"/>
                  <a:gd name="T33" fmla="*/ 10 h 529"/>
                  <a:gd name="T34" fmla="*/ 151 w 392"/>
                  <a:gd name="T35" fmla="*/ 40 h 529"/>
                  <a:gd name="T36" fmla="*/ 147 w 392"/>
                  <a:gd name="T37" fmla="*/ 42 h 529"/>
                  <a:gd name="T38" fmla="*/ 127 w 392"/>
                  <a:gd name="T39" fmla="*/ 54 h 529"/>
                  <a:gd name="T40" fmla="*/ 125 w 392"/>
                  <a:gd name="T41" fmla="*/ 55 h 529"/>
                  <a:gd name="T42" fmla="*/ 100 w 392"/>
                  <a:gd name="T43" fmla="*/ 75 h 529"/>
                  <a:gd name="T44" fmla="*/ 99 w 392"/>
                  <a:gd name="T45" fmla="*/ 77 h 529"/>
                  <a:gd name="T46" fmla="*/ 29 w 392"/>
                  <a:gd name="T47" fmla="*/ 174 h 529"/>
                  <a:gd name="T48" fmla="*/ 24 w 392"/>
                  <a:gd name="T49" fmla="*/ 187 h 529"/>
                  <a:gd name="T50" fmla="*/ 11 w 392"/>
                  <a:gd name="T51" fmla="*/ 240 h 529"/>
                  <a:gd name="T52" fmla="*/ 10 w 392"/>
                  <a:gd name="T53" fmla="*/ 320 h 529"/>
                  <a:gd name="T54" fmla="*/ 57 w 392"/>
                  <a:gd name="T55" fmla="*/ 436 h 529"/>
                  <a:gd name="T56" fmla="*/ 134 w 392"/>
                  <a:gd name="T57" fmla="*/ 509 h 529"/>
                  <a:gd name="T58" fmla="*/ 154 w 392"/>
                  <a:gd name="T59" fmla="*/ 519 h 529"/>
                  <a:gd name="T60" fmla="*/ 162 w 392"/>
                  <a:gd name="T61" fmla="*/ 526 h 529"/>
                  <a:gd name="T62" fmla="*/ 154 w 392"/>
                  <a:gd name="T63" fmla="*/ 526 h 529"/>
                  <a:gd name="T64" fmla="*/ 113 w 392"/>
                  <a:gd name="T65" fmla="*/ 504 h 529"/>
                  <a:gd name="T66" fmla="*/ 70 w 392"/>
                  <a:gd name="T67" fmla="*/ 466 h 529"/>
                  <a:gd name="T68" fmla="*/ 44 w 392"/>
                  <a:gd name="T69" fmla="*/ 432 h 529"/>
                  <a:gd name="T70" fmla="*/ 42 w 392"/>
                  <a:gd name="T71" fmla="*/ 428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2" h="529">
                    <a:moveTo>
                      <a:pt x="42" y="428"/>
                    </a:moveTo>
                    <a:cubicBezTo>
                      <a:pt x="41" y="421"/>
                      <a:pt x="36" y="417"/>
                      <a:pt x="33" y="412"/>
                    </a:cubicBezTo>
                    <a:cubicBezTo>
                      <a:pt x="20" y="387"/>
                      <a:pt x="11" y="360"/>
                      <a:pt x="6" y="332"/>
                    </a:cubicBezTo>
                    <a:cubicBezTo>
                      <a:pt x="1" y="309"/>
                      <a:pt x="0" y="285"/>
                      <a:pt x="1" y="262"/>
                    </a:cubicBezTo>
                    <a:cubicBezTo>
                      <a:pt x="3" y="242"/>
                      <a:pt x="6" y="222"/>
                      <a:pt x="12" y="203"/>
                    </a:cubicBezTo>
                    <a:cubicBezTo>
                      <a:pt x="19" y="180"/>
                      <a:pt x="27" y="157"/>
                      <a:pt x="42" y="137"/>
                    </a:cubicBezTo>
                    <a:cubicBezTo>
                      <a:pt x="48" y="129"/>
                      <a:pt x="52" y="121"/>
                      <a:pt x="58" y="113"/>
                    </a:cubicBezTo>
                    <a:cubicBezTo>
                      <a:pt x="75" y="91"/>
                      <a:pt x="94" y="72"/>
                      <a:pt x="116" y="55"/>
                    </a:cubicBezTo>
                    <a:cubicBezTo>
                      <a:pt x="142" y="36"/>
                      <a:pt x="170" y="22"/>
                      <a:pt x="201" y="12"/>
                    </a:cubicBezTo>
                    <a:cubicBezTo>
                      <a:pt x="221" y="6"/>
                      <a:pt x="241" y="2"/>
                      <a:pt x="262" y="1"/>
                    </a:cubicBezTo>
                    <a:cubicBezTo>
                      <a:pt x="282" y="0"/>
                      <a:pt x="301" y="2"/>
                      <a:pt x="320" y="5"/>
                    </a:cubicBezTo>
                    <a:cubicBezTo>
                      <a:pt x="339" y="7"/>
                      <a:pt x="358" y="10"/>
                      <a:pt x="375" y="20"/>
                    </a:cubicBezTo>
                    <a:cubicBezTo>
                      <a:pt x="378" y="21"/>
                      <a:pt x="382" y="23"/>
                      <a:pt x="385" y="23"/>
                    </a:cubicBezTo>
                    <a:cubicBezTo>
                      <a:pt x="386" y="24"/>
                      <a:pt x="392" y="23"/>
                      <a:pt x="389" y="28"/>
                    </a:cubicBezTo>
                    <a:cubicBezTo>
                      <a:pt x="386" y="29"/>
                      <a:pt x="383" y="28"/>
                      <a:pt x="381" y="27"/>
                    </a:cubicBezTo>
                    <a:cubicBezTo>
                      <a:pt x="359" y="17"/>
                      <a:pt x="337" y="12"/>
                      <a:pt x="313" y="9"/>
                    </a:cubicBezTo>
                    <a:cubicBezTo>
                      <a:pt x="287" y="4"/>
                      <a:pt x="261" y="6"/>
                      <a:pt x="236" y="10"/>
                    </a:cubicBezTo>
                    <a:cubicBezTo>
                      <a:pt x="206" y="14"/>
                      <a:pt x="177" y="24"/>
                      <a:pt x="151" y="40"/>
                    </a:cubicBezTo>
                    <a:cubicBezTo>
                      <a:pt x="150" y="41"/>
                      <a:pt x="149" y="41"/>
                      <a:pt x="147" y="42"/>
                    </a:cubicBezTo>
                    <a:cubicBezTo>
                      <a:pt x="140" y="45"/>
                      <a:pt x="134" y="50"/>
                      <a:pt x="127" y="54"/>
                    </a:cubicBezTo>
                    <a:cubicBezTo>
                      <a:pt x="126" y="54"/>
                      <a:pt x="126" y="55"/>
                      <a:pt x="125" y="55"/>
                    </a:cubicBezTo>
                    <a:cubicBezTo>
                      <a:pt x="117" y="62"/>
                      <a:pt x="106" y="66"/>
                      <a:pt x="100" y="75"/>
                    </a:cubicBezTo>
                    <a:cubicBezTo>
                      <a:pt x="100" y="76"/>
                      <a:pt x="99" y="76"/>
                      <a:pt x="99" y="77"/>
                    </a:cubicBezTo>
                    <a:cubicBezTo>
                      <a:pt x="67" y="103"/>
                      <a:pt x="44" y="136"/>
                      <a:pt x="29" y="174"/>
                    </a:cubicBezTo>
                    <a:cubicBezTo>
                      <a:pt x="27" y="178"/>
                      <a:pt x="24" y="182"/>
                      <a:pt x="24" y="187"/>
                    </a:cubicBezTo>
                    <a:cubicBezTo>
                      <a:pt x="18" y="205"/>
                      <a:pt x="13" y="222"/>
                      <a:pt x="11" y="240"/>
                    </a:cubicBezTo>
                    <a:cubicBezTo>
                      <a:pt x="8" y="267"/>
                      <a:pt x="6" y="294"/>
                      <a:pt x="10" y="320"/>
                    </a:cubicBezTo>
                    <a:cubicBezTo>
                      <a:pt x="17" y="363"/>
                      <a:pt x="33" y="401"/>
                      <a:pt x="57" y="436"/>
                    </a:cubicBezTo>
                    <a:cubicBezTo>
                      <a:pt x="78" y="465"/>
                      <a:pt x="104" y="490"/>
                      <a:pt x="134" y="509"/>
                    </a:cubicBezTo>
                    <a:cubicBezTo>
                      <a:pt x="141" y="512"/>
                      <a:pt x="147" y="516"/>
                      <a:pt x="154" y="519"/>
                    </a:cubicBezTo>
                    <a:cubicBezTo>
                      <a:pt x="157" y="521"/>
                      <a:pt x="161" y="522"/>
                      <a:pt x="162" y="526"/>
                    </a:cubicBezTo>
                    <a:cubicBezTo>
                      <a:pt x="159" y="529"/>
                      <a:pt x="157" y="527"/>
                      <a:pt x="154" y="526"/>
                    </a:cubicBezTo>
                    <a:cubicBezTo>
                      <a:pt x="140" y="519"/>
                      <a:pt x="126" y="511"/>
                      <a:pt x="113" y="504"/>
                    </a:cubicBezTo>
                    <a:cubicBezTo>
                      <a:pt x="96" y="494"/>
                      <a:pt x="83" y="480"/>
                      <a:pt x="70" y="466"/>
                    </a:cubicBezTo>
                    <a:cubicBezTo>
                      <a:pt x="60" y="456"/>
                      <a:pt x="51" y="445"/>
                      <a:pt x="44" y="432"/>
                    </a:cubicBezTo>
                    <a:cubicBezTo>
                      <a:pt x="43" y="431"/>
                      <a:pt x="42" y="429"/>
                      <a:pt x="42" y="428"/>
                    </a:cubicBezTo>
                    <a:close/>
                  </a:path>
                </a:pathLst>
              </a:custGeom>
              <a:solidFill>
                <a:srgbClr val="C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12F384F6-5B50-A3BD-00E7-F6CA082B9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6" y="1921"/>
                <a:ext cx="472" cy="488"/>
              </a:xfrm>
              <a:custGeom>
                <a:avLst/>
                <a:gdLst>
                  <a:gd name="T0" fmla="*/ 4 w 154"/>
                  <a:gd name="T1" fmla="*/ 4 h 159"/>
                  <a:gd name="T2" fmla="*/ 0 w 154"/>
                  <a:gd name="T3" fmla="*/ 0 h 159"/>
                  <a:gd name="T4" fmla="*/ 7 w 154"/>
                  <a:gd name="T5" fmla="*/ 0 h 159"/>
                  <a:gd name="T6" fmla="*/ 13 w 154"/>
                  <a:gd name="T7" fmla="*/ 2 h 159"/>
                  <a:gd name="T8" fmla="*/ 41 w 154"/>
                  <a:gd name="T9" fmla="*/ 18 h 159"/>
                  <a:gd name="T10" fmla="*/ 57 w 154"/>
                  <a:gd name="T11" fmla="*/ 32 h 159"/>
                  <a:gd name="T12" fmla="*/ 91 w 154"/>
                  <a:gd name="T13" fmla="*/ 59 h 159"/>
                  <a:gd name="T14" fmla="*/ 128 w 154"/>
                  <a:gd name="T15" fmla="*/ 107 h 159"/>
                  <a:gd name="T16" fmla="*/ 134 w 154"/>
                  <a:gd name="T17" fmla="*/ 117 h 159"/>
                  <a:gd name="T18" fmla="*/ 134 w 154"/>
                  <a:gd name="T19" fmla="*/ 117 h 159"/>
                  <a:gd name="T20" fmla="*/ 140 w 154"/>
                  <a:gd name="T21" fmla="*/ 128 h 159"/>
                  <a:gd name="T22" fmla="*/ 148 w 154"/>
                  <a:gd name="T23" fmla="*/ 145 h 159"/>
                  <a:gd name="T24" fmla="*/ 153 w 154"/>
                  <a:gd name="T25" fmla="*/ 159 h 159"/>
                  <a:gd name="T26" fmla="*/ 145 w 154"/>
                  <a:gd name="T27" fmla="*/ 151 h 159"/>
                  <a:gd name="T28" fmla="*/ 140 w 154"/>
                  <a:gd name="T29" fmla="*/ 145 h 159"/>
                  <a:gd name="T30" fmla="*/ 118 w 154"/>
                  <a:gd name="T31" fmla="*/ 103 h 159"/>
                  <a:gd name="T32" fmla="*/ 64 w 154"/>
                  <a:gd name="T33" fmla="*/ 49 h 159"/>
                  <a:gd name="T34" fmla="*/ 58 w 154"/>
                  <a:gd name="T35" fmla="*/ 43 h 159"/>
                  <a:gd name="T36" fmla="*/ 43 w 154"/>
                  <a:gd name="T37" fmla="*/ 27 h 159"/>
                  <a:gd name="T38" fmla="*/ 14 w 154"/>
                  <a:gd name="T39" fmla="*/ 10 h 159"/>
                  <a:gd name="T40" fmla="*/ 4 w 154"/>
                  <a:gd name="T41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9">
                    <a:moveTo>
                      <a:pt x="4" y="4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9" y="1"/>
                      <a:pt x="11" y="2"/>
                      <a:pt x="13" y="2"/>
                    </a:cubicBezTo>
                    <a:cubicBezTo>
                      <a:pt x="23" y="7"/>
                      <a:pt x="32" y="12"/>
                      <a:pt x="41" y="18"/>
                    </a:cubicBezTo>
                    <a:cubicBezTo>
                      <a:pt x="47" y="22"/>
                      <a:pt x="53" y="26"/>
                      <a:pt x="57" y="32"/>
                    </a:cubicBezTo>
                    <a:cubicBezTo>
                      <a:pt x="64" y="45"/>
                      <a:pt x="79" y="50"/>
                      <a:pt x="91" y="59"/>
                    </a:cubicBezTo>
                    <a:cubicBezTo>
                      <a:pt x="105" y="73"/>
                      <a:pt x="118" y="89"/>
                      <a:pt x="128" y="107"/>
                    </a:cubicBezTo>
                    <a:cubicBezTo>
                      <a:pt x="130" y="110"/>
                      <a:pt x="132" y="114"/>
                      <a:pt x="134" y="117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6" y="121"/>
                      <a:pt x="139" y="124"/>
                      <a:pt x="140" y="128"/>
                    </a:cubicBezTo>
                    <a:cubicBezTo>
                      <a:pt x="142" y="134"/>
                      <a:pt x="144" y="140"/>
                      <a:pt x="148" y="145"/>
                    </a:cubicBezTo>
                    <a:cubicBezTo>
                      <a:pt x="150" y="150"/>
                      <a:pt x="154" y="153"/>
                      <a:pt x="153" y="159"/>
                    </a:cubicBezTo>
                    <a:cubicBezTo>
                      <a:pt x="148" y="159"/>
                      <a:pt x="148" y="154"/>
                      <a:pt x="145" y="151"/>
                    </a:cubicBezTo>
                    <a:cubicBezTo>
                      <a:pt x="143" y="150"/>
                      <a:pt x="141" y="147"/>
                      <a:pt x="140" y="145"/>
                    </a:cubicBezTo>
                    <a:cubicBezTo>
                      <a:pt x="135" y="130"/>
                      <a:pt x="128" y="116"/>
                      <a:pt x="118" y="103"/>
                    </a:cubicBezTo>
                    <a:cubicBezTo>
                      <a:pt x="103" y="82"/>
                      <a:pt x="89" y="60"/>
                      <a:pt x="64" y="49"/>
                    </a:cubicBezTo>
                    <a:cubicBezTo>
                      <a:pt x="62" y="47"/>
                      <a:pt x="60" y="46"/>
                      <a:pt x="58" y="43"/>
                    </a:cubicBezTo>
                    <a:cubicBezTo>
                      <a:pt x="54" y="37"/>
                      <a:pt x="48" y="32"/>
                      <a:pt x="43" y="27"/>
                    </a:cubicBezTo>
                    <a:cubicBezTo>
                      <a:pt x="34" y="20"/>
                      <a:pt x="25" y="15"/>
                      <a:pt x="14" y="10"/>
                    </a:cubicBezTo>
                    <a:cubicBezTo>
                      <a:pt x="11" y="8"/>
                      <a:pt x="7" y="7"/>
                      <a:pt x="4" y="4"/>
                    </a:cubicBezTo>
                    <a:close/>
                  </a:path>
                </a:pathLst>
              </a:custGeom>
              <a:solidFill>
                <a:srgbClr val="DD8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id="{BF77C0F6-65ED-E16F-A8FE-3302C1445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145"/>
                <a:ext cx="319" cy="306"/>
              </a:xfrm>
              <a:custGeom>
                <a:avLst/>
                <a:gdLst>
                  <a:gd name="T0" fmla="*/ 6 w 104"/>
                  <a:gd name="T1" fmla="*/ 6 h 100"/>
                  <a:gd name="T2" fmla="*/ 25 w 104"/>
                  <a:gd name="T3" fmla="*/ 32 h 100"/>
                  <a:gd name="T4" fmla="*/ 77 w 104"/>
                  <a:gd name="T5" fmla="*/ 81 h 100"/>
                  <a:gd name="T6" fmla="*/ 99 w 104"/>
                  <a:gd name="T7" fmla="*/ 95 h 100"/>
                  <a:gd name="T8" fmla="*/ 104 w 104"/>
                  <a:gd name="T9" fmla="*/ 100 h 100"/>
                  <a:gd name="T10" fmla="*/ 59 w 104"/>
                  <a:gd name="T11" fmla="*/ 72 h 100"/>
                  <a:gd name="T12" fmla="*/ 11 w 104"/>
                  <a:gd name="T13" fmla="*/ 18 h 100"/>
                  <a:gd name="T14" fmla="*/ 0 w 104"/>
                  <a:gd name="T15" fmla="*/ 0 h 100"/>
                  <a:gd name="T16" fmla="*/ 6 w 104"/>
                  <a:gd name="T17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0">
                    <a:moveTo>
                      <a:pt x="6" y="6"/>
                    </a:moveTo>
                    <a:cubicBezTo>
                      <a:pt x="14" y="13"/>
                      <a:pt x="18" y="23"/>
                      <a:pt x="25" y="32"/>
                    </a:cubicBezTo>
                    <a:cubicBezTo>
                      <a:pt x="40" y="50"/>
                      <a:pt x="57" y="66"/>
                      <a:pt x="77" y="81"/>
                    </a:cubicBezTo>
                    <a:cubicBezTo>
                      <a:pt x="84" y="85"/>
                      <a:pt x="92" y="90"/>
                      <a:pt x="99" y="95"/>
                    </a:cubicBezTo>
                    <a:cubicBezTo>
                      <a:pt x="102" y="96"/>
                      <a:pt x="104" y="97"/>
                      <a:pt x="104" y="100"/>
                    </a:cubicBezTo>
                    <a:cubicBezTo>
                      <a:pt x="86" y="95"/>
                      <a:pt x="73" y="83"/>
                      <a:pt x="59" y="72"/>
                    </a:cubicBezTo>
                    <a:cubicBezTo>
                      <a:pt x="41" y="57"/>
                      <a:pt x="24" y="39"/>
                      <a:pt x="11" y="18"/>
                    </a:cubicBezTo>
                    <a:cubicBezTo>
                      <a:pt x="7" y="12"/>
                      <a:pt x="2" y="7"/>
                      <a:pt x="0" y="0"/>
                    </a:cubicBezTo>
                    <a:cubicBezTo>
                      <a:pt x="2" y="2"/>
                      <a:pt x="4" y="4"/>
                      <a:pt x="6" y="6"/>
                    </a:cubicBezTo>
                    <a:close/>
                  </a:path>
                </a:pathLst>
              </a:custGeom>
              <a:solidFill>
                <a:srgbClr val="D7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14">
                <a:extLst>
                  <a:ext uri="{FF2B5EF4-FFF2-40B4-BE49-F238E27FC236}">
                    <a16:creationId xmlns:a16="http://schemas.microsoft.com/office/drawing/2014/main" id="{F0CF7B16-595B-0C86-690D-C47970356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" y="2384"/>
                <a:ext cx="371" cy="1018"/>
              </a:xfrm>
              <a:custGeom>
                <a:avLst/>
                <a:gdLst>
                  <a:gd name="T0" fmla="*/ 95 w 121"/>
                  <a:gd name="T1" fmla="*/ 0 h 332"/>
                  <a:gd name="T2" fmla="*/ 102 w 121"/>
                  <a:gd name="T3" fmla="*/ 8 h 332"/>
                  <a:gd name="T4" fmla="*/ 110 w 121"/>
                  <a:gd name="T5" fmla="*/ 30 h 332"/>
                  <a:gd name="T6" fmla="*/ 120 w 121"/>
                  <a:gd name="T7" fmla="*/ 93 h 332"/>
                  <a:gd name="T8" fmla="*/ 119 w 121"/>
                  <a:gd name="T9" fmla="*/ 123 h 332"/>
                  <a:gd name="T10" fmla="*/ 114 w 121"/>
                  <a:gd name="T11" fmla="*/ 163 h 332"/>
                  <a:gd name="T12" fmla="*/ 112 w 121"/>
                  <a:gd name="T13" fmla="*/ 172 h 332"/>
                  <a:gd name="T14" fmla="*/ 89 w 121"/>
                  <a:gd name="T15" fmla="*/ 228 h 332"/>
                  <a:gd name="T16" fmla="*/ 55 w 121"/>
                  <a:gd name="T17" fmla="*/ 282 h 332"/>
                  <a:gd name="T18" fmla="*/ 35 w 121"/>
                  <a:gd name="T19" fmla="*/ 305 h 332"/>
                  <a:gd name="T20" fmla="*/ 10 w 121"/>
                  <a:gd name="T21" fmla="*/ 327 h 332"/>
                  <a:gd name="T22" fmla="*/ 1 w 121"/>
                  <a:gd name="T23" fmla="*/ 330 h 332"/>
                  <a:gd name="T24" fmla="*/ 5 w 121"/>
                  <a:gd name="T25" fmla="*/ 324 h 332"/>
                  <a:gd name="T26" fmla="*/ 63 w 121"/>
                  <a:gd name="T27" fmla="*/ 263 h 332"/>
                  <a:gd name="T28" fmla="*/ 92 w 121"/>
                  <a:gd name="T29" fmla="*/ 211 h 332"/>
                  <a:gd name="T30" fmla="*/ 109 w 121"/>
                  <a:gd name="T31" fmla="*/ 149 h 332"/>
                  <a:gd name="T32" fmla="*/ 109 w 121"/>
                  <a:gd name="T33" fmla="*/ 60 h 332"/>
                  <a:gd name="T34" fmla="*/ 98 w 121"/>
                  <a:gd name="T35" fmla="*/ 12 h 332"/>
                  <a:gd name="T36" fmla="*/ 95 w 121"/>
                  <a:gd name="T3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332">
                    <a:moveTo>
                      <a:pt x="95" y="0"/>
                    </a:moveTo>
                    <a:cubicBezTo>
                      <a:pt x="98" y="2"/>
                      <a:pt x="99" y="6"/>
                      <a:pt x="102" y="8"/>
                    </a:cubicBezTo>
                    <a:cubicBezTo>
                      <a:pt x="107" y="14"/>
                      <a:pt x="108" y="22"/>
                      <a:pt x="110" y="30"/>
                    </a:cubicBezTo>
                    <a:cubicBezTo>
                      <a:pt x="116" y="51"/>
                      <a:pt x="117" y="72"/>
                      <a:pt x="120" y="93"/>
                    </a:cubicBezTo>
                    <a:cubicBezTo>
                      <a:pt x="121" y="103"/>
                      <a:pt x="120" y="113"/>
                      <a:pt x="119" y="123"/>
                    </a:cubicBezTo>
                    <a:cubicBezTo>
                      <a:pt x="117" y="136"/>
                      <a:pt x="116" y="150"/>
                      <a:pt x="114" y="163"/>
                    </a:cubicBezTo>
                    <a:cubicBezTo>
                      <a:pt x="113" y="166"/>
                      <a:pt x="113" y="169"/>
                      <a:pt x="112" y="172"/>
                    </a:cubicBezTo>
                    <a:cubicBezTo>
                      <a:pt x="106" y="191"/>
                      <a:pt x="98" y="210"/>
                      <a:pt x="89" y="228"/>
                    </a:cubicBezTo>
                    <a:cubicBezTo>
                      <a:pt x="80" y="247"/>
                      <a:pt x="68" y="265"/>
                      <a:pt x="55" y="282"/>
                    </a:cubicBezTo>
                    <a:cubicBezTo>
                      <a:pt x="49" y="290"/>
                      <a:pt x="40" y="295"/>
                      <a:pt x="35" y="305"/>
                    </a:cubicBezTo>
                    <a:cubicBezTo>
                      <a:pt x="27" y="312"/>
                      <a:pt x="19" y="320"/>
                      <a:pt x="10" y="327"/>
                    </a:cubicBezTo>
                    <a:cubicBezTo>
                      <a:pt x="8" y="328"/>
                      <a:pt x="5" y="332"/>
                      <a:pt x="1" y="330"/>
                    </a:cubicBezTo>
                    <a:cubicBezTo>
                      <a:pt x="0" y="326"/>
                      <a:pt x="3" y="325"/>
                      <a:pt x="5" y="324"/>
                    </a:cubicBezTo>
                    <a:cubicBezTo>
                      <a:pt x="26" y="305"/>
                      <a:pt x="46" y="285"/>
                      <a:pt x="63" y="263"/>
                    </a:cubicBezTo>
                    <a:cubicBezTo>
                      <a:pt x="75" y="247"/>
                      <a:pt x="84" y="230"/>
                      <a:pt x="92" y="211"/>
                    </a:cubicBezTo>
                    <a:cubicBezTo>
                      <a:pt x="100" y="191"/>
                      <a:pt x="106" y="171"/>
                      <a:pt x="109" y="149"/>
                    </a:cubicBezTo>
                    <a:cubicBezTo>
                      <a:pt x="113" y="120"/>
                      <a:pt x="114" y="90"/>
                      <a:pt x="109" y="60"/>
                    </a:cubicBezTo>
                    <a:cubicBezTo>
                      <a:pt x="106" y="44"/>
                      <a:pt x="102" y="28"/>
                      <a:pt x="98" y="12"/>
                    </a:cubicBezTo>
                    <a:cubicBezTo>
                      <a:pt x="97" y="8"/>
                      <a:pt x="91" y="5"/>
                      <a:pt x="95" y="0"/>
                    </a:cubicBezTo>
                    <a:close/>
                  </a:path>
                </a:pathLst>
              </a:custGeom>
              <a:solidFill>
                <a:srgbClr val="D97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15">
                <a:extLst>
                  <a:ext uri="{FF2B5EF4-FFF2-40B4-BE49-F238E27FC236}">
                    <a16:creationId xmlns:a16="http://schemas.microsoft.com/office/drawing/2014/main" id="{B7E06D1B-292F-3FF5-D424-8B728D235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3319"/>
                <a:ext cx="914" cy="255"/>
              </a:xfrm>
              <a:custGeom>
                <a:avLst/>
                <a:gdLst>
                  <a:gd name="T0" fmla="*/ 264 w 298"/>
                  <a:gd name="T1" fmla="*/ 25 h 83"/>
                  <a:gd name="T2" fmla="*/ 291 w 298"/>
                  <a:gd name="T3" fmla="*/ 5 h 83"/>
                  <a:gd name="T4" fmla="*/ 298 w 298"/>
                  <a:gd name="T5" fmla="*/ 0 h 83"/>
                  <a:gd name="T6" fmla="*/ 257 w 298"/>
                  <a:gd name="T7" fmla="*/ 35 h 83"/>
                  <a:gd name="T8" fmla="*/ 199 w 298"/>
                  <a:gd name="T9" fmla="*/ 64 h 83"/>
                  <a:gd name="T10" fmla="*/ 142 w 298"/>
                  <a:gd name="T11" fmla="*/ 79 h 83"/>
                  <a:gd name="T12" fmla="*/ 64 w 298"/>
                  <a:gd name="T13" fmla="*/ 78 h 83"/>
                  <a:gd name="T14" fmla="*/ 0 w 298"/>
                  <a:gd name="T15" fmla="*/ 59 h 83"/>
                  <a:gd name="T16" fmla="*/ 11 w 298"/>
                  <a:gd name="T17" fmla="*/ 60 h 83"/>
                  <a:gd name="T18" fmla="*/ 75 w 298"/>
                  <a:gd name="T19" fmla="*/ 75 h 83"/>
                  <a:gd name="T20" fmla="*/ 107 w 298"/>
                  <a:gd name="T21" fmla="*/ 76 h 83"/>
                  <a:gd name="T22" fmla="*/ 163 w 298"/>
                  <a:gd name="T23" fmla="*/ 70 h 83"/>
                  <a:gd name="T24" fmla="*/ 221 w 298"/>
                  <a:gd name="T25" fmla="*/ 50 h 83"/>
                  <a:gd name="T26" fmla="*/ 259 w 298"/>
                  <a:gd name="T27" fmla="*/ 27 h 83"/>
                  <a:gd name="T28" fmla="*/ 263 w 298"/>
                  <a:gd name="T29" fmla="*/ 25 h 83"/>
                  <a:gd name="T30" fmla="*/ 264 w 298"/>
                  <a:gd name="T31" fmla="*/ 2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83">
                    <a:moveTo>
                      <a:pt x="264" y="25"/>
                    </a:moveTo>
                    <a:cubicBezTo>
                      <a:pt x="275" y="20"/>
                      <a:pt x="282" y="12"/>
                      <a:pt x="291" y="5"/>
                    </a:cubicBezTo>
                    <a:cubicBezTo>
                      <a:pt x="293" y="3"/>
                      <a:pt x="295" y="0"/>
                      <a:pt x="298" y="0"/>
                    </a:cubicBezTo>
                    <a:cubicBezTo>
                      <a:pt x="287" y="14"/>
                      <a:pt x="272" y="25"/>
                      <a:pt x="257" y="35"/>
                    </a:cubicBezTo>
                    <a:cubicBezTo>
                      <a:pt x="239" y="47"/>
                      <a:pt x="220" y="57"/>
                      <a:pt x="199" y="64"/>
                    </a:cubicBezTo>
                    <a:cubicBezTo>
                      <a:pt x="181" y="71"/>
                      <a:pt x="161" y="75"/>
                      <a:pt x="142" y="79"/>
                    </a:cubicBezTo>
                    <a:cubicBezTo>
                      <a:pt x="116" y="83"/>
                      <a:pt x="90" y="81"/>
                      <a:pt x="64" y="78"/>
                    </a:cubicBezTo>
                    <a:cubicBezTo>
                      <a:pt x="42" y="76"/>
                      <a:pt x="20" y="71"/>
                      <a:pt x="0" y="59"/>
                    </a:cubicBezTo>
                    <a:cubicBezTo>
                      <a:pt x="4" y="56"/>
                      <a:pt x="8" y="59"/>
                      <a:pt x="11" y="60"/>
                    </a:cubicBezTo>
                    <a:cubicBezTo>
                      <a:pt x="32" y="69"/>
                      <a:pt x="54" y="73"/>
                      <a:pt x="75" y="75"/>
                    </a:cubicBezTo>
                    <a:cubicBezTo>
                      <a:pt x="86" y="77"/>
                      <a:pt x="97" y="76"/>
                      <a:pt x="107" y="76"/>
                    </a:cubicBezTo>
                    <a:cubicBezTo>
                      <a:pt x="126" y="77"/>
                      <a:pt x="145" y="74"/>
                      <a:pt x="163" y="70"/>
                    </a:cubicBezTo>
                    <a:cubicBezTo>
                      <a:pt x="183" y="65"/>
                      <a:pt x="203" y="59"/>
                      <a:pt x="221" y="50"/>
                    </a:cubicBezTo>
                    <a:cubicBezTo>
                      <a:pt x="234" y="43"/>
                      <a:pt x="248" y="37"/>
                      <a:pt x="259" y="27"/>
                    </a:cubicBezTo>
                    <a:cubicBezTo>
                      <a:pt x="260" y="26"/>
                      <a:pt x="262" y="26"/>
                      <a:pt x="263" y="25"/>
                    </a:cubicBezTo>
                    <a:cubicBezTo>
                      <a:pt x="264" y="25"/>
                      <a:pt x="264" y="25"/>
                      <a:pt x="264" y="25"/>
                    </a:cubicBezTo>
                    <a:close/>
                  </a:path>
                </a:pathLst>
              </a:custGeom>
              <a:solidFill>
                <a:srgbClr val="D7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:a16="http://schemas.microsoft.com/office/drawing/2014/main" id="{87F0FA30-398D-8A4E-51D7-B9FDA783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366"/>
                <a:ext cx="83" cy="546"/>
              </a:xfrm>
              <a:custGeom>
                <a:avLst/>
                <a:gdLst>
                  <a:gd name="T0" fmla="*/ 15 w 27"/>
                  <a:gd name="T1" fmla="*/ 178 h 178"/>
                  <a:gd name="T2" fmla="*/ 19 w 27"/>
                  <a:gd name="T3" fmla="*/ 145 h 178"/>
                  <a:gd name="T4" fmla="*/ 20 w 27"/>
                  <a:gd name="T5" fmla="*/ 91 h 178"/>
                  <a:gd name="T6" fmla="*/ 10 w 27"/>
                  <a:gd name="T7" fmla="*/ 30 h 178"/>
                  <a:gd name="T8" fmla="*/ 5 w 27"/>
                  <a:gd name="T9" fmla="*/ 14 h 178"/>
                  <a:gd name="T10" fmla="*/ 0 w 27"/>
                  <a:gd name="T11" fmla="*/ 0 h 178"/>
                  <a:gd name="T12" fmla="*/ 14 w 27"/>
                  <a:gd name="T13" fmla="*/ 36 h 178"/>
                  <a:gd name="T14" fmla="*/ 21 w 27"/>
                  <a:gd name="T15" fmla="*/ 71 h 178"/>
                  <a:gd name="T16" fmla="*/ 22 w 27"/>
                  <a:gd name="T17" fmla="*/ 134 h 178"/>
                  <a:gd name="T18" fmla="*/ 17 w 27"/>
                  <a:gd name="T19" fmla="*/ 175 h 178"/>
                  <a:gd name="T20" fmla="*/ 15 w 27"/>
                  <a:gd name="T2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8">
                    <a:moveTo>
                      <a:pt x="15" y="178"/>
                    </a:moveTo>
                    <a:cubicBezTo>
                      <a:pt x="16" y="167"/>
                      <a:pt x="17" y="156"/>
                      <a:pt x="19" y="145"/>
                    </a:cubicBezTo>
                    <a:cubicBezTo>
                      <a:pt x="21" y="127"/>
                      <a:pt x="23" y="109"/>
                      <a:pt x="20" y="91"/>
                    </a:cubicBezTo>
                    <a:cubicBezTo>
                      <a:pt x="18" y="70"/>
                      <a:pt x="16" y="50"/>
                      <a:pt x="10" y="30"/>
                    </a:cubicBezTo>
                    <a:cubicBezTo>
                      <a:pt x="9" y="25"/>
                      <a:pt x="7" y="19"/>
                      <a:pt x="5" y="14"/>
                    </a:cubicBezTo>
                    <a:cubicBezTo>
                      <a:pt x="5" y="9"/>
                      <a:pt x="0" y="5"/>
                      <a:pt x="0" y="0"/>
                    </a:cubicBezTo>
                    <a:cubicBezTo>
                      <a:pt x="8" y="11"/>
                      <a:pt x="12" y="24"/>
                      <a:pt x="14" y="36"/>
                    </a:cubicBezTo>
                    <a:cubicBezTo>
                      <a:pt x="17" y="48"/>
                      <a:pt x="20" y="59"/>
                      <a:pt x="21" y="71"/>
                    </a:cubicBezTo>
                    <a:cubicBezTo>
                      <a:pt x="22" y="92"/>
                      <a:pt x="27" y="113"/>
                      <a:pt x="22" y="134"/>
                    </a:cubicBezTo>
                    <a:cubicBezTo>
                      <a:pt x="20" y="147"/>
                      <a:pt x="18" y="161"/>
                      <a:pt x="17" y="175"/>
                    </a:cubicBezTo>
                    <a:cubicBezTo>
                      <a:pt x="16" y="176"/>
                      <a:pt x="16" y="177"/>
                      <a:pt x="15" y="178"/>
                    </a:cubicBezTo>
                    <a:close/>
                  </a:path>
                </a:pathLst>
              </a:custGeom>
              <a:solidFill>
                <a:srgbClr val="DE8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44474121-7248-8170-8DC7-C49845E2F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3393"/>
                <a:ext cx="261" cy="132"/>
              </a:xfrm>
              <a:custGeom>
                <a:avLst/>
                <a:gdLst>
                  <a:gd name="T0" fmla="*/ 70 w 85"/>
                  <a:gd name="T1" fmla="*/ 38 h 43"/>
                  <a:gd name="T2" fmla="*/ 60 w 85"/>
                  <a:gd name="T3" fmla="*/ 35 h 43"/>
                  <a:gd name="T4" fmla="*/ 48 w 85"/>
                  <a:gd name="T5" fmla="*/ 29 h 43"/>
                  <a:gd name="T6" fmla="*/ 27 w 85"/>
                  <a:gd name="T7" fmla="*/ 19 h 43"/>
                  <a:gd name="T8" fmla="*/ 27 w 85"/>
                  <a:gd name="T9" fmla="*/ 19 h 43"/>
                  <a:gd name="T10" fmla="*/ 9 w 85"/>
                  <a:gd name="T11" fmla="*/ 7 h 43"/>
                  <a:gd name="T12" fmla="*/ 0 w 85"/>
                  <a:gd name="T13" fmla="*/ 0 h 43"/>
                  <a:gd name="T14" fmla="*/ 32 w 85"/>
                  <a:gd name="T15" fmla="*/ 16 h 43"/>
                  <a:gd name="T16" fmla="*/ 49 w 85"/>
                  <a:gd name="T17" fmla="*/ 24 h 43"/>
                  <a:gd name="T18" fmla="*/ 61 w 85"/>
                  <a:gd name="T19" fmla="*/ 27 h 43"/>
                  <a:gd name="T20" fmla="*/ 79 w 85"/>
                  <a:gd name="T21" fmla="*/ 35 h 43"/>
                  <a:gd name="T22" fmla="*/ 85 w 85"/>
                  <a:gd name="T23" fmla="*/ 39 h 43"/>
                  <a:gd name="T24" fmla="*/ 70 w 85"/>
                  <a:gd name="T2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43">
                    <a:moveTo>
                      <a:pt x="70" y="38"/>
                    </a:moveTo>
                    <a:cubicBezTo>
                      <a:pt x="67" y="36"/>
                      <a:pt x="64" y="35"/>
                      <a:pt x="60" y="35"/>
                    </a:cubicBezTo>
                    <a:cubicBezTo>
                      <a:pt x="56" y="33"/>
                      <a:pt x="51" y="32"/>
                      <a:pt x="48" y="29"/>
                    </a:cubicBezTo>
                    <a:cubicBezTo>
                      <a:pt x="40" y="27"/>
                      <a:pt x="33" y="23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2" y="13"/>
                      <a:pt x="15" y="12"/>
                      <a:pt x="9" y="7"/>
                    </a:cubicBezTo>
                    <a:cubicBezTo>
                      <a:pt x="6" y="5"/>
                      <a:pt x="2" y="3"/>
                      <a:pt x="0" y="0"/>
                    </a:cubicBezTo>
                    <a:cubicBezTo>
                      <a:pt x="11" y="5"/>
                      <a:pt x="21" y="11"/>
                      <a:pt x="32" y="16"/>
                    </a:cubicBezTo>
                    <a:cubicBezTo>
                      <a:pt x="38" y="19"/>
                      <a:pt x="42" y="24"/>
                      <a:pt x="49" y="24"/>
                    </a:cubicBezTo>
                    <a:cubicBezTo>
                      <a:pt x="54" y="21"/>
                      <a:pt x="57" y="25"/>
                      <a:pt x="61" y="27"/>
                    </a:cubicBezTo>
                    <a:cubicBezTo>
                      <a:pt x="67" y="30"/>
                      <a:pt x="73" y="32"/>
                      <a:pt x="79" y="35"/>
                    </a:cubicBezTo>
                    <a:cubicBezTo>
                      <a:pt x="81" y="36"/>
                      <a:pt x="85" y="36"/>
                      <a:pt x="85" y="39"/>
                    </a:cubicBezTo>
                    <a:cubicBezTo>
                      <a:pt x="79" y="43"/>
                      <a:pt x="75" y="37"/>
                      <a:pt x="70" y="38"/>
                    </a:cubicBezTo>
                    <a:close/>
                  </a:path>
                </a:pathLst>
              </a:custGeom>
              <a:solidFill>
                <a:srgbClr val="DA7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18">
                <a:extLst>
                  <a:ext uri="{FF2B5EF4-FFF2-40B4-BE49-F238E27FC236}">
                    <a16:creationId xmlns:a16="http://schemas.microsoft.com/office/drawing/2014/main" id="{A7F4B095-B106-F591-A5A7-09049D59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3451"/>
                <a:ext cx="64" cy="31"/>
              </a:xfrm>
              <a:custGeom>
                <a:avLst/>
                <a:gdLst>
                  <a:gd name="T0" fmla="*/ 0 w 21"/>
                  <a:gd name="T1" fmla="*/ 0 h 10"/>
                  <a:gd name="T2" fmla="*/ 21 w 21"/>
                  <a:gd name="T3" fmla="*/ 10 h 10"/>
                  <a:gd name="T4" fmla="*/ 0 w 2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2"/>
                      <a:pt x="14" y="7"/>
                      <a:pt x="21" y="10"/>
                    </a:cubicBezTo>
                    <a:cubicBezTo>
                      <a:pt x="12" y="10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rgbClr val="D7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FB43202E-98C4-3EAB-46A6-DCEBAE73D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" y="2194"/>
                <a:ext cx="117" cy="224"/>
              </a:xfrm>
              <a:custGeom>
                <a:avLst/>
                <a:gdLst>
                  <a:gd name="T0" fmla="*/ 0 w 38"/>
                  <a:gd name="T1" fmla="*/ 0 h 73"/>
                  <a:gd name="T2" fmla="*/ 8 w 38"/>
                  <a:gd name="T3" fmla="*/ 10 h 73"/>
                  <a:gd name="T4" fmla="*/ 36 w 38"/>
                  <a:gd name="T5" fmla="*/ 66 h 73"/>
                  <a:gd name="T6" fmla="*/ 38 w 38"/>
                  <a:gd name="T7" fmla="*/ 73 h 73"/>
                  <a:gd name="T8" fmla="*/ 22 w 38"/>
                  <a:gd name="T9" fmla="*/ 42 h 73"/>
                  <a:gd name="T10" fmla="*/ 0 w 38"/>
                  <a:gd name="T11" fmla="*/ 2 h 73"/>
                  <a:gd name="T12" fmla="*/ 0 w 3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3">
                    <a:moveTo>
                      <a:pt x="0" y="0"/>
                    </a:moveTo>
                    <a:cubicBezTo>
                      <a:pt x="4" y="2"/>
                      <a:pt x="6" y="6"/>
                      <a:pt x="8" y="10"/>
                    </a:cubicBezTo>
                    <a:cubicBezTo>
                      <a:pt x="19" y="28"/>
                      <a:pt x="29" y="46"/>
                      <a:pt x="36" y="66"/>
                    </a:cubicBezTo>
                    <a:cubicBezTo>
                      <a:pt x="37" y="68"/>
                      <a:pt x="38" y="70"/>
                      <a:pt x="38" y="73"/>
                    </a:cubicBezTo>
                    <a:cubicBezTo>
                      <a:pt x="32" y="63"/>
                      <a:pt x="27" y="52"/>
                      <a:pt x="22" y="42"/>
                    </a:cubicBezTo>
                    <a:cubicBezTo>
                      <a:pt x="15" y="28"/>
                      <a:pt x="9" y="1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A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C0512444-7ED7-C6B0-248B-87E01A519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" y="1976"/>
                <a:ext cx="178" cy="157"/>
              </a:xfrm>
              <a:custGeom>
                <a:avLst/>
                <a:gdLst>
                  <a:gd name="T0" fmla="*/ 0 w 58"/>
                  <a:gd name="T1" fmla="*/ 0 h 51"/>
                  <a:gd name="T2" fmla="*/ 15 w 58"/>
                  <a:gd name="T3" fmla="*/ 15 h 51"/>
                  <a:gd name="T4" fmla="*/ 28 w 58"/>
                  <a:gd name="T5" fmla="*/ 23 h 51"/>
                  <a:gd name="T6" fmla="*/ 53 w 58"/>
                  <a:gd name="T7" fmla="*/ 45 h 51"/>
                  <a:gd name="T8" fmla="*/ 58 w 58"/>
                  <a:gd name="T9" fmla="*/ 51 h 51"/>
                  <a:gd name="T10" fmla="*/ 20 w 58"/>
                  <a:gd name="T11" fmla="*/ 23 h 51"/>
                  <a:gd name="T12" fmla="*/ 0 w 58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1">
                    <a:moveTo>
                      <a:pt x="0" y="0"/>
                    </a:moveTo>
                    <a:cubicBezTo>
                      <a:pt x="7" y="3"/>
                      <a:pt x="11" y="9"/>
                      <a:pt x="15" y="15"/>
                    </a:cubicBezTo>
                    <a:cubicBezTo>
                      <a:pt x="18" y="20"/>
                      <a:pt x="22" y="24"/>
                      <a:pt x="28" y="23"/>
                    </a:cubicBezTo>
                    <a:cubicBezTo>
                      <a:pt x="36" y="30"/>
                      <a:pt x="46" y="36"/>
                      <a:pt x="53" y="45"/>
                    </a:cubicBezTo>
                    <a:cubicBezTo>
                      <a:pt x="55" y="46"/>
                      <a:pt x="58" y="48"/>
                      <a:pt x="58" y="51"/>
                    </a:cubicBezTo>
                    <a:cubicBezTo>
                      <a:pt x="46" y="40"/>
                      <a:pt x="33" y="32"/>
                      <a:pt x="20" y="23"/>
                    </a:cubicBezTo>
                    <a:cubicBezTo>
                      <a:pt x="12" y="17"/>
                      <a:pt x="6" y="8"/>
                      <a:pt x="0" y="0"/>
                    </a:cubicBezTo>
                    <a:close/>
                  </a:path>
                </a:pathLst>
              </a:custGeom>
              <a:solidFill>
                <a:srgbClr val="E6A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21">
                <a:extLst>
                  <a:ext uri="{FF2B5EF4-FFF2-40B4-BE49-F238E27FC236}">
                    <a16:creationId xmlns:a16="http://schemas.microsoft.com/office/drawing/2014/main" id="{0770B30D-5C0D-5F15-DBEB-7CDAB8B4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5" y="2102"/>
                <a:ext cx="132" cy="178"/>
              </a:xfrm>
              <a:custGeom>
                <a:avLst/>
                <a:gdLst>
                  <a:gd name="T0" fmla="*/ 43 w 43"/>
                  <a:gd name="T1" fmla="*/ 58 h 58"/>
                  <a:gd name="T2" fmla="*/ 31 w 43"/>
                  <a:gd name="T3" fmla="*/ 40 h 58"/>
                  <a:gd name="T4" fmla="*/ 6 w 43"/>
                  <a:gd name="T5" fmla="*/ 8 h 58"/>
                  <a:gd name="T6" fmla="*/ 0 w 43"/>
                  <a:gd name="T7" fmla="*/ 0 h 58"/>
                  <a:gd name="T8" fmla="*/ 14 w 43"/>
                  <a:gd name="T9" fmla="*/ 13 h 58"/>
                  <a:gd name="T10" fmla="*/ 43 w 43"/>
                  <a:gd name="T11" fmla="*/ 56 h 58"/>
                  <a:gd name="T12" fmla="*/ 43 w 43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8">
                    <a:moveTo>
                      <a:pt x="43" y="58"/>
                    </a:moveTo>
                    <a:cubicBezTo>
                      <a:pt x="37" y="54"/>
                      <a:pt x="36" y="46"/>
                      <a:pt x="31" y="40"/>
                    </a:cubicBezTo>
                    <a:cubicBezTo>
                      <a:pt x="23" y="29"/>
                      <a:pt x="15" y="18"/>
                      <a:pt x="6" y="8"/>
                    </a:cubicBezTo>
                    <a:cubicBezTo>
                      <a:pt x="4" y="6"/>
                      <a:pt x="2" y="3"/>
                      <a:pt x="0" y="0"/>
                    </a:cubicBezTo>
                    <a:cubicBezTo>
                      <a:pt x="7" y="2"/>
                      <a:pt x="10" y="8"/>
                      <a:pt x="14" y="13"/>
                    </a:cubicBezTo>
                    <a:cubicBezTo>
                      <a:pt x="25" y="27"/>
                      <a:pt x="36" y="40"/>
                      <a:pt x="43" y="56"/>
                    </a:cubicBezTo>
                    <a:cubicBezTo>
                      <a:pt x="43" y="57"/>
                      <a:pt x="43" y="57"/>
                      <a:pt x="43" y="58"/>
                    </a:cubicBezTo>
                    <a:close/>
                  </a:path>
                </a:pathLst>
              </a:custGeom>
              <a:solidFill>
                <a:srgbClr val="DE8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22">
                <a:extLst>
                  <a:ext uri="{FF2B5EF4-FFF2-40B4-BE49-F238E27FC236}">
                    <a16:creationId xmlns:a16="http://schemas.microsoft.com/office/drawing/2014/main" id="{973587FE-FB3E-D88C-A848-CB2BF4408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927"/>
                <a:ext cx="95" cy="55"/>
              </a:xfrm>
              <a:custGeom>
                <a:avLst/>
                <a:gdLst>
                  <a:gd name="T0" fmla="*/ 28 w 31"/>
                  <a:gd name="T1" fmla="*/ 17 h 18"/>
                  <a:gd name="T2" fmla="*/ 0 w 31"/>
                  <a:gd name="T3" fmla="*/ 0 h 18"/>
                  <a:gd name="T4" fmla="*/ 31 w 31"/>
                  <a:gd name="T5" fmla="*/ 17 h 18"/>
                  <a:gd name="T6" fmla="*/ 28 w 31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28" y="17"/>
                    </a:moveTo>
                    <a:cubicBezTo>
                      <a:pt x="19" y="12"/>
                      <a:pt x="8" y="8"/>
                      <a:pt x="0" y="0"/>
                    </a:cubicBezTo>
                    <a:cubicBezTo>
                      <a:pt x="12" y="3"/>
                      <a:pt x="22" y="10"/>
                      <a:pt x="31" y="17"/>
                    </a:cubicBezTo>
                    <a:cubicBezTo>
                      <a:pt x="30" y="18"/>
                      <a:pt x="29" y="18"/>
                      <a:pt x="28" y="17"/>
                    </a:cubicBezTo>
                    <a:close/>
                  </a:path>
                </a:pathLst>
              </a:custGeom>
              <a:solidFill>
                <a:srgbClr val="D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23">
                <a:extLst>
                  <a:ext uri="{FF2B5EF4-FFF2-40B4-BE49-F238E27FC236}">
                    <a16:creationId xmlns:a16="http://schemas.microsoft.com/office/drawing/2014/main" id="{73B69773-D696-84E3-DA28-915012F61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1979"/>
                <a:ext cx="49" cy="40"/>
              </a:xfrm>
              <a:custGeom>
                <a:avLst/>
                <a:gdLst>
                  <a:gd name="T0" fmla="*/ 0 w 16"/>
                  <a:gd name="T1" fmla="*/ 0 h 13"/>
                  <a:gd name="T2" fmla="*/ 3 w 16"/>
                  <a:gd name="T3" fmla="*/ 0 h 13"/>
                  <a:gd name="T4" fmla="*/ 16 w 16"/>
                  <a:gd name="T5" fmla="*/ 13 h 13"/>
                  <a:gd name="T6" fmla="*/ 0 w 1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9" y="3"/>
                      <a:pt x="13" y="7"/>
                      <a:pt x="16" y="13"/>
                    </a:cubicBezTo>
                    <a:cubicBezTo>
                      <a:pt x="11" y="9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DE8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24">
                <a:extLst>
                  <a:ext uri="{FF2B5EF4-FFF2-40B4-BE49-F238E27FC236}">
                    <a16:creationId xmlns:a16="http://schemas.microsoft.com/office/drawing/2014/main" id="{4AE81630-A5E2-A5E6-A962-E41467389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2280"/>
                <a:ext cx="18" cy="34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0 h 11"/>
                  <a:gd name="T4" fmla="*/ 6 w 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4" y="8"/>
                      <a:pt x="0" y="4"/>
                      <a:pt x="0" y="0"/>
                    </a:cubicBezTo>
                    <a:cubicBezTo>
                      <a:pt x="3" y="3"/>
                      <a:pt x="6" y="6"/>
                      <a:pt x="6" y="11"/>
                    </a:cubicBezTo>
                    <a:close/>
                  </a:path>
                </a:pathLst>
              </a:custGeom>
              <a:solidFill>
                <a:srgbClr val="DE8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25">
                <a:extLst>
                  <a:ext uri="{FF2B5EF4-FFF2-40B4-BE49-F238E27FC236}">
                    <a16:creationId xmlns:a16="http://schemas.microsoft.com/office/drawing/2014/main" id="{42018A8B-1BD0-3F2A-BE1E-111AB6F3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1863"/>
                <a:ext cx="1186" cy="1674"/>
              </a:xfrm>
              <a:custGeom>
                <a:avLst/>
                <a:gdLst>
                  <a:gd name="T0" fmla="*/ 169 w 387"/>
                  <a:gd name="T1" fmla="*/ 527 h 546"/>
                  <a:gd name="T2" fmla="*/ 158 w 387"/>
                  <a:gd name="T3" fmla="*/ 523 h 546"/>
                  <a:gd name="T4" fmla="*/ 121 w 387"/>
                  <a:gd name="T5" fmla="*/ 501 h 546"/>
                  <a:gd name="T6" fmla="*/ 71 w 387"/>
                  <a:gd name="T7" fmla="*/ 457 h 546"/>
                  <a:gd name="T8" fmla="*/ 34 w 387"/>
                  <a:gd name="T9" fmla="*/ 405 h 546"/>
                  <a:gd name="T10" fmla="*/ 10 w 387"/>
                  <a:gd name="T11" fmla="*/ 343 h 546"/>
                  <a:gd name="T12" fmla="*/ 2 w 387"/>
                  <a:gd name="T13" fmla="*/ 268 h 546"/>
                  <a:gd name="T14" fmla="*/ 6 w 387"/>
                  <a:gd name="T15" fmla="*/ 228 h 546"/>
                  <a:gd name="T16" fmla="*/ 18 w 387"/>
                  <a:gd name="T17" fmla="*/ 182 h 546"/>
                  <a:gd name="T18" fmla="*/ 64 w 387"/>
                  <a:gd name="T19" fmla="*/ 102 h 546"/>
                  <a:gd name="T20" fmla="*/ 89 w 387"/>
                  <a:gd name="T21" fmla="*/ 76 h 546"/>
                  <a:gd name="T22" fmla="*/ 95 w 387"/>
                  <a:gd name="T23" fmla="*/ 71 h 546"/>
                  <a:gd name="T24" fmla="*/ 95 w 387"/>
                  <a:gd name="T25" fmla="*/ 71 h 546"/>
                  <a:gd name="T26" fmla="*/ 121 w 387"/>
                  <a:gd name="T27" fmla="*/ 50 h 546"/>
                  <a:gd name="T28" fmla="*/ 121 w 387"/>
                  <a:gd name="T29" fmla="*/ 50 h 546"/>
                  <a:gd name="T30" fmla="*/ 143 w 387"/>
                  <a:gd name="T31" fmla="*/ 37 h 546"/>
                  <a:gd name="T32" fmla="*/ 145 w 387"/>
                  <a:gd name="T33" fmla="*/ 36 h 546"/>
                  <a:gd name="T34" fmla="*/ 216 w 387"/>
                  <a:gd name="T35" fmla="*/ 8 h 546"/>
                  <a:gd name="T36" fmla="*/ 257 w 387"/>
                  <a:gd name="T37" fmla="*/ 3 h 546"/>
                  <a:gd name="T38" fmla="*/ 334 w 387"/>
                  <a:gd name="T39" fmla="*/ 8 h 546"/>
                  <a:gd name="T40" fmla="*/ 385 w 387"/>
                  <a:gd name="T41" fmla="*/ 25 h 546"/>
                  <a:gd name="T42" fmla="*/ 387 w 387"/>
                  <a:gd name="T43" fmla="*/ 28 h 546"/>
                  <a:gd name="T44" fmla="*/ 379 w 387"/>
                  <a:gd name="T45" fmla="*/ 30 h 546"/>
                  <a:gd name="T46" fmla="*/ 364 w 387"/>
                  <a:gd name="T47" fmla="*/ 26 h 546"/>
                  <a:gd name="T48" fmla="*/ 328 w 387"/>
                  <a:gd name="T49" fmla="*/ 16 h 546"/>
                  <a:gd name="T50" fmla="*/ 277 w 387"/>
                  <a:gd name="T51" fmla="*/ 10 h 546"/>
                  <a:gd name="T52" fmla="*/ 229 w 387"/>
                  <a:gd name="T53" fmla="*/ 15 h 546"/>
                  <a:gd name="T54" fmla="*/ 226 w 387"/>
                  <a:gd name="T55" fmla="*/ 16 h 546"/>
                  <a:gd name="T56" fmla="*/ 159 w 387"/>
                  <a:gd name="T57" fmla="*/ 38 h 546"/>
                  <a:gd name="T58" fmla="*/ 156 w 387"/>
                  <a:gd name="T59" fmla="*/ 38 h 546"/>
                  <a:gd name="T60" fmla="*/ 149 w 387"/>
                  <a:gd name="T61" fmla="*/ 41 h 546"/>
                  <a:gd name="T62" fmla="*/ 105 w 387"/>
                  <a:gd name="T63" fmla="*/ 71 h 546"/>
                  <a:gd name="T64" fmla="*/ 64 w 387"/>
                  <a:gd name="T65" fmla="*/ 113 h 546"/>
                  <a:gd name="T66" fmla="*/ 26 w 387"/>
                  <a:gd name="T67" fmla="*/ 184 h 546"/>
                  <a:gd name="T68" fmla="*/ 11 w 387"/>
                  <a:gd name="T69" fmla="*/ 244 h 546"/>
                  <a:gd name="T70" fmla="*/ 14 w 387"/>
                  <a:gd name="T71" fmla="*/ 331 h 546"/>
                  <a:gd name="T72" fmla="*/ 15 w 387"/>
                  <a:gd name="T73" fmla="*/ 337 h 546"/>
                  <a:gd name="T74" fmla="*/ 25 w 387"/>
                  <a:gd name="T75" fmla="*/ 375 h 546"/>
                  <a:gd name="T76" fmla="*/ 90 w 387"/>
                  <a:gd name="T77" fmla="*/ 471 h 546"/>
                  <a:gd name="T78" fmla="*/ 143 w 387"/>
                  <a:gd name="T79" fmla="*/ 509 h 546"/>
                  <a:gd name="T80" fmla="*/ 182 w 387"/>
                  <a:gd name="T81" fmla="*/ 527 h 546"/>
                  <a:gd name="T82" fmla="*/ 243 w 387"/>
                  <a:gd name="T83" fmla="*/ 541 h 546"/>
                  <a:gd name="T84" fmla="*/ 249 w 387"/>
                  <a:gd name="T85" fmla="*/ 546 h 546"/>
                  <a:gd name="T86" fmla="*/ 196 w 387"/>
                  <a:gd name="T87" fmla="*/ 537 h 546"/>
                  <a:gd name="T88" fmla="*/ 169 w 387"/>
                  <a:gd name="T89" fmla="*/ 527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7" h="546">
                    <a:moveTo>
                      <a:pt x="169" y="527"/>
                    </a:moveTo>
                    <a:cubicBezTo>
                      <a:pt x="166" y="525"/>
                      <a:pt x="163" y="522"/>
                      <a:pt x="158" y="523"/>
                    </a:cubicBezTo>
                    <a:cubicBezTo>
                      <a:pt x="146" y="515"/>
                      <a:pt x="133" y="509"/>
                      <a:pt x="121" y="501"/>
                    </a:cubicBezTo>
                    <a:cubicBezTo>
                      <a:pt x="103" y="488"/>
                      <a:pt x="86" y="474"/>
                      <a:pt x="71" y="457"/>
                    </a:cubicBezTo>
                    <a:cubicBezTo>
                      <a:pt x="56" y="441"/>
                      <a:pt x="44" y="424"/>
                      <a:pt x="34" y="405"/>
                    </a:cubicBezTo>
                    <a:cubicBezTo>
                      <a:pt x="23" y="385"/>
                      <a:pt x="15" y="364"/>
                      <a:pt x="10" y="343"/>
                    </a:cubicBezTo>
                    <a:cubicBezTo>
                      <a:pt x="4" y="318"/>
                      <a:pt x="0" y="293"/>
                      <a:pt x="2" y="268"/>
                    </a:cubicBezTo>
                    <a:cubicBezTo>
                      <a:pt x="3" y="255"/>
                      <a:pt x="4" y="241"/>
                      <a:pt x="6" y="228"/>
                    </a:cubicBezTo>
                    <a:cubicBezTo>
                      <a:pt x="9" y="213"/>
                      <a:pt x="14" y="197"/>
                      <a:pt x="18" y="182"/>
                    </a:cubicBezTo>
                    <a:cubicBezTo>
                      <a:pt x="30" y="154"/>
                      <a:pt x="45" y="126"/>
                      <a:pt x="64" y="102"/>
                    </a:cubicBezTo>
                    <a:cubicBezTo>
                      <a:pt x="72" y="93"/>
                      <a:pt x="80" y="84"/>
                      <a:pt x="89" y="76"/>
                    </a:cubicBezTo>
                    <a:cubicBezTo>
                      <a:pt x="91" y="75"/>
                      <a:pt x="93" y="73"/>
                      <a:pt x="95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103" y="63"/>
                      <a:pt x="113" y="57"/>
                      <a:pt x="121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9" y="46"/>
                      <a:pt x="135" y="41"/>
                      <a:pt x="143" y="37"/>
                    </a:cubicBezTo>
                    <a:cubicBezTo>
                      <a:pt x="144" y="36"/>
                      <a:pt x="144" y="36"/>
                      <a:pt x="145" y="36"/>
                    </a:cubicBezTo>
                    <a:cubicBezTo>
                      <a:pt x="168" y="23"/>
                      <a:pt x="191" y="14"/>
                      <a:pt x="216" y="8"/>
                    </a:cubicBezTo>
                    <a:cubicBezTo>
                      <a:pt x="230" y="5"/>
                      <a:pt x="244" y="4"/>
                      <a:pt x="257" y="3"/>
                    </a:cubicBezTo>
                    <a:cubicBezTo>
                      <a:pt x="283" y="0"/>
                      <a:pt x="309" y="3"/>
                      <a:pt x="334" y="8"/>
                    </a:cubicBezTo>
                    <a:cubicBezTo>
                      <a:pt x="351" y="12"/>
                      <a:pt x="368" y="17"/>
                      <a:pt x="385" y="25"/>
                    </a:cubicBezTo>
                    <a:cubicBezTo>
                      <a:pt x="386" y="26"/>
                      <a:pt x="387" y="27"/>
                      <a:pt x="387" y="28"/>
                    </a:cubicBezTo>
                    <a:cubicBezTo>
                      <a:pt x="385" y="31"/>
                      <a:pt x="382" y="30"/>
                      <a:pt x="379" y="30"/>
                    </a:cubicBezTo>
                    <a:cubicBezTo>
                      <a:pt x="374" y="30"/>
                      <a:pt x="369" y="26"/>
                      <a:pt x="364" y="26"/>
                    </a:cubicBezTo>
                    <a:cubicBezTo>
                      <a:pt x="353" y="20"/>
                      <a:pt x="340" y="19"/>
                      <a:pt x="328" y="16"/>
                    </a:cubicBezTo>
                    <a:cubicBezTo>
                      <a:pt x="311" y="12"/>
                      <a:pt x="294" y="10"/>
                      <a:pt x="277" y="10"/>
                    </a:cubicBezTo>
                    <a:cubicBezTo>
                      <a:pt x="261" y="10"/>
                      <a:pt x="244" y="10"/>
                      <a:pt x="229" y="15"/>
                    </a:cubicBezTo>
                    <a:cubicBezTo>
                      <a:pt x="228" y="15"/>
                      <a:pt x="227" y="16"/>
                      <a:pt x="226" y="16"/>
                    </a:cubicBezTo>
                    <a:cubicBezTo>
                      <a:pt x="202" y="17"/>
                      <a:pt x="181" y="28"/>
                      <a:pt x="159" y="38"/>
                    </a:cubicBezTo>
                    <a:cubicBezTo>
                      <a:pt x="158" y="38"/>
                      <a:pt x="157" y="38"/>
                      <a:pt x="156" y="38"/>
                    </a:cubicBezTo>
                    <a:cubicBezTo>
                      <a:pt x="154" y="39"/>
                      <a:pt x="151" y="39"/>
                      <a:pt x="149" y="41"/>
                    </a:cubicBezTo>
                    <a:cubicBezTo>
                      <a:pt x="134" y="50"/>
                      <a:pt x="119" y="59"/>
                      <a:pt x="105" y="71"/>
                    </a:cubicBezTo>
                    <a:cubicBezTo>
                      <a:pt x="90" y="83"/>
                      <a:pt x="77" y="98"/>
                      <a:pt x="64" y="113"/>
                    </a:cubicBezTo>
                    <a:cubicBezTo>
                      <a:pt x="47" y="135"/>
                      <a:pt x="35" y="159"/>
                      <a:pt x="26" y="184"/>
                    </a:cubicBezTo>
                    <a:cubicBezTo>
                      <a:pt x="18" y="203"/>
                      <a:pt x="13" y="223"/>
                      <a:pt x="11" y="244"/>
                    </a:cubicBezTo>
                    <a:cubicBezTo>
                      <a:pt x="8" y="273"/>
                      <a:pt x="6" y="302"/>
                      <a:pt x="14" y="331"/>
                    </a:cubicBezTo>
                    <a:cubicBezTo>
                      <a:pt x="14" y="333"/>
                      <a:pt x="15" y="335"/>
                      <a:pt x="15" y="337"/>
                    </a:cubicBezTo>
                    <a:cubicBezTo>
                      <a:pt x="15" y="351"/>
                      <a:pt x="21" y="363"/>
                      <a:pt x="25" y="375"/>
                    </a:cubicBezTo>
                    <a:cubicBezTo>
                      <a:pt x="39" y="412"/>
                      <a:pt x="62" y="444"/>
                      <a:pt x="90" y="471"/>
                    </a:cubicBezTo>
                    <a:cubicBezTo>
                      <a:pt x="106" y="486"/>
                      <a:pt x="124" y="499"/>
                      <a:pt x="143" y="509"/>
                    </a:cubicBezTo>
                    <a:cubicBezTo>
                      <a:pt x="156" y="515"/>
                      <a:pt x="168" y="522"/>
                      <a:pt x="182" y="527"/>
                    </a:cubicBezTo>
                    <a:cubicBezTo>
                      <a:pt x="202" y="534"/>
                      <a:pt x="222" y="539"/>
                      <a:pt x="243" y="541"/>
                    </a:cubicBezTo>
                    <a:cubicBezTo>
                      <a:pt x="249" y="541"/>
                      <a:pt x="249" y="541"/>
                      <a:pt x="249" y="546"/>
                    </a:cubicBezTo>
                    <a:cubicBezTo>
                      <a:pt x="231" y="546"/>
                      <a:pt x="213" y="543"/>
                      <a:pt x="196" y="537"/>
                    </a:cubicBezTo>
                    <a:cubicBezTo>
                      <a:pt x="187" y="534"/>
                      <a:pt x="178" y="530"/>
                      <a:pt x="169" y="527"/>
                    </a:cubicBezTo>
                    <a:close/>
                  </a:path>
                </a:pathLst>
              </a:custGeom>
              <a:solidFill>
                <a:srgbClr val="C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26">
                <a:extLst>
                  <a:ext uri="{FF2B5EF4-FFF2-40B4-BE49-F238E27FC236}">
                    <a16:creationId xmlns:a16="http://schemas.microsoft.com/office/drawing/2014/main" id="{77D66AEE-D83B-044E-A355-F41470814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1860"/>
                <a:ext cx="862" cy="153"/>
              </a:xfrm>
              <a:custGeom>
                <a:avLst/>
                <a:gdLst>
                  <a:gd name="T0" fmla="*/ 242 w 281"/>
                  <a:gd name="T1" fmla="*/ 29 h 50"/>
                  <a:gd name="T2" fmla="*/ 187 w 281"/>
                  <a:gd name="T3" fmla="*/ 11 h 50"/>
                  <a:gd name="T4" fmla="*/ 127 w 281"/>
                  <a:gd name="T5" fmla="*/ 4 h 50"/>
                  <a:gd name="T6" fmla="*/ 79 w 281"/>
                  <a:gd name="T7" fmla="*/ 8 h 50"/>
                  <a:gd name="T8" fmla="*/ 23 w 281"/>
                  <a:gd name="T9" fmla="*/ 27 h 50"/>
                  <a:gd name="T10" fmla="*/ 0 w 281"/>
                  <a:gd name="T11" fmla="*/ 37 h 50"/>
                  <a:gd name="T12" fmla="*/ 33 w 281"/>
                  <a:gd name="T13" fmla="*/ 20 h 50"/>
                  <a:gd name="T14" fmla="*/ 77 w 281"/>
                  <a:gd name="T15" fmla="*/ 6 h 50"/>
                  <a:gd name="T16" fmla="*/ 108 w 281"/>
                  <a:gd name="T17" fmla="*/ 3 h 50"/>
                  <a:gd name="T18" fmla="*/ 134 w 281"/>
                  <a:gd name="T19" fmla="*/ 1 h 50"/>
                  <a:gd name="T20" fmla="*/ 180 w 281"/>
                  <a:gd name="T21" fmla="*/ 6 h 50"/>
                  <a:gd name="T22" fmla="*/ 233 w 281"/>
                  <a:gd name="T23" fmla="*/ 22 h 50"/>
                  <a:gd name="T24" fmla="*/ 240 w 281"/>
                  <a:gd name="T25" fmla="*/ 24 h 50"/>
                  <a:gd name="T26" fmla="*/ 280 w 281"/>
                  <a:gd name="T27" fmla="*/ 46 h 50"/>
                  <a:gd name="T28" fmla="*/ 278 w 281"/>
                  <a:gd name="T29" fmla="*/ 50 h 50"/>
                  <a:gd name="T30" fmla="*/ 274 w 281"/>
                  <a:gd name="T31" fmla="*/ 49 h 50"/>
                  <a:gd name="T32" fmla="*/ 242 w 281"/>
                  <a:gd name="T3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" h="50">
                    <a:moveTo>
                      <a:pt x="242" y="29"/>
                    </a:moveTo>
                    <a:cubicBezTo>
                      <a:pt x="225" y="20"/>
                      <a:pt x="206" y="16"/>
                      <a:pt x="187" y="11"/>
                    </a:cubicBezTo>
                    <a:cubicBezTo>
                      <a:pt x="167" y="6"/>
                      <a:pt x="147" y="4"/>
                      <a:pt x="127" y="4"/>
                    </a:cubicBezTo>
                    <a:cubicBezTo>
                      <a:pt x="111" y="5"/>
                      <a:pt x="95" y="5"/>
                      <a:pt x="79" y="8"/>
                    </a:cubicBezTo>
                    <a:cubicBezTo>
                      <a:pt x="60" y="13"/>
                      <a:pt x="41" y="18"/>
                      <a:pt x="23" y="27"/>
                    </a:cubicBezTo>
                    <a:cubicBezTo>
                      <a:pt x="15" y="30"/>
                      <a:pt x="8" y="33"/>
                      <a:pt x="0" y="37"/>
                    </a:cubicBezTo>
                    <a:cubicBezTo>
                      <a:pt x="10" y="28"/>
                      <a:pt x="22" y="24"/>
                      <a:pt x="33" y="20"/>
                    </a:cubicBezTo>
                    <a:cubicBezTo>
                      <a:pt x="48" y="14"/>
                      <a:pt x="62" y="9"/>
                      <a:pt x="77" y="6"/>
                    </a:cubicBezTo>
                    <a:cubicBezTo>
                      <a:pt x="88" y="5"/>
                      <a:pt x="98" y="4"/>
                      <a:pt x="108" y="3"/>
                    </a:cubicBezTo>
                    <a:cubicBezTo>
                      <a:pt x="117" y="2"/>
                      <a:pt x="126" y="1"/>
                      <a:pt x="134" y="1"/>
                    </a:cubicBezTo>
                    <a:cubicBezTo>
                      <a:pt x="150" y="0"/>
                      <a:pt x="165" y="4"/>
                      <a:pt x="180" y="6"/>
                    </a:cubicBezTo>
                    <a:cubicBezTo>
                      <a:pt x="198" y="9"/>
                      <a:pt x="216" y="14"/>
                      <a:pt x="233" y="22"/>
                    </a:cubicBezTo>
                    <a:cubicBezTo>
                      <a:pt x="235" y="23"/>
                      <a:pt x="238" y="23"/>
                      <a:pt x="240" y="24"/>
                    </a:cubicBezTo>
                    <a:cubicBezTo>
                      <a:pt x="255" y="30"/>
                      <a:pt x="268" y="36"/>
                      <a:pt x="280" y="46"/>
                    </a:cubicBezTo>
                    <a:cubicBezTo>
                      <a:pt x="281" y="48"/>
                      <a:pt x="280" y="49"/>
                      <a:pt x="278" y="50"/>
                    </a:cubicBezTo>
                    <a:cubicBezTo>
                      <a:pt x="277" y="50"/>
                      <a:pt x="275" y="50"/>
                      <a:pt x="274" y="49"/>
                    </a:cubicBezTo>
                    <a:cubicBezTo>
                      <a:pt x="264" y="42"/>
                      <a:pt x="252" y="37"/>
                      <a:pt x="242" y="29"/>
                    </a:cubicBezTo>
                    <a:close/>
                  </a:path>
                </a:pathLst>
              </a:custGeom>
              <a:solidFill>
                <a:srgbClr val="D16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27">
                <a:extLst>
                  <a:ext uri="{FF2B5EF4-FFF2-40B4-BE49-F238E27FC236}">
                    <a16:creationId xmlns:a16="http://schemas.microsoft.com/office/drawing/2014/main" id="{F29EADB5-3B6C-C99D-9E0A-BFF2D451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2081"/>
                <a:ext cx="236" cy="340"/>
              </a:xfrm>
              <a:custGeom>
                <a:avLst/>
                <a:gdLst>
                  <a:gd name="T0" fmla="*/ 77 w 77"/>
                  <a:gd name="T1" fmla="*/ 0 h 111"/>
                  <a:gd name="T2" fmla="*/ 73 w 77"/>
                  <a:gd name="T3" fmla="*/ 5 h 111"/>
                  <a:gd name="T4" fmla="*/ 30 w 77"/>
                  <a:gd name="T5" fmla="*/ 56 h 111"/>
                  <a:gd name="T6" fmla="*/ 9 w 77"/>
                  <a:gd name="T7" fmla="*/ 98 h 111"/>
                  <a:gd name="T8" fmla="*/ 0 w 77"/>
                  <a:gd name="T9" fmla="*/ 111 h 111"/>
                  <a:gd name="T10" fmla="*/ 15 w 77"/>
                  <a:gd name="T11" fmla="*/ 76 h 111"/>
                  <a:gd name="T12" fmla="*/ 65 w 77"/>
                  <a:gd name="T13" fmla="*/ 9 h 111"/>
                  <a:gd name="T14" fmla="*/ 77 w 77"/>
                  <a:gd name="T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1">
                    <a:moveTo>
                      <a:pt x="77" y="0"/>
                    </a:moveTo>
                    <a:cubicBezTo>
                      <a:pt x="77" y="2"/>
                      <a:pt x="75" y="4"/>
                      <a:pt x="73" y="5"/>
                    </a:cubicBezTo>
                    <a:cubicBezTo>
                      <a:pt x="56" y="20"/>
                      <a:pt x="42" y="37"/>
                      <a:pt x="30" y="56"/>
                    </a:cubicBezTo>
                    <a:cubicBezTo>
                      <a:pt x="22" y="69"/>
                      <a:pt x="13" y="82"/>
                      <a:pt x="9" y="98"/>
                    </a:cubicBezTo>
                    <a:cubicBezTo>
                      <a:pt x="7" y="103"/>
                      <a:pt x="3" y="107"/>
                      <a:pt x="0" y="111"/>
                    </a:cubicBezTo>
                    <a:cubicBezTo>
                      <a:pt x="4" y="99"/>
                      <a:pt x="9" y="87"/>
                      <a:pt x="15" y="76"/>
                    </a:cubicBezTo>
                    <a:cubicBezTo>
                      <a:pt x="29" y="51"/>
                      <a:pt x="45" y="29"/>
                      <a:pt x="65" y="9"/>
                    </a:cubicBezTo>
                    <a:cubicBezTo>
                      <a:pt x="69" y="6"/>
                      <a:pt x="73" y="3"/>
                      <a:pt x="77" y="0"/>
                    </a:cubicBezTo>
                    <a:close/>
                  </a:path>
                </a:pathLst>
              </a:custGeom>
              <a:solidFill>
                <a:srgbClr val="D16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28">
                <a:extLst>
                  <a:ext uri="{FF2B5EF4-FFF2-40B4-BE49-F238E27FC236}">
                    <a16:creationId xmlns:a16="http://schemas.microsoft.com/office/drawing/2014/main" id="{510C6A62-5F02-024B-EFA1-A137E3860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" y="2016"/>
                <a:ext cx="80" cy="65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21 h 21"/>
                  <a:gd name="T4" fmla="*/ 26 w 2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19" y="9"/>
                      <a:pt x="9" y="14"/>
                      <a:pt x="0" y="21"/>
                    </a:cubicBezTo>
                    <a:cubicBezTo>
                      <a:pt x="6" y="11"/>
                      <a:pt x="17" y="6"/>
                      <a:pt x="26" y="0"/>
                    </a:cubicBezTo>
                    <a:close/>
                  </a:path>
                </a:pathLst>
              </a:custGeom>
              <a:solidFill>
                <a:srgbClr val="D16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29">
                <a:extLst>
                  <a:ext uri="{FF2B5EF4-FFF2-40B4-BE49-F238E27FC236}">
                    <a16:creationId xmlns:a16="http://schemas.microsoft.com/office/drawing/2014/main" id="{21AA2A16-1BFD-22CE-7186-BF1FA656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" y="1976"/>
                <a:ext cx="67" cy="40"/>
              </a:xfrm>
              <a:custGeom>
                <a:avLst/>
                <a:gdLst>
                  <a:gd name="T0" fmla="*/ 22 w 22"/>
                  <a:gd name="T1" fmla="*/ 0 h 13"/>
                  <a:gd name="T2" fmla="*/ 0 w 22"/>
                  <a:gd name="T3" fmla="*/ 13 h 13"/>
                  <a:gd name="T4" fmla="*/ 22 w 2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15" y="5"/>
                      <a:pt x="9" y="10"/>
                      <a:pt x="0" y="13"/>
                    </a:cubicBezTo>
                    <a:cubicBezTo>
                      <a:pt x="7" y="7"/>
                      <a:pt x="13" y="2"/>
                      <a:pt x="22" y="0"/>
                    </a:cubicBezTo>
                    <a:close/>
                  </a:path>
                </a:pathLst>
              </a:custGeom>
              <a:solidFill>
                <a:srgbClr val="D16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30">
                <a:extLst>
                  <a:ext uri="{FF2B5EF4-FFF2-40B4-BE49-F238E27FC236}">
                    <a16:creationId xmlns:a16="http://schemas.microsoft.com/office/drawing/2014/main" id="{F4DD893F-C5FA-BB69-EBDA-1A1AE5535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" y="2001"/>
                <a:ext cx="380" cy="858"/>
              </a:xfrm>
              <a:custGeom>
                <a:avLst/>
                <a:gdLst>
                  <a:gd name="T0" fmla="*/ 0 w 124"/>
                  <a:gd name="T1" fmla="*/ 3 h 280"/>
                  <a:gd name="T2" fmla="*/ 1 w 124"/>
                  <a:gd name="T3" fmla="*/ 0 h 280"/>
                  <a:gd name="T4" fmla="*/ 3 w 124"/>
                  <a:gd name="T5" fmla="*/ 2 h 280"/>
                  <a:gd name="T6" fmla="*/ 39 w 124"/>
                  <a:gd name="T7" fmla="*/ 32 h 280"/>
                  <a:gd name="T8" fmla="*/ 68 w 124"/>
                  <a:gd name="T9" fmla="*/ 63 h 280"/>
                  <a:gd name="T10" fmla="*/ 99 w 124"/>
                  <a:gd name="T11" fmla="*/ 119 h 280"/>
                  <a:gd name="T12" fmla="*/ 103 w 124"/>
                  <a:gd name="T13" fmla="*/ 125 h 280"/>
                  <a:gd name="T14" fmla="*/ 113 w 124"/>
                  <a:gd name="T15" fmla="*/ 156 h 280"/>
                  <a:gd name="T16" fmla="*/ 122 w 124"/>
                  <a:gd name="T17" fmla="*/ 240 h 280"/>
                  <a:gd name="T18" fmla="*/ 118 w 124"/>
                  <a:gd name="T19" fmla="*/ 276 h 280"/>
                  <a:gd name="T20" fmla="*/ 115 w 124"/>
                  <a:gd name="T21" fmla="*/ 278 h 280"/>
                  <a:gd name="T22" fmla="*/ 114 w 124"/>
                  <a:gd name="T23" fmla="*/ 273 h 280"/>
                  <a:gd name="T24" fmla="*/ 117 w 124"/>
                  <a:gd name="T25" fmla="*/ 243 h 280"/>
                  <a:gd name="T26" fmla="*/ 118 w 124"/>
                  <a:gd name="T27" fmla="*/ 232 h 280"/>
                  <a:gd name="T28" fmla="*/ 112 w 124"/>
                  <a:gd name="T29" fmla="*/ 172 h 280"/>
                  <a:gd name="T30" fmla="*/ 97 w 124"/>
                  <a:gd name="T31" fmla="*/ 127 h 280"/>
                  <a:gd name="T32" fmla="*/ 65 w 124"/>
                  <a:gd name="T33" fmla="*/ 69 h 280"/>
                  <a:gd name="T34" fmla="*/ 22 w 124"/>
                  <a:gd name="T35" fmla="*/ 27 h 280"/>
                  <a:gd name="T36" fmla="*/ 0 w 124"/>
                  <a:gd name="T37" fmla="*/ 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280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13" y="14"/>
                      <a:pt x="25" y="24"/>
                      <a:pt x="39" y="32"/>
                    </a:cubicBezTo>
                    <a:cubicBezTo>
                      <a:pt x="51" y="40"/>
                      <a:pt x="59" y="52"/>
                      <a:pt x="68" y="63"/>
                    </a:cubicBezTo>
                    <a:cubicBezTo>
                      <a:pt x="81" y="80"/>
                      <a:pt x="92" y="99"/>
                      <a:pt x="99" y="119"/>
                    </a:cubicBezTo>
                    <a:cubicBezTo>
                      <a:pt x="100" y="121"/>
                      <a:pt x="102" y="123"/>
                      <a:pt x="103" y="125"/>
                    </a:cubicBezTo>
                    <a:cubicBezTo>
                      <a:pt x="106" y="135"/>
                      <a:pt x="110" y="145"/>
                      <a:pt x="113" y="156"/>
                    </a:cubicBezTo>
                    <a:cubicBezTo>
                      <a:pt x="120" y="184"/>
                      <a:pt x="124" y="212"/>
                      <a:pt x="122" y="240"/>
                    </a:cubicBezTo>
                    <a:cubicBezTo>
                      <a:pt x="121" y="252"/>
                      <a:pt x="121" y="264"/>
                      <a:pt x="118" y="276"/>
                    </a:cubicBezTo>
                    <a:cubicBezTo>
                      <a:pt x="117" y="276"/>
                      <a:pt x="118" y="280"/>
                      <a:pt x="115" y="278"/>
                    </a:cubicBezTo>
                    <a:cubicBezTo>
                      <a:pt x="114" y="276"/>
                      <a:pt x="113" y="275"/>
                      <a:pt x="114" y="273"/>
                    </a:cubicBezTo>
                    <a:cubicBezTo>
                      <a:pt x="116" y="263"/>
                      <a:pt x="116" y="253"/>
                      <a:pt x="117" y="243"/>
                    </a:cubicBezTo>
                    <a:cubicBezTo>
                      <a:pt x="118" y="240"/>
                      <a:pt x="118" y="236"/>
                      <a:pt x="118" y="232"/>
                    </a:cubicBezTo>
                    <a:cubicBezTo>
                      <a:pt x="117" y="212"/>
                      <a:pt x="116" y="192"/>
                      <a:pt x="112" y="172"/>
                    </a:cubicBezTo>
                    <a:cubicBezTo>
                      <a:pt x="109" y="156"/>
                      <a:pt x="104" y="141"/>
                      <a:pt x="97" y="127"/>
                    </a:cubicBezTo>
                    <a:cubicBezTo>
                      <a:pt x="87" y="107"/>
                      <a:pt x="79" y="86"/>
                      <a:pt x="65" y="69"/>
                    </a:cubicBezTo>
                    <a:cubicBezTo>
                      <a:pt x="52" y="53"/>
                      <a:pt x="39" y="38"/>
                      <a:pt x="22" y="27"/>
                    </a:cubicBezTo>
                    <a:cubicBezTo>
                      <a:pt x="13" y="21"/>
                      <a:pt x="4" y="14"/>
                      <a:pt x="0" y="3"/>
                    </a:cubicBezTo>
                    <a:close/>
                  </a:path>
                </a:pathLst>
              </a:custGeom>
              <a:solidFill>
                <a:srgbClr val="D67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31">
                <a:extLst>
                  <a:ext uri="{FF2B5EF4-FFF2-40B4-BE49-F238E27FC236}">
                    <a16:creationId xmlns:a16="http://schemas.microsoft.com/office/drawing/2014/main" id="{E3A686A0-80E5-6BAC-2861-2C04BEE0E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2847"/>
                <a:ext cx="1144" cy="708"/>
              </a:xfrm>
              <a:custGeom>
                <a:avLst/>
                <a:gdLst>
                  <a:gd name="T0" fmla="*/ 370 w 373"/>
                  <a:gd name="T1" fmla="*/ 3 h 231"/>
                  <a:gd name="T2" fmla="*/ 373 w 373"/>
                  <a:gd name="T3" fmla="*/ 0 h 231"/>
                  <a:gd name="T4" fmla="*/ 352 w 373"/>
                  <a:gd name="T5" fmla="*/ 71 h 231"/>
                  <a:gd name="T6" fmla="*/ 313 w 373"/>
                  <a:gd name="T7" fmla="*/ 130 h 231"/>
                  <a:gd name="T8" fmla="*/ 266 w 373"/>
                  <a:gd name="T9" fmla="*/ 177 h 231"/>
                  <a:gd name="T10" fmla="*/ 264 w 373"/>
                  <a:gd name="T11" fmla="*/ 179 h 231"/>
                  <a:gd name="T12" fmla="*/ 264 w 373"/>
                  <a:gd name="T13" fmla="*/ 179 h 231"/>
                  <a:gd name="T14" fmla="*/ 228 w 373"/>
                  <a:gd name="T15" fmla="*/ 201 h 231"/>
                  <a:gd name="T16" fmla="*/ 168 w 373"/>
                  <a:gd name="T17" fmla="*/ 223 h 231"/>
                  <a:gd name="T18" fmla="*/ 143 w 373"/>
                  <a:gd name="T19" fmla="*/ 228 h 231"/>
                  <a:gd name="T20" fmla="*/ 103 w 373"/>
                  <a:gd name="T21" fmla="*/ 230 h 231"/>
                  <a:gd name="T22" fmla="*/ 57 w 373"/>
                  <a:gd name="T23" fmla="*/ 226 h 231"/>
                  <a:gd name="T24" fmla="*/ 24 w 373"/>
                  <a:gd name="T25" fmla="*/ 217 h 231"/>
                  <a:gd name="T26" fmla="*/ 0 w 373"/>
                  <a:gd name="T27" fmla="*/ 206 h 231"/>
                  <a:gd name="T28" fmla="*/ 31 w 373"/>
                  <a:gd name="T29" fmla="*/ 216 h 231"/>
                  <a:gd name="T30" fmla="*/ 81 w 373"/>
                  <a:gd name="T31" fmla="*/ 224 h 231"/>
                  <a:gd name="T32" fmla="*/ 91 w 373"/>
                  <a:gd name="T33" fmla="*/ 222 h 231"/>
                  <a:gd name="T34" fmla="*/ 164 w 373"/>
                  <a:gd name="T35" fmla="*/ 217 h 231"/>
                  <a:gd name="T36" fmla="*/ 232 w 373"/>
                  <a:gd name="T37" fmla="*/ 189 h 231"/>
                  <a:gd name="T38" fmla="*/ 270 w 373"/>
                  <a:gd name="T39" fmla="*/ 165 h 231"/>
                  <a:gd name="T40" fmla="*/ 315 w 373"/>
                  <a:gd name="T41" fmla="*/ 117 h 231"/>
                  <a:gd name="T42" fmla="*/ 346 w 373"/>
                  <a:gd name="T43" fmla="*/ 66 h 231"/>
                  <a:gd name="T44" fmla="*/ 354 w 373"/>
                  <a:gd name="T45" fmla="*/ 49 h 231"/>
                  <a:gd name="T46" fmla="*/ 362 w 373"/>
                  <a:gd name="T47" fmla="*/ 26 h 231"/>
                  <a:gd name="T48" fmla="*/ 362 w 373"/>
                  <a:gd name="T49" fmla="*/ 24 h 231"/>
                  <a:gd name="T50" fmla="*/ 367 w 373"/>
                  <a:gd name="T51" fmla="*/ 7 h 231"/>
                  <a:gd name="T52" fmla="*/ 370 w 373"/>
                  <a:gd name="T53" fmla="*/ 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3" h="231">
                    <a:moveTo>
                      <a:pt x="370" y="3"/>
                    </a:moveTo>
                    <a:cubicBezTo>
                      <a:pt x="371" y="2"/>
                      <a:pt x="372" y="1"/>
                      <a:pt x="373" y="0"/>
                    </a:cubicBezTo>
                    <a:cubicBezTo>
                      <a:pt x="371" y="25"/>
                      <a:pt x="363" y="48"/>
                      <a:pt x="352" y="71"/>
                    </a:cubicBezTo>
                    <a:cubicBezTo>
                      <a:pt x="342" y="92"/>
                      <a:pt x="330" y="113"/>
                      <a:pt x="313" y="130"/>
                    </a:cubicBezTo>
                    <a:cubicBezTo>
                      <a:pt x="297" y="146"/>
                      <a:pt x="283" y="162"/>
                      <a:pt x="266" y="177"/>
                    </a:cubicBezTo>
                    <a:cubicBezTo>
                      <a:pt x="265" y="177"/>
                      <a:pt x="265" y="178"/>
                      <a:pt x="264" y="179"/>
                    </a:cubicBezTo>
                    <a:cubicBezTo>
                      <a:pt x="264" y="179"/>
                      <a:pt x="264" y="179"/>
                      <a:pt x="264" y="179"/>
                    </a:cubicBezTo>
                    <a:cubicBezTo>
                      <a:pt x="252" y="186"/>
                      <a:pt x="240" y="194"/>
                      <a:pt x="228" y="201"/>
                    </a:cubicBezTo>
                    <a:cubicBezTo>
                      <a:pt x="209" y="211"/>
                      <a:pt x="189" y="218"/>
                      <a:pt x="168" y="223"/>
                    </a:cubicBezTo>
                    <a:cubicBezTo>
                      <a:pt x="160" y="225"/>
                      <a:pt x="151" y="226"/>
                      <a:pt x="143" y="228"/>
                    </a:cubicBezTo>
                    <a:cubicBezTo>
                      <a:pt x="130" y="231"/>
                      <a:pt x="116" y="230"/>
                      <a:pt x="103" y="230"/>
                    </a:cubicBezTo>
                    <a:cubicBezTo>
                      <a:pt x="88" y="229"/>
                      <a:pt x="72" y="230"/>
                      <a:pt x="57" y="226"/>
                    </a:cubicBezTo>
                    <a:cubicBezTo>
                      <a:pt x="46" y="223"/>
                      <a:pt x="35" y="223"/>
                      <a:pt x="24" y="217"/>
                    </a:cubicBezTo>
                    <a:cubicBezTo>
                      <a:pt x="17" y="213"/>
                      <a:pt x="8" y="211"/>
                      <a:pt x="0" y="206"/>
                    </a:cubicBezTo>
                    <a:cubicBezTo>
                      <a:pt x="11" y="207"/>
                      <a:pt x="21" y="213"/>
                      <a:pt x="31" y="216"/>
                    </a:cubicBezTo>
                    <a:cubicBezTo>
                      <a:pt x="47" y="220"/>
                      <a:pt x="64" y="222"/>
                      <a:pt x="81" y="224"/>
                    </a:cubicBezTo>
                    <a:cubicBezTo>
                      <a:pt x="84" y="221"/>
                      <a:pt x="88" y="222"/>
                      <a:pt x="91" y="222"/>
                    </a:cubicBezTo>
                    <a:cubicBezTo>
                      <a:pt x="115" y="223"/>
                      <a:pt x="140" y="222"/>
                      <a:pt x="164" y="217"/>
                    </a:cubicBezTo>
                    <a:cubicBezTo>
                      <a:pt x="188" y="211"/>
                      <a:pt x="211" y="201"/>
                      <a:pt x="232" y="189"/>
                    </a:cubicBezTo>
                    <a:cubicBezTo>
                      <a:pt x="246" y="182"/>
                      <a:pt x="258" y="174"/>
                      <a:pt x="270" y="165"/>
                    </a:cubicBezTo>
                    <a:cubicBezTo>
                      <a:pt x="285" y="150"/>
                      <a:pt x="301" y="134"/>
                      <a:pt x="315" y="117"/>
                    </a:cubicBezTo>
                    <a:cubicBezTo>
                      <a:pt x="327" y="101"/>
                      <a:pt x="338" y="85"/>
                      <a:pt x="346" y="66"/>
                    </a:cubicBezTo>
                    <a:cubicBezTo>
                      <a:pt x="348" y="60"/>
                      <a:pt x="352" y="55"/>
                      <a:pt x="354" y="49"/>
                    </a:cubicBezTo>
                    <a:cubicBezTo>
                      <a:pt x="357" y="42"/>
                      <a:pt x="361" y="35"/>
                      <a:pt x="362" y="26"/>
                    </a:cubicBezTo>
                    <a:cubicBezTo>
                      <a:pt x="362" y="25"/>
                      <a:pt x="362" y="25"/>
                      <a:pt x="362" y="24"/>
                    </a:cubicBezTo>
                    <a:cubicBezTo>
                      <a:pt x="364" y="18"/>
                      <a:pt x="367" y="13"/>
                      <a:pt x="367" y="7"/>
                    </a:cubicBezTo>
                    <a:cubicBezTo>
                      <a:pt x="367" y="5"/>
                      <a:pt x="368" y="3"/>
                      <a:pt x="370" y="3"/>
                    </a:cubicBezTo>
                    <a:close/>
                  </a:path>
                </a:pathLst>
              </a:custGeom>
              <a:solidFill>
                <a:srgbClr val="CD6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32">
                <a:extLst>
                  <a:ext uri="{FF2B5EF4-FFF2-40B4-BE49-F238E27FC236}">
                    <a16:creationId xmlns:a16="http://schemas.microsoft.com/office/drawing/2014/main" id="{B12F1CE6-984B-1F23-7D6F-91B454859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3396"/>
                <a:ext cx="779" cy="166"/>
              </a:xfrm>
              <a:custGeom>
                <a:avLst/>
                <a:gdLst>
                  <a:gd name="T0" fmla="*/ 14 w 254"/>
                  <a:gd name="T1" fmla="*/ 38 h 54"/>
                  <a:gd name="T2" fmla="*/ 42 w 254"/>
                  <a:gd name="T3" fmla="*/ 44 h 54"/>
                  <a:gd name="T4" fmla="*/ 68 w 254"/>
                  <a:gd name="T5" fmla="*/ 48 h 54"/>
                  <a:gd name="T6" fmla="*/ 103 w 254"/>
                  <a:gd name="T7" fmla="*/ 49 h 54"/>
                  <a:gd name="T8" fmla="*/ 135 w 254"/>
                  <a:gd name="T9" fmla="*/ 47 h 54"/>
                  <a:gd name="T10" fmla="*/ 181 w 254"/>
                  <a:gd name="T11" fmla="*/ 36 h 54"/>
                  <a:gd name="T12" fmla="*/ 232 w 254"/>
                  <a:gd name="T13" fmla="*/ 12 h 54"/>
                  <a:gd name="T14" fmla="*/ 254 w 254"/>
                  <a:gd name="T15" fmla="*/ 0 h 54"/>
                  <a:gd name="T16" fmla="*/ 236 w 254"/>
                  <a:gd name="T17" fmla="*/ 14 h 54"/>
                  <a:gd name="T18" fmla="*/ 163 w 254"/>
                  <a:gd name="T19" fmla="*/ 45 h 54"/>
                  <a:gd name="T20" fmla="*/ 113 w 254"/>
                  <a:gd name="T21" fmla="*/ 53 h 54"/>
                  <a:gd name="T22" fmla="*/ 8 w 254"/>
                  <a:gd name="T23" fmla="*/ 40 h 54"/>
                  <a:gd name="T24" fmla="*/ 0 w 254"/>
                  <a:gd name="T25" fmla="*/ 37 h 54"/>
                  <a:gd name="T26" fmla="*/ 14 w 254"/>
                  <a:gd name="T27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54">
                    <a:moveTo>
                      <a:pt x="14" y="38"/>
                    </a:moveTo>
                    <a:cubicBezTo>
                      <a:pt x="24" y="39"/>
                      <a:pt x="33" y="41"/>
                      <a:pt x="42" y="44"/>
                    </a:cubicBezTo>
                    <a:cubicBezTo>
                      <a:pt x="50" y="46"/>
                      <a:pt x="59" y="47"/>
                      <a:pt x="68" y="48"/>
                    </a:cubicBezTo>
                    <a:cubicBezTo>
                      <a:pt x="80" y="49"/>
                      <a:pt x="92" y="50"/>
                      <a:pt x="103" y="49"/>
                    </a:cubicBezTo>
                    <a:cubicBezTo>
                      <a:pt x="114" y="48"/>
                      <a:pt x="125" y="49"/>
                      <a:pt x="135" y="47"/>
                    </a:cubicBezTo>
                    <a:cubicBezTo>
                      <a:pt x="151" y="44"/>
                      <a:pt x="166" y="41"/>
                      <a:pt x="181" y="36"/>
                    </a:cubicBezTo>
                    <a:cubicBezTo>
                      <a:pt x="199" y="30"/>
                      <a:pt x="215" y="22"/>
                      <a:pt x="232" y="12"/>
                    </a:cubicBezTo>
                    <a:cubicBezTo>
                      <a:pt x="239" y="8"/>
                      <a:pt x="245" y="1"/>
                      <a:pt x="254" y="0"/>
                    </a:cubicBezTo>
                    <a:cubicBezTo>
                      <a:pt x="249" y="6"/>
                      <a:pt x="242" y="10"/>
                      <a:pt x="236" y="14"/>
                    </a:cubicBezTo>
                    <a:cubicBezTo>
                      <a:pt x="213" y="28"/>
                      <a:pt x="189" y="39"/>
                      <a:pt x="163" y="45"/>
                    </a:cubicBezTo>
                    <a:cubicBezTo>
                      <a:pt x="146" y="48"/>
                      <a:pt x="130" y="52"/>
                      <a:pt x="113" y="53"/>
                    </a:cubicBezTo>
                    <a:cubicBezTo>
                      <a:pt x="77" y="54"/>
                      <a:pt x="42" y="52"/>
                      <a:pt x="8" y="40"/>
                    </a:cubicBezTo>
                    <a:cubicBezTo>
                      <a:pt x="5" y="39"/>
                      <a:pt x="3" y="38"/>
                      <a:pt x="0" y="37"/>
                    </a:cubicBezTo>
                    <a:cubicBezTo>
                      <a:pt x="5" y="34"/>
                      <a:pt x="9" y="40"/>
                      <a:pt x="14" y="38"/>
                    </a:cubicBezTo>
                    <a:close/>
                  </a:path>
                </a:pathLst>
              </a:custGeom>
              <a:solidFill>
                <a:srgbClr val="D7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33">
                <a:extLst>
                  <a:ext uri="{FF2B5EF4-FFF2-40B4-BE49-F238E27FC236}">
                    <a16:creationId xmlns:a16="http://schemas.microsoft.com/office/drawing/2014/main" id="{050D536F-2B8F-48E2-519A-12723B991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1884"/>
                <a:ext cx="1049" cy="1150"/>
              </a:xfrm>
              <a:custGeom>
                <a:avLst/>
                <a:gdLst>
                  <a:gd name="T0" fmla="*/ 148 w 342"/>
                  <a:gd name="T1" fmla="*/ 30 h 375"/>
                  <a:gd name="T2" fmla="*/ 203 w 342"/>
                  <a:gd name="T3" fmla="*/ 8 h 375"/>
                  <a:gd name="T4" fmla="*/ 206 w 342"/>
                  <a:gd name="T5" fmla="*/ 7 h 375"/>
                  <a:gd name="T6" fmla="*/ 263 w 342"/>
                  <a:gd name="T7" fmla="*/ 1 h 375"/>
                  <a:gd name="T8" fmla="*/ 301 w 342"/>
                  <a:gd name="T9" fmla="*/ 4 h 375"/>
                  <a:gd name="T10" fmla="*/ 322 w 342"/>
                  <a:gd name="T11" fmla="*/ 7 h 375"/>
                  <a:gd name="T12" fmla="*/ 337 w 342"/>
                  <a:gd name="T13" fmla="*/ 13 h 375"/>
                  <a:gd name="T14" fmla="*/ 340 w 342"/>
                  <a:gd name="T15" fmla="*/ 19 h 375"/>
                  <a:gd name="T16" fmla="*/ 323 w 342"/>
                  <a:gd name="T17" fmla="*/ 16 h 375"/>
                  <a:gd name="T18" fmla="*/ 316 w 342"/>
                  <a:gd name="T19" fmla="*/ 15 h 375"/>
                  <a:gd name="T20" fmla="*/ 285 w 342"/>
                  <a:gd name="T21" fmla="*/ 11 h 375"/>
                  <a:gd name="T22" fmla="*/ 259 w 342"/>
                  <a:gd name="T23" fmla="*/ 11 h 375"/>
                  <a:gd name="T24" fmla="*/ 205 w 342"/>
                  <a:gd name="T25" fmla="*/ 19 h 375"/>
                  <a:gd name="T26" fmla="*/ 168 w 342"/>
                  <a:gd name="T27" fmla="*/ 32 h 375"/>
                  <a:gd name="T28" fmla="*/ 151 w 342"/>
                  <a:gd name="T29" fmla="*/ 40 h 375"/>
                  <a:gd name="T30" fmla="*/ 135 w 342"/>
                  <a:gd name="T31" fmla="*/ 48 h 375"/>
                  <a:gd name="T32" fmla="*/ 80 w 342"/>
                  <a:gd name="T33" fmla="*/ 94 h 375"/>
                  <a:gd name="T34" fmla="*/ 51 w 342"/>
                  <a:gd name="T35" fmla="*/ 131 h 375"/>
                  <a:gd name="T36" fmla="*/ 36 w 342"/>
                  <a:gd name="T37" fmla="*/ 158 h 375"/>
                  <a:gd name="T38" fmla="*/ 23 w 342"/>
                  <a:gd name="T39" fmla="*/ 191 h 375"/>
                  <a:gd name="T40" fmla="*/ 15 w 342"/>
                  <a:gd name="T41" fmla="*/ 233 h 375"/>
                  <a:gd name="T42" fmla="*/ 14 w 342"/>
                  <a:gd name="T43" fmla="*/ 237 h 375"/>
                  <a:gd name="T44" fmla="*/ 12 w 342"/>
                  <a:gd name="T45" fmla="*/ 300 h 375"/>
                  <a:gd name="T46" fmla="*/ 21 w 342"/>
                  <a:gd name="T47" fmla="*/ 340 h 375"/>
                  <a:gd name="T48" fmla="*/ 26 w 342"/>
                  <a:gd name="T49" fmla="*/ 358 h 375"/>
                  <a:gd name="T50" fmla="*/ 27 w 342"/>
                  <a:gd name="T51" fmla="*/ 364 h 375"/>
                  <a:gd name="T52" fmla="*/ 24 w 342"/>
                  <a:gd name="T53" fmla="*/ 375 h 375"/>
                  <a:gd name="T54" fmla="*/ 18 w 342"/>
                  <a:gd name="T55" fmla="*/ 368 h 375"/>
                  <a:gd name="T56" fmla="*/ 15 w 342"/>
                  <a:gd name="T57" fmla="*/ 354 h 375"/>
                  <a:gd name="T58" fmla="*/ 13 w 342"/>
                  <a:gd name="T59" fmla="*/ 346 h 375"/>
                  <a:gd name="T60" fmla="*/ 12 w 342"/>
                  <a:gd name="T61" fmla="*/ 340 h 375"/>
                  <a:gd name="T62" fmla="*/ 9 w 342"/>
                  <a:gd name="T63" fmla="*/ 327 h 375"/>
                  <a:gd name="T64" fmla="*/ 2 w 342"/>
                  <a:gd name="T65" fmla="*/ 255 h 375"/>
                  <a:gd name="T66" fmla="*/ 8 w 342"/>
                  <a:gd name="T67" fmla="*/ 213 h 375"/>
                  <a:gd name="T68" fmla="*/ 15 w 342"/>
                  <a:gd name="T69" fmla="*/ 186 h 375"/>
                  <a:gd name="T70" fmla="*/ 29 w 342"/>
                  <a:gd name="T71" fmla="*/ 152 h 375"/>
                  <a:gd name="T72" fmla="*/ 45 w 342"/>
                  <a:gd name="T73" fmla="*/ 125 h 375"/>
                  <a:gd name="T74" fmla="*/ 51 w 342"/>
                  <a:gd name="T75" fmla="*/ 118 h 375"/>
                  <a:gd name="T76" fmla="*/ 94 w 342"/>
                  <a:gd name="T77" fmla="*/ 68 h 375"/>
                  <a:gd name="T78" fmla="*/ 148 w 342"/>
                  <a:gd name="T79" fmla="*/ 3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2" h="375">
                    <a:moveTo>
                      <a:pt x="148" y="30"/>
                    </a:moveTo>
                    <a:cubicBezTo>
                      <a:pt x="166" y="21"/>
                      <a:pt x="185" y="15"/>
                      <a:pt x="203" y="8"/>
                    </a:cubicBezTo>
                    <a:cubicBezTo>
                      <a:pt x="204" y="8"/>
                      <a:pt x="205" y="8"/>
                      <a:pt x="206" y="7"/>
                    </a:cubicBezTo>
                    <a:cubicBezTo>
                      <a:pt x="225" y="6"/>
                      <a:pt x="244" y="0"/>
                      <a:pt x="263" y="1"/>
                    </a:cubicBezTo>
                    <a:cubicBezTo>
                      <a:pt x="276" y="1"/>
                      <a:pt x="288" y="2"/>
                      <a:pt x="301" y="4"/>
                    </a:cubicBezTo>
                    <a:cubicBezTo>
                      <a:pt x="308" y="5"/>
                      <a:pt x="315" y="6"/>
                      <a:pt x="322" y="7"/>
                    </a:cubicBezTo>
                    <a:cubicBezTo>
                      <a:pt x="327" y="10"/>
                      <a:pt x="332" y="11"/>
                      <a:pt x="337" y="13"/>
                    </a:cubicBezTo>
                    <a:cubicBezTo>
                      <a:pt x="339" y="14"/>
                      <a:pt x="342" y="15"/>
                      <a:pt x="340" y="19"/>
                    </a:cubicBezTo>
                    <a:cubicBezTo>
                      <a:pt x="334" y="21"/>
                      <a:pt x="329" y="19"/>
                      <a:pt x="323" y="16"/>
                    </a:cubicBezTo>
                    <a:cubicBezTo>
                      <a:pt x="321" y="16"/>
                      <a:pt x="319" y="14"/>
                      <a:pt x="316" y="15"/>
                    </a:cubicBezTo>
                    <a:cubicBezTo>
                      <a:pt x="306" y="15"/>
                      <a:pt x="296" y="13"/>
                      <a:pt x="285" y="11"/>
                    </a:cubicBezTo>
                    <a:cubicBezTo>
                      <a:pt x="276" y="10"/>
                      <a:pt x="268" y="11"/>
                      <a:pt x="259" y="11"/>
                    </a:cubicBezTo>
                    <a:cubicBezTo>
                      <a:pt x="241" y="10"/>
                      <a:pt x="223" y="14"/>
                      <a:pt x="205" y="19"/>
                    </a:cubicBezTo>
                    <a:cubicBezTo>
                      <a:pt x="192" y="22"/>
                      <a:pt x="180" y="27"/>
                      <a:pt x="168" y="32"/>
                    </a:cubicBezTo>
                    <a:cubicBezTo>
                      <a:pt x="162" y="34"/>
                      <a:pt x="156" y="36"/>
                      <a:pt x="151" y="40"/>
                    </a:cubicBezTo>
                    <a:cubicBezTo>
                      <a:pt x="146" y="44"/>
                      <a:pt x="141" y="45"/>
                      <a:pt x="135" y="48"/>
                    </a:cubicBezTo>
                    <a:cubicBezTo>
                      <a:pt x="114" y="60"/>
                      <a:pt x="97" y="77"/>
                      <a:pt x="80" y="94"/>
                    </a:cubicBezTo>
                    <a:cubicBezTo>
                      <a:pt x="69" y="105"/>
                      <a:pt x="59" y="117"/>
                      <a:pt x="51" y="131"/>
                    </a:cubicBezTo>
                    <a:cubicBezTo>
                      <a:pt x="46" y="140"/>
                      <a:pt x="40" y="148"/>
                      <a:pt x="36" y="158"/>
                    </a:cubicBezTo>
                    <a:cubicBezTo>
                      <a:pt x="31" y="169"/>
                      <a:pt x="26" y="180"/>
                      <a:pt x="23" y="191"/>
                    </a:cubicBezTo>
                    <a:cubicBezTo>
                      <a:pt x="19" y="205"/>
                      <a:pt x="12" y="218"/>
                      <a:pt x="15" y="233"/>
                    </a:cubicBezTo>
                    <a:cubicBezTo>
                      <a:pt x="15" y="234"/>
                      <a:pt x="15" y="236"/>
                      <a:pt x="14" y="237"/>
                    </a:cubicBezTo>
                    <a:cubicBezTo>
                      <a:pt x="7" y="258"/>
                      <a:pt x="10" y="279"/>
                      <a:pt x="12" y="300"/>
                    </a:cubicBezTo>
                    <a:cubicBezTo>
                      <a:pt x="14" y="313"/>
                      <a:pt x="16" y="327"/>
                      <a:pt x="21" y="340"/>
                    </a:cubicBezTo>
                    <a:cubicBezTo>
                      <a:pt x="23" y="346"/>
                      <a:pt x="22" y="352"/>
                      <a:pt x="26" y="358"/>
                    </a:cubicBezTo>
                    <a:cubicBezTo>
                      <a:pt x="28" y="360"/>
                      <a:pt x="27" y="362"/>
                      <a:pt x="27" y="364"/>
                    </a:cubicBezTo>
                    <a:cubicBezTo>
                      <a:pt x="24" y="367"/>
                      <a:pt x="27" y="372"/>
                      <a:pt x="24" y="375"/>
                    </a:cubicBezTo>
                    <a:cubicBezTo>
                      <a:pt x="19" y="374"/>
                      <a:pt x="19" y="371"/>
                      <a:pt x="18" y="368"/>
                    </a:cubicBezTo>
                    <a:cubicBezTo>
                      <a:pt x="18" y="363"/>
                      <a:pt x="17" y="358"/>
                      <a:pt x="15" y="354"/>
                    </a:cubicBezTo>
                    <a:cubicBezTo>
                      <a:pt x="14" y="351"/>
                      <a:pt x="13" y="349"/>
                      <a:pt x="13" y="346"/>
                    </a:cubicBezTo>
                    <a:cubicBezTo>
                      <a:pt x="16" y="343"/>
                      <a:pt x="14" y="341"/>
                      <a:pt x="12" y="340"/>
                    </a:cubicBezTo>
                    <a:cubicBezTo>
                      <a:pt x="9" y="336"/>
                      <a:pt x="10" y="332"/>
                      <a:pt x="9" y="327"/>
                    </a:cubicBezTo>
                    <a:cubicBezTo>
                      <a:pt x="4" y="304"/>
                      <a:pt x="0" y="280"/>
                      <a:pt x="2" y="255"/>
                    </a:cubicBezTo>
                    <a:cubicBezTo>
                      <a:pt x="3" y="241"/>
                      <a:pt x="6" y="227"/>
                      <a:pt x="8" y="213"/>
                    </a:cubicBezTo>
                    <a:cubicBezTo>
                      <a:pt x="9" y="204"/>
                      <a:pt x="11" y="195"/>
                      <a:pt x="15" y="186"/>
                    </a:cubicBezTo>
                    <a:cubicBezTo>
                      <a:pt x="20" y="174"/>
                      <a:pt x="24" y="163"/>
                      <a:pt x="29" y="152"/>
                    </a:cubicBezTo>
                    <a:cubicBezTo>
                      <a:pt x="34" y="143"/>
                      <a:pt x="38" y="133"/>
                      <a:pt x="45" y="125"/>
                    </a:cubicBezTo>
                    <a:cubicBezTo>
                      <a:pt x="47" y="123"/>
                      <a:pt x="49" y="121"/>
                      <a:pt x="51" y="118"/>
                    </a:cubicBezTo>
                    <a:cubicBezTo>
                      <a:pt x="61" y="98"/>
                      <a:pt x="77" y="82"/>
                      <a:pt x="94" y="68"/>
                    </a:cubicBezTo>
                    <a:cubicBezTo>
                      <a:pt x="111" y="54"/>
                      <a:pt x="128" y="40"/>
                      <a:pt x="148" y="30"/>
                    </a:cubicBezTo>
                    <a:close/>
                  </a:path>
                </a:pathLst>
              </a:custGeom>
              <a:solidFill>
                <a:srgbClr val="C84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371EFFE0-D37E-5695-11FC-D9339E2D6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1933"/>
                <a:ext cx="540" cy="1028"/>
              </a:xfrm>
              <a:custGeom>
                <a:avLst/>
                <a:gdLst>
                  <a:gd name="T0" fmla="*/ 0 w 176"/>
                  <a:gd name="T1" fmla="*/ 3 h 335"/>
                  <a:gd name="T2" fmla="*/ 14 w 176"/>
                  <a:gd name="T3" fmla="*/ 5 h 335"/>
                  <a:gd name="T4" fmla="*/ 70 w 176"/>
                  <a:gd name="T5" fmla="*/ 40 h 335"/>
                  <a:gd name="T6" fmla="*/ 91 w 176"/>
                  <a:gd name="T7" fmla="*/ 56 h 335"/>
                  <a:gd name="T8" fmla="*/ 146 w 176"/>
                  <a:gd name="T9" fmla="*/ 127 h 335"/>
                  <a:gd name="T10" fmla="*/ 167 w 176"/>
                  <a:gd name="T11" fmla="*/ 180 h 335"/>
                  <a:gd name="T12" fmla="*/ 172 w 176"/>
                  <a:gd name="T13" fmla="*/ 207 h 335"/>
                  <a:gd name="T14" fmla="*/ 175 w 176"/>
                  <a:gd name="T15" fmla="*/ 251 h 335"/>
                  <a:gd name="T16" fmla="*/ 175 w 176"/>
                  <a:gd name="T17" fmla="*/ 259 h 335"/>
                  <a:gd name="T18" fmla="*/ 173 w 176"/>
                  <a:gd name="T19" fmla="*/ 287 h 335"/>
                  <a:gd name="T20" fmla="*/ 161 w 176"/>
                  <a:gd name="T21" fmla="*/ 327 h 335"/>
                  <a:gd name="T22" fmla="*/ 154 w 176"/>
                  <a:gd name="T23" fmla="*/ 334 h 335"/>
                  <a:gd name="T24" fmla="*/ 155 w 176"/>
                  <a:gd name="T25" fmla="*/ 322 h 335"/>
                  <a:gd name="T26" fmla="*/ 159 w 176"/>
                  <a:gd name="T27" fmla="*/ 311 h 335"/>
                  <a:gd name="T28" fmla="*/ 165 w 176"/>
                  <a:gd name="T29" fmla="*/ 265 h 335"/>
                  <a:gd name="T30" fmla="*/ 164 w 176"/>
                  <a:gd name="T31" fmla="*/ 259 h 335"/>
                  <a:gd name="T32" fmla="*/ 163 w 176"/>
                  <a:gd name="T33" fmla="*/ 220 h 335"/>
                  <a:gd name="T34" fmla="*/ 154 w 176"/>
                  <a:gd name="T35" fmla="*/ 176 h 335"/>
                  <a:gd name="T36" fmla="*/ 151 w 176"/>
                  <a:gd name="T37" fmla="*/ 169 h 335"/>
                  <a:gd name="T38" fmla="*/ 129 w 176"/>
                  <a:gd name="T39" fmla="*/ 121 h 335"/>
                  <a:gd name="T40" fmla="*/ 112 w 176"/>
                  <a:gd name="T41" fmla="*/ 94 h 335"/>
                  <a:gd name="T42" fmla="*/ 76 w 176"/>
                  <a:gd name="T43" fmla="*/ 58 h 335"/>
                  <a:gd name="T44" fmla="*/ 51 w 176"/>
                  <a:gd name="T45" fmla="*/ 36 h 335"/>
                  <a:gd name="T46" fmla="*/ 47 w 176"/>
                  <a:gd name="T47" fmla="*/ 30 h 335"/>
                  <a:gd name="T48" fmla="*/ 38 w 176"/>
                  <a:gd name="T49" fmla="*/ 27 h 335"/>
                  <a:gd name="T50" fmla="*/ 36 w 176"/>
                  <a:gd name="T51" fmla="*/ 26 h 335"/>
                  <a:gd name="T52" fmla="*/ 21 w 176"/>
                  <a:gd name="T53" fmla="*/ 18 h 335"/>
                  <a:gd name="T54" fmla="*/ 20 w 176"/>
                  <a:gd name="T55" fmla="*/ 17 h 335"/>
                  <a:gd name="T56" fmla="*/ 0 w 176"/>
                  <a:gd name="T57" fmla="*/ 4 h 335"/>
                  <a:gd name="T58" fmla="*/ 0 w 176"/>
                  <a:gd name="T59" fmla="*/ 3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35">
                    <a:moveTo>
                      <a:pt x="0" y="3"/>
                    </a:moveTo>
                    <a:cubicBezTo>
                      <a:pt x="6" y="0"/>
                      <a:pt x="10" y="5"/>
                      <a:pt x="14" y="5"/>
                    </a:cubicBezTo>
                    <a:cubicBezTo>
                      <a:pt x="36" y="12"/>
                      <a:pt x="55" y="23"/>
                      <a:pt x="70" y="40"/>
                    </a:cubicBezTo>
                    <a:cubicBezTo>
                      <a:pt x="76" y="46"/>
                      <a:pt x="84" y="50"/>
                      <a:pt x="91" y="56"/>
                    </a:cubicBezTo>
                    <a:cubicBezTo>
                      <a:pt x="114" y="76"/>
                      <a:pt x="132" y="100"/>
                      <a:pt x="146" y="127"/>
                    </a:cubicBezTo>
                    <a:cubicBezTo>
                      <a:pt x="154" y="144"/>
                      <a:pt x="162" y="161"/>
                      <a:pt x="167" y="180"/>
                    </a:cubicBezTo>
                    <a:cubicBezTo>
                      <a:pt x="170" y="188"/>
                      <a:pt x="172" y="198"/>
                      <a:pt x="172" y="207"/>
                    </a:cubicBezTo>
                    <a:cubicBezTo>
                      <a:pt x="174" y="222"/>
                      <a:pt x="173" y="236"/>
                      <a:pt x="175" y="251"/>
                    </a:cubicBezTo>
                    <a:cubicBezTo>
                      <a:pt x="176" y="254"/>
                      <a:pt x="176" y="257"/>
                      <a:pt x="175" y="259"/>
                    </a:cubicBezTo>
                    <a:cubicBezTo>
                      <a:pt x="172" y="268"/>
                      <a:pt x="174" y="277"/>
                      <a:pt x="173" y="287"/>
                    </a:cubicBezTo>
                    <a:cubicBezTo>
                      <a:pt x="171" y="301"/>
                      <a:pt x="168" y="314"/>
                      <a:pt x="161" y="327"/>
                    </a:cubicBezTo>
                    <a:cubicBezTo>
                      <a:pt x="159" y="329"/>
                      <a:pt x="160" y="335"/>
                      <a:pt x="154" y="334"/>
                    </a:cubicBezTo>
                    <a:cubicBezTo>
                      <a:pt x="152" y="330"/>
                      <a:pt x="153" y="326"/>
                      <a:pt x="155" y="322"/>
                    </a:cubicBezTo>
                    <a:cubicBezTo>
                      <a:pt x="157" y="319"/>
                      <a:pt x="158" y="315"/>
                      <a:pt x="159" y="311"/>
                    </a:cubicBezTo>
                    <a:cubicBezTo>
                      <a:pt x="161" y="296"/>
                      <a:pt x="164" y="281"/>
                      <a:pt x="165" y="265"/>
                    </a:cubicBezTo>
                    <a:cubicBezTo>
                      <a:pt x="164" y="263"/>
                      <a:pt x="164" y="261"/>
                      <a:pt x="164" y="259"/>
                    </a:cubicBezTo>
                    <a:cubicBezTo>
                      <a:pt x="166" y="246"/>
                      <a:pt x="165" y="232"/>
                      <a:pt x="163" y="220"/>
                    </a:cubicBezTo>
                    <a:cubicBezTo>
                      <a:pt x="160" y="205"/>
                      <a:pt x="160" y="190"/>
                      <a:pt x="154" y="176"/>
                    </a:cubicBezTo>
                    <a:cubicBezTo>
                      <a:pt x="152" y="174"/>
                      <a:pt x="152" y="172"/>
                      <a:pt x="151" y="169"/>
                    </a:cubicBezTo>
                    <a:cubicBezTo>
                      <a:pt x="148" y="151"/>
                      <a:pt x="138" y="136"/>
                      <a:pt x="129" y="121"/>
                    </a:cubicBezTo>
                    <a:cubicBezTo>
                      <a:pt x="124" y="112"/>
                      <a:pt x="119" y="102"/>
                      <a:pt x="112" y="94"/>
                    </a:cubicBezTo>
                    <a:cubicBezTo>
                      <a:pt x="101" y="81"/>
                      <a:pt x="90" y="68"/>
                      <a:pt x="76" y="58"/>
                    </a:cubicBezTo>
                    <a:cubicBezTo>
                      <a:pt x="67" y="52"/>
                      <a:pt x="59" y="44"/>
                      <a:pt x="51" y="36"/>
                    </a:cubicBezTo>
                    <a:cubicBezTo>
                      <a:pt x="51" y="33"/>
                      <a:pt x="51" y="30"/>
                      <a:pt x="47" y="30"/>
                    </a:cubicBezTo>
                    <a:cubicBezTo>
                      <a:pt x="44" y="30"/>
                      <a:pt x="41" y="27"/>
                      <a:pt x="38" y="27"/>
                    </a:cubicBezTo>
                    <a:cubicBezTo>
                      <a:pt x="37" y="26"/>
                      <a:pt x="37" y="26"/>
                      <a:pt x="36" y="26"/>
                    </a:cubicBezTo>
                    <a:cubicBezTo>
                      <a:pt x="32" y="21"/>
                      <a:pt x="28" y="16"/>
                      <a:pt x="21" y="18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16" y="8"/>
                      <a:pt x="6" y="10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D5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35">
                <a:extLst>
                  <a:ext uri="{FF2B5EF4-FFF2-40B4-BE49-F238E27FC236}">
                    <a16:creationId xmlns:a16="http://schemas.microsoft.com/office/drawing/2014/main" id="{B164C936-3AD2-9568-84C3-FF9D2CE4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2899"/>
                <a:ext cx="1309" cy="635"/>
              </a:xfrm>
              <a:custGeom>
                <a:avLst/>
                <a:gdLst>
                  <a:gd name="T0" fmla="*/ 14 w 427"/>
                  <a:gd name="T1" fmla="*/ 36 h 207"/>
                  <a:gd name="T2" fmla="*/ 18 w 427"/>
                  <a:gd name="T3" fmla="*/ 43 h 207"/>
                  <a:gd name="T4" fmla="*/ 39 w 427"/>
                  <a:gd name="T5" fmla="*/ 81 h 207"/>
                  <a:gd name="T6" fmla="*/ 73 w 427"/>
                  <a:gd name="T7" fmla="*/ 122 h 207"/>
                  <a:gd name="T8" fmla="*/ 102 w 427"/>
                  <a:gd name="T9" fmla="*/ 149 h 207"/>
                  <a:gd name="T10" fmla="*/ 141 w 427"/>
                  <a:gd name="T11" fmla="*/ 172 h 207"/>
                  <a:gd name="T12" fmla="*/ 169 w 427"/>
                  <a:gd name="T13" fmla="*/ 184 h 207"/>
                  <a:gd name="T14" fmla="*/ 213 w 427"/>
                  <a:gd name="T15" fmla="*/ 198 h 207"/>
                  <a:gd name="T16" fmla="*/ 240 w 427"/>
                  <a:gd name="T17" fmla="*/ 201 h 207"/>
                  <a:gd name="T18" fmla="*/ 287 w 427"/>
                  <a:gd name="T19" fmla="*/ 201 h 207"/>
                  <a:gd name="T20" fmla="*/ 374 w 427"/>
                  <a:gd name="T21" fmla="*/ 176 h 207"/>
                  <a:gd name="T22" fmla="*/ 403 w 427"/>
                  <a:gd name="T23" fmla="*/ 160 h 207"/>
                  <a:gd name="T24" fmla="*/ 417 w 427"/>
                  <a:gd name="T25" fmla="*/ 150 h 207"/>
                  <a:gd name="T26" fmla="*/ 420 w 427"/>
                  <a:gd name="T27" fmla="*/ 149 h 207"/>
                  <a:gd name="T28" fmla="*/ 427 w 427"/>
                  <a:gd name="T29" fmla="*/ 148 h 207"/>
                  <a:gd name="T30" fmla="*/ 398 w 427"/>
                  <a:gd name="T31" fmla="*/ 169 h 207"/>
                  <a:gd name="T32" fmla="*/ 371 w 427"/>
                  <a:gd name="T33" fmla="*/ 183 h 207"/>
                  <a:gd name="T34" fmla="*/ 337 w 427"/>
                  <a:gd name="T35" fmla="*/ 197 h 207"/>
                  <a:gd name="T36" fmla="*/ 306 w 427"/>
                  <a:gd name="T37" fmla="*/ 204 h 207"/>
                  <a:gd name="T38" fmla="*/ 255 w 427"/>
                  <a:gd name="T39" fmla="*/ 207 h 207"/>
                  <a:gd name="T40" fmla="*/ 237 w 427"/>
                  <a:gd name="T41" fmla="*/ 207 h 207"/>
                  <a:gd name="T42" fmla="*/ 221 w 427"/>
                  <a:gd name="T43" fmla="*/ 203 h 207"/>
                  <a:gd name="T44" fmla="*/ 176 w 427"/>
                  <a:gd name="T45" fmla="*/ 193 h 207"/>
                  <a:gd name="T46" fmla="*/ 109 w 427"/>
                  <a:gd name="T47" fmla="*/ 160 h 207"/>
                  <a:gd name="T48" fmla="*/ 32 w 427"/>
                  <a:gd name="T49" fmla="*/ 80 h 207"/>
                  <a:gd name="T50" fmla="*/ 0 w 427"/>
                  <a:gd name="T51" fmla="*/ 7 h 207"/>
                  <a:gd name="T52" fmla="*/ 0 w 427"/>
                  <a:gd name="T53" fmla="*/ 0 h 207"/>
                  <a:gd name="T54" fmla="*/ 6 w 427"/>
                  <a:gd name="T55" fmla="*/ 12 h 207"/>
                  <a:gd name="T56" fmla="*/ 14 w 427"/>
                  <a:gd name="T57" fmla="*/ 3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7" h="207">
                    <a:moveTo>
                      <a:pt x="14" y="36"/>
                    </a:moveTo>
                    <a:cubicBezTo>
                      <a:pt x="14" y="40"/>
                      <a:pt x="15" y="42"/>
                      <a:pt x="18" y="43"/>
                    </a:cubicBezTo>
                    <a:cubicBezTo>
                      <a:pt x="26" y="56"/>
                      <a:pt x="31" y="69"/>
                      <a:pt x="39" y="81"/>
                    </a:cubicBezTo>
                    <a:cubicBezTo>
                      <a:pt x="49" y="96"/>
                      <a:pt x="60" y="109"/>
                      <a:pt x="73" y="122"/>
                    </a:cubicBezTo>
                    <a:cubicBezTo>
                      <a:pt x="82" y="132"/>
                      <a:pt x="92" y="140"/>
                      <a:pt x="102" y="149"/>
                    </a:cubicBezTo>
                    <a:cubicBezTo>
                      <a:pt x="114" y="158"/>
                      <a:pt x="128" y="166"/>
                      <a:pt x="141" y="172"/>
                    </a:cubicBezTo>
                    <a:cubicBezTo>
                      <a:pt x="150" y="177"/>
                      <a:pt x="160" y="181"/>
                      <a:pt x="169" y="184"/>
                    </a:cubicBezTo>
                    <a:cubicBezTo>
                      <a:pt x="183" y="192"/>
                      <a:pt x="198" y="195"/>
                      <a:pt x="213" y="198"/>
                    </a:cubicBezTo>
                    <a:cubicBezTo>
                      <a:pt x="222" y="199"/>
                      <a:pt x="231" y="201"/>
                      <a:pt x="240" y="201"/>
                    </a:cubicBezTo>
                    <a:cubicBezTo>
                      <a:pt x="256" y="203"/>
                      <a:pt x="271" y="203"/>
                      <a:pt x="287" y="201"/>
                    </a:cubicBezTo>
                    <a:cubicBezTo>
                      <a:pt x="318" y="198"/>
                      <a:pt x="347" y="190"/>
                      <a:pt x="374" y="176"/>
                    </a:cubicBezTo>
                    <a:cubicBezTo>
                      <a:pt x="384" y="172"/>
                      <a:pt x="394" y="166"/>
                      <a:pt x="403" y="160"/>
                    </a:cubicBezTo>
                    <a:cubicBezTo>
                      <a:pt x="409" y="157"/>
                      <a:pt x="414" y="155"/>
                      <a:pt x="417" y="150"/>
                    </a:cubicBezTo>
                    <a:cubicBezTo>
                      <a:pt x="418" y="150"/>
                      <a:pt x="419" y="149"/>
                      <a:pt x="420" y="149"/>
                    </a:cubicBezTo>
                    <a:cubicBezTo>
                      <a:pt x="423" y="149"/>
                      <a:pt x="425" y="146"/>
                      <a:pt x="427" y="148"/>
                    </a:cubicBezTo>
                    <a:cubicBezTo>
                      <a:pt x="419" y="157"/>
                      <a:pt x="408" y="164"/>
                      <a:pt x="398" y="169"/>
                    </a:cubicBezTo>
                    <a:cubicBezTo>
                      <a:pt x="389" y="174"/>
                      <a:pt x="380" y="180"/>
                      <a:pt x="371" y="183"/>
                    </a:cubicBezTo>
                    <a:cubicBezTo>
                      <a:pt x="359" y="188"/>
                      <a:pt x="349" y="193"/>
                      <a:pt x="337" y="197"/>
                    </a:cubicBezTo>
                    <a:cubicBezTo>
                      <a:pt x="326" y="199"/>
                      <a:pt x="316" y="203"/>
                      <a:pt x="306" y="204"/>
                    </a:cubicBezTo>
                    <a:cubicBezTo>
                      <a:pt x="289" y="206"/>
                      <a:pt x="272" y="207"/>
                      <a:pt x="255" y="207"/>
                    </a:cubicBezTo>
                    <a:cubicBezTo>
                      <a:pt x="249" y="207"/>
                      <a:pt x="243" y="207"/>
                      <a:pt x="237" y="207"/>
                    </a:cubicBezTo>
                    <a:cubicBezTo>
                      <a:pt x="233" y="202"/>
                      <a:pt x="226" y="204"/>
                      <a:pt x="221" y="203"/>
                    </a:cubicBezTo>
                    <a:cubicBezTo>
                      <a:pt x="205" y="202"/>
                      <a:pt x="190" y="197"/>
                      <a:pt x="176" y="193"/>
                    </a:cubicBezTo>
                    <a:cubicBezTo>
                      <a:pt x="152" y="186"/>
                      <a:pt x="129" y="174"/>
                      <a:pt x="109" y="160"/>
                    </a:cubicBezTo>
                    <a:cubicBezTo>
                      <a:pt x="77" y="139"/>
                      <a:pt x="52" y="112"/>
                      <a:pt x="32" y="80"/>
                    </a:cubicBezTo>
                    <a:cubicBezTo>
                      <a:pt x="17" y="57"/>
                      <a:pt x="8" y="32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6" y="2"/>
                      <a:pt x="5" y="8"/>
                      <a:pt x="6" y="12"/>
                    </a:cubicBezTo>
                    <a:cubicBezTo>
                      <a:pt x="8" y="20"/>
                      <a:pt x="12" y="28"/>
                      <a:pt x="14" y="36"/>
                    </a:cubicBezTo>
                    <a:close/>
                  </a:path>
                </a:pathLst>
              </a:custGeom>
              <a:solidFill>
                <a:srgbClr val="CF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36">
                <a:extLst>
                  <a:ext uri="{FF2B5EF4-FFF2-40B4-BE49-F238E27FC236}">
                    <a16:creationId xmlns:a16="http://schemas.microsoft.com/office/drawing/2014/main" id="{F11B7322-DBF8-62F2-6CDA-A990F213D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" y="1949"/>
                <a:ext cx="509" cy="975"/>
              </a:xfrm>
              <a:custGeom>
                <a:avLst/>
                <a:gdLst>
                  <a:gd name="T0" fmla="*/ 157 w 166"/>
                  <a:gd name="T1" fmla="*/ 201 h 318"/>
                  <a:gd name="T2" fmla="*/ 142 w 166"/>
                  <a:gd name="T3" fmla="*/ 148 h 318"/>
                  <a:gd name="T4" fmla="*/ 119 w 166"/>
                  <a:gd name="T5" fmla="*/ 103 h 318"/>
                  <a:gd name="T6" fmla="*/ 66 w 166"/>
                  <a:gd name="T7" fmla="*/ 45 h 318"/>
                  <a:gd name="T8" fmla="*/ 43 w 166"/>
                  <a:gd name="T9" fmla="*/ 25 h 318"/>
                  <a:gd name="T10" fmla="*/ 7 w 166"/>
                  <a:gd name="T11" fmla="*/ 4 h 318"/>
                  <a:gd name="T12" fmla="*/ 0 w 166"/>
                  <a:gd name="T13" fmla="*/ 0 h 318"/>
                  <a:gd name="T14" fmla="*/ 9 w 166"/>
                  <a:gd name="T15" fmla="*/ 0 h 318"/>
                  <a:gd name="T16" fmla="*/ 37 w 166"/>
                  <a:gd name="T17" fmla="*/ 15 h 318"/>
                  <a:gd name="T18" fmla="*/ 46 w 166"/>
                  <a:gd name="T19" fmla="*/ 20 h 318"/>
                  <a:gd name="T20" fmla="*/ 75 w 166"/>
                  <a:gd name="T21" fmla="*/ 47 h 318"/>
                  <a:gd name="T22" fmla="*/ 123 w 166"/>
                  <a:gd name="T23" fmla="*/ 100 h 318"/>
                  <a:gd name="T24" fmla="*/ 138 w 166"/>
                  <a:gd name="T25" fmla="*/ 130 h 318"/>
                  <a:gd name="T26" fmla="*/ 155 w 166"/>
                  <a:gd name="T27" fmla="*/ 170 h 318"/>
                  <a:gd name="T28" fmla="*/ 163 w 166"/>
                  <a:gd name="T29" fmla="*/ 209 h 318"/>
                  <a:gd name="T30" fmla="*/ 164 w 166"/>
                  <a:gd name="T31" fmla="*/ 239 h 318"/>
                  <a:gd name="T32" fmla="*/ 165 w 166"/>
                  <a:gd name="T33" fmla="*/ 263 h 318"/>
                  <a:gd name="T34" fmla="*/ 161 w 166"/>
                  <a:gd name="T35" fmla="*/ 296 h 318"/>
                  <a:gd name="T36" fmla="*/ 154 w 166"/>
                  <a:gd name="T37" fmla="*/ 318 h 318"/>
                  <a:gd name="T38" fmla="*/ 155 w 166"/>
                  <a:gd name="T39" fmla="*/ 299 h 318"/>
                  <a:gd name="T40" fmla="*/ 159 w 166"/>
                  <a:gd name="T41" fmla="*/ 268 h 318"/>
                  <a:gd name="T42" fmla="*/ 159 w 166"/>
                  <a:gd name="T43" fmla="*/ 264 h 318"/>
                  <a:gd name="T44" fmla="*/ 159 w 166"/>
                  <a:gd name="T45" fmla="*/ 228 h 318"/>
                  <a:gd name="T46" fmla="*/ 157 w 166"/>
                  <a:gd name="T47" fmla="*/ 2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318">
                    <a:moveTo>
                      <a:pt x="157" y="201"/>
                    </a:moveTo>
                    <a:cubicBezTo>
                      <a:pt x="153" y="183"/>
                      <a:pt x="149" y="165"/>
                      <a:pt x="142" y="148"/>
                    </a:cubicBezTo>
                    <a:cubicBezTo>
                      <a:pt x="135" y="132"/>
                      <a:pt x="128" y="117"/>
                      <a:pt x="119" y="103"/>
                    </a:cubicBezTo>
                    <a:cubicBezTo>
                      <a:pt x="105" y="80"/>
                      <a:pt x="88" y="60"/>
                      <a:pt x="66" y="45"/>
                    </a:cubicBezTo>
                    <a:cubicBezTo>
                      <a:pt x="58" y="39"/>
                      <a:pt x="51" y="31"/>
                      <a:pt x="43" y="25"/>
                    </a:cubicBezTo>
                    <a:cubicBezTo>
                      <a:pt x="31" y="17"/>
                      <a:pt x="20" y="10"/>
                      <a:pt x="7" y="4"/>
                    </a:cubicBezTo>
                    <a:cubicBezTo>
                      <a:pt x="5" y="3"/>
                      <a:pt x="2" y="3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9" y="4"/>
                      <a:pt x="28" y="10"/>
                      <a:pt x="37" y="15"/>
                    </a:cubicBezTo>
                    <a:cubicBezTo>
                      <a:pt x="40" y="17"/>
                      <a:pt x="42" y="20"/>
                      <a:pt x="46" y="20"/>
                    </a:cubicBezTo>
                    <a:cubicBezTo>
                      <a:pt x="54" y="30"/>
                      <a:pt x="63" y="40"/>
                      <a:pt x="75" y="47"/>
                    </a:cubicBezTo>
                    <a:cubicBezTo>
                      <a:pt x="96" y="61"/>
                      <a:pt x="109" y="80"/>
                      <a:pt x="123" y="100"/>
                    </a:cubicBezTo>
                    <a:cubicBezTo>
                      <a:pt x="129" y="109"/>
                      <a:pt x="134" y="120"/>
                      <a:pt x="138" y="130"/>
                    </a:cubicBezTo>
                    <a:cubicBezTo>
                      <a:pt x="145" y="143"/>
                      <a:pt x="151" y="156"/>
                      <a:pt x="155" y="170"/>
                    </a:cubicBezTo>
                    <a:cubicBezTo>
                      <a:pt x="159" y="183"/>
                      <a:pt x="160" y="196"/>
                      <a:pt x="163" y="209"/>
                    </a:cubicBezTo>
                    <a:cubicBezTo>
                      <a:pt x="165" y="218"/>
                      <a:pt x="165" y="228"/>
                      <a:pt x="164" y="239"/>
                    </a:cubicBezTo>
                    <a:cubicBezTo>
                      <a:pt x="164" y="247"/>
                      <a:pt x="166" y="255"/>
                      <a:pt x="165" y="263"/>
                    </a:cubicBezTo>
                    <a:cubicBezTo>
                      <a:pt x="164" y="274"/>
                      <a:pt x="162" y="285"/>
                      <a:pt x="161" y="296"/>
                    </a:cubicBezTo>
                    <a:cubicBezTo>
                      <a:pt x="159" y="303"/>
                      <a:pt x="159" y="311"/>
                      <a:pt x="154" y="318"/>
                    </a:cubicBezTo>
                    <a:cubicBezTo>
                      <a:pt x="150" y="312"/>
                      <a:pt x="154" y="305"/>
                      <a:pt x="155" y="299"/>
                    </a:cubicBezTo>
                    <a:cubicBezTo>
                      <a:pt x="157" y="289"/>
                      <a:pt x="159" y="279"/>
                      <a:pt x="159" y="268"/>
                    </a:cubicBezTo>
                    <a:cubicBezTo>
                      <a:pt x="158" y="267"/>
                      <a:pt x="158" y="265"/>
                      <a:pt x="159" y="264"/>
                    </a:cubicBezTo>
                    <a:cubicBezTo>
                      <a:pt x="163" y="252"/>
                      <a:pt x="159" y="240"/>
                      <a:pt x="159" y="228"/>
                    </a:cubicBezTo>
                    <a:cubicBezTo>
                      <a:pt x="158" y="219"/>
                      <a:pt x="159" y="210"/>
                      <a:pt x="157" y="201"/>
                    </a:cubicBezTo>
                    <a:close/>
                  </a:path>
                </a:pathLst>
              </a:custGeom>
              <a:solidFill>
                <a:srgbClr val="D36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37">
                <a:extLst>
                  <a:ext uri="{FF2B5EF4-FFF2-40B4-BE49-F238E27FC236}">
                    <a16:creationId xmlns:a16="http://schemas.microsoft.com/office/drawing/2014/main" id="{4309BC98-86E2-8B30-55F6-9704D0042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1976"/>
                <a:ext cx="457" cy="1034"/>
              </a:xfrm>
              <a:custGeom>
                <a:avLst/>
                <a:gdLst>
                  <a:gd name="T0" fmla="*/ 21 w 149"/>
                  <a:gd name="T1" fmla="*/ 337 h 337"/>
                  <a:gd name="T2" fmla="*/ 12 w 149"/>
                  <a:gd name="T3" fmla="*/ 316 h 337"/>
                  <a:gd name="T4" fmla="*/ 7 w 149"/>
                  <a:gd name="T5" fmla="*/ 301 h 337"/>
                  <a:gd name="T6" fmla="*/ 2 w 149"/>
                  <a:gd name="T7" fmla="*/ 272 h 337"/>
                  <a:gd name="T8" fmla="*/ 2 w 149"/>
                  <a:gd name="T9" fmla="*/ 224 h 337"/>
                  <a:gd name="T10" fmla="*/ 7 w 149"/>
                  <a:gd name="T11" fmla="*/ 184 h 337"/>
                  <a:gd name="T12" fmla="*/ 45 w 149"/>
                  <a:gd name="T13" fmla="*/ 92 h 337"/>
                  <a:gd name="T14" fmla="*/ 83 w 149"/>
                  <a:gd name="T15" fmla="*/ 46 h 337"/>
                  <a:gd name="T16" fmla="*/ 142 w 149"/>
                  <a:gd name="T17" fmla="*/ 2 h 337"/>
                  <a:gd name="T18" fmla="*/ 149 w 149"/>
                  <a:gd name="T19" fmla="*/ 0 h 337"/>
                  <a:gd name="T20" fmla="*/ 128 w 149"/>
                  <a:gd name="T21" fmla="*/ 14 h 337"/>
                  <a:gd name="T22" fmla="*/ 105 w 149"/>
                  <a:gd name="T23" fmla="*/ 32 h 337"/>
                  <a:gd name="T24" fmla="*/ 76 w 149"/>
                  <a:gd name="T25" fmla="*/ 57 h 337"/>
                  <a:gd name="T26" fmla="*/ 74 w 149"/>
                  <a:gd name="T27" fmla="*/ 59 h 337"/>
                  <a:gd name="T28" fmla="*/ 54 w 149"/>
                  <a:gd name="T29" fmla="*/ 87 h 337"/>
                  <a:gd name="T30" fmla="*/ 49 w 149"/>
                  <a:gd name="T31" fmla="*/ 95 h 337"/>
                  <a:gd name="T32" fmla="*/ 26 w 149"/>
                  <a:gd name="T33" fmla="*/ 137 h 337"/>
                  <a:gd name="T34" fmla="*/ 10 w 149"/>
                  <a:gd name="T35" fmla="*/ 181 h 337"/>
                  <a:gd name="T36" fmla="*/ 5 w 149"/>
                  <a:gd name="T37" fmla="*/ 225 h 337"/>
                  <a:gd name="T38" fmla="*/ 4 w 149"/>
                  <a:gd name="T39" fmla="*/ 236 h 337"/>
                  <a:gd name="T40" fmla="*/ 9 w 149"/>
                  <a:gd name="T41" fmla="*/ 282 h 337"/>
                  <a:gd name="T42" fmla="*/ 14 w 149"/>
                  <a:gd name="T43" fmla="*/ 311 h 337"/>
                  <a:gd name="T44" fmla="*/ 15 w 149"/>
                  <a:gd name="T45" fmla="*/ 315 h 337"/>
                  <a:gd name="T46" fmla="*/ 21 w 149"/>
                  <a:gd name="T4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9" h="337">
                    <a:moveTo>
                      <a:pt x="21" y="337"/>
                    </a:moveTo>
                    <a:cubicBezTo>
                      <a:pt x="17" y="331"/>
                      <a:pt x="15" y="323"/>
                      <a:pt x="12" y="316"/>
                    </a:cubicBezTo>
                    <a:cubicBezTo>
                      <a:pt x="11" y="311"/>
                      <a:pt x="10" y="305"/>
                      <a:pt x="7" y="301"/>
                    </a:cubicBezTo>
                    <a:cubicBezTo>
                      <a:pt x="6" y="291"/>
                      <a:pt x="2" y="282"/>
                      <a:pt x="2" y="272"/>
                    </a:cubicBezTo>
                    <a:cubicBezTo>
                      <a:pt x="1" y="256"/>
                      <a:pt x="0" y="240"/>
                      <a:pt x="2" y="224"/>
                    </a:cubicBezTo>
                    <a:cubicBezTo>
                      <a:pt x="3" y="210"/>
                      <a:pt x="4" y="197"/>
                      <a:pt x="7" y="184"/>
                    </a:cubicBezTo>
                    <a:cubicBezTo>
                      <a:pt x="14" y="152"/>
                      <a:pt x="26" y="121"/>
                      <a:pt x="45" y="92"/>
                    </a:cubicBezTo>
                    <a:cubicBezTo>
                      <a:pt x="56" y="75"/>
                      <a:pt x="69" y="60"/>
                      <a:pt x="83" y="46"/>
                    </a:cubicBezTo>
                    <a:cubicBezTo>
                      <a:pt x="100" y="28"/>
                      <a:pt x="121" y="15"/>
                      <a:pt x="142" y="2"/>
                    </a:cubicBezTo>
                    <a:cubicBezTo>
                      <a:pt x="144" y="1"/>
                      <a:pt x="147" y="0"/>
                      <a:pt x="149" y="0"/>
                    </a:cubicBezTo>
                    <a:cubicBezTo>
                      <a:pt x="143" y="6"/>
                      <a:pt x="136" y="10"/>
                      <a:pt x="128" y="14"/>
                    </a:cubicBezTo>
                    <a:cubicBezTo>
                      <a:pt x="119" y="19"/>
                      <a:pt x="113" y="27"/>
                      <a:pt x="105" y="32"/>
                    </a:cubicBezTo>
                    <a:cubicBezTo>
                      <a:pt x="94" y="39"/>
                      <a:pt x="86" y="50"/>
                      <a:pt x="76" y="57"/>
                    </a:cubicBezTo>
                    <a:cubicBezTo>
                      <a:pt x="75" y="58"/>
                      <a:pt x="75" y="58"/>
                      <a:pt x="74" y="59"/>
                    </a:cubicBezTo>
                    <a:cubicBezTo>
                      <a:pt x="69" y="69"/>
                      <a:pt x="58" y="76"/>
                      <a:pt x="54" y="87"/>
                    </a:cubicBezTo>
                    <a:cubicBezTo>
                      <a:pt x="54" y="90"/>
                      <a:pt x="51" y="93"/>
                      <a:pt x="49" y="95"/>
                    </a:cubicBezTo>
                    <a:cubicBezTo>
                      <a:pt x="37" y="106"/>
                      <a:pt x="32" y="122"/>
                      <a:pt x="26" y="137"/>
                    </a:cubicBezTo>
                    <a:cubicBezTo>
                      <a:pt x="19" y="151"/>
                      <a:pt x="12" y="165"/>
                      <a:pt x="10" y="181"/>
                    </a:cubicBezTo>
                    <a:cubicBezTo>
                      <a:pt x="9" y="196"/>
                      <a:pt x="1" y="210"/>
                      <a:pt x="5" y="225"/>
                    </a:cubicBezTo>
                    <a:cubicBezTo>
                      <a:pt x="6" y="229"/>
                      <a:pt x="4" y="232"/>
                      <a:pt x="4" y="236"/>
                    </a:cubicBezTo>
                    <a:cubicBezTo>
                      <a:pt x="3" y="251"/>
                      <a:pt x="6" y="267"/>
                      <a:pt x="9" y="282"/>
                    </a:cubicBezTo>
                    <a:cubicBezTo>
                      <a:pt x="10" y="291"/>
                      <a:pt x="12" y="301"/>
                      <a:pt x="14" y="311"/>
                    </a:cubicBezTo>
                    <a:cubicBezTo>
                      <a:pt x="15" y="312"/>
                      <a:pt x="15" y="313"/>
                      <a:pt x="15" y="315"/>
                    </a:cubicBezTo>
                    <a:cubicBezTo>
                      <a:pt x="15" y="323"/>
                      <a:pt x="23" y="329"/>
                      <a:pt x="21" y="337"/>
                    </a:cubicBezTo>
                    <a:close/>
                  </a:path>
                </a:pathLst>
              </a:custGeom>
              <a:solidFill>
                <a:srgbClr val="CF5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38">
                <a:extLst>
                  <a:ext uri="{FF2B5EF4-FFF2-40B4-BE49-F238E27FC236}">
                    <a16:creationId xmlns:a16="http://schemas.microsoft.com/office/drawing/2014/main" id="{567409DC-4FDC-F445-2633-246E06D9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7" y="1906"/>
                <a:ext cx="107" cy="49"/>
              </a:xfrm>
              <a:custGeom>
                <a:avLst/>
                <a:gdLst>
                  <a:gd name="T0" fmla="*/ 18 w 35"/>
                  <a:gd name="T1" fmla="*/ 12 h 16"/>
                  <a:gd name="T2" fmla="*/ 8 w 35"/>
                  <a:gd name="T3" fmla="*/ 5 h 16"/>
                  <a:gd name="T4" fmla="*/ 0 w 35"/>
                  <a:gd name="T5" fmla="*/ 0 h 16"/>
                  <a:gd name="T6" fmla="*/ 35 w 35"/>
                  <a:gd name="T7" fmla="*/ 12 h 16"/>
                  <a:gd name="T8" fmla="*/ 35 w 35"/>
                  <a:gd name="T9" fmla="*/ 12 h 16"/>
                  <a:gd name="T10" fmla="*/ 27 w 35"/>
                  <a:gd name="T11" fmla="*/ 16 h 16"/>
                  <a:gd name="T12" fmla="*/ 24 w 35"/>
                  <a:gd name="T13" fmla="*/ 16 h 16"/>
                  <a:gd name="T14" fmla="*/ 18 w 35"/>
                  <a:gd name="T1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6">
                    <a:moveTo>
                      <a:pt x="18" y="12"/>
                    </a:moveTo>
                    <a:cubicBezTo>
                      <a:pt x="16" y="7"/>
                      <a:pt x="13" y="5"/>
                      <a:pt x="8" y="5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12" y="4"/>
                      <a:pt x="25" y="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15"/>
                      <a:pt x="30" y="15"/>
                      <a:pt x="27" y="16"/>
                    </a:cubicBezTo>
                    <a:cubicBezTo>
                      <a:pt x="26" y="16"/>
                      <a:pt x="25" y="16"/>
                      <a:pt x="24" y="16"/>
                    </a:cubicBezTo>
                    <a:cubicBezTo>
                      <a:pt x="22" y="14"/>
                      <a:pt x="18" y="15"/>
                      <a:pt x="18" y="12"/>
                    </a:cubicBezTo>
                    <a:close/>
                  </a:path>
                </a:pathLst>
              </a:custGeom>
              <a:solidFill>
                <a:srgbClr val="CD5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39">
                <a:extLst>
                  <a:ext uri="{FF2B5EF4-FFF2-40B4-BE49-F238E27FC236}">
                    <a16:creationId xmlns:a16="http://schemas.microsoft.com/office/drawing/2014/main" id="{3A0D52A0-29E2-49C4-B562-69412ADF9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" y="2565"/>
                <a:ext cx="335" cy="797"/>
              </a:xfrm>
              <a:custGeom>
                <a:avLst/>
                <a:gdLst>
                  <a:gd name="T0" fmla="*/ 104 w 109"/>
                  <a:gd name="T1" fmla="*/ 0 h 260"/>
                  <a:gd name="T2" fmla="*/ 107 w 109"/>
                  <a:gd name="T3" fmla="*/ 8 h 260"/>
                  <a:gd name="T4" fmla="*/ 109 w 109"/>
                  <a:gd name="T5" fmla="*/ 49 h 260"/>
                  <a:gd name="T6" fmla="*/ 105 w 109"/>
                  <a:gd name="T7" fmla="*/ 91 h 260"/>
                  <a:gd name="T8" fmla="*/ 101 w 109"/>
                  <a:gd name="T9" fmla="*/ 117 h 260"/>
                  <a:gd name="T10" fmla="*/ 101 w 109"/>
                  <a:gd name="T11" fmla="*/ 117 h 260"/>
                  <a:gd name="T12" fmla="*/ 93 w 109"/>
                  <a:gd name="T13" fmla="*/ 141 h 260"/>
                  <a:gd name="T14" fmla="*/ 83 w 109"/>
                  <a:gd name="T15" fmla="*/ 164 h 260"/>
                  <a:gd name="T16" fmla="*/ 55 w 109"/>
                  <a:gd name="T17" fmla="*/ 210 h 260"/>
                  <a:gd name="T18" fmla="*/ 9 w 109"/>
                  <a:gd name="T19" fmla="*/ 257 h 260"/>
                  <a:gd name="T20" fmla="*/ 2 w 109"/>
                  <a:gd name="T21" fmla="*/ 260 h 260"/>
                  <a:gd name="T22" fmla="*/ 5 w 109"/>
                  <a:gd name="T23" fmla="*/ 254 h 260"/>
                  <a:gd name="T24" fmla="*/ 11 w 109"/>
                  <a:gd name="T25" fmla="*/ 248 h 260"/>
                  <a:gd name="T26" fmla="*/ 12 w 109"/>
                  <a:gd name="T27" fmla="*/ 247 h 260"/>
                  <a:gd name="T28" fmla="*/ 24 w 109"/>
                  <a:gd name="T29" fmla="*/ 236 h 260"/>
                  <a:gd name="T30" fmla="*/ 43 w 109"/>
                  <a:gd name="T31" fmla="*/ 214 h 260"/>
                  <a:gd name="T32" fmla="*/ 60 w 109"/>
                  <a:gd name="T33" fmla="*/ 189 h 260"/>
                  <a:gd name="T34" fmla="*/ 73 w 109"/>
                  <a:gd name="T35" fmla="*/ 169 h 260"/>
                  <a:gd name="T36" fmla="*/ 93 w 109"/>
                  <a:gd name="T37" fmla="*/ 121 h 260"/>
                  <a:gd name="T38" fmla="*/ 97 w 109"/>
                  <a:gd name="T39" fmla="*/ 111 h 260"/>
                  <a:gd name="T40" fmla="*/ 104 w 109"/>
                  <a:gd name="T41" fmla="*/ 77 h 260"/>
                  <a:gd name="T42" fmla="*/ 106 w 109"/>
                  <a:gd name="T43" fmla="*/ 54 h 260"/>
                  <a:gd name="T44" fmla="*/ 105 w 109"/>
                  <a:gd name="T45" fmla="*/ 29 h 260"/>
                  <a:gd name="T46" fmla="*/ 104 w 109"/>
                  <a:gd name="T4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9" h="260">
                    <a:moveTo>
                      <a:pt x="104" y="0"/>
                    </a:moveTo>
                    <a:cubicBezTo>
                      <a:pt x="106" y="2"/>
                      <a:pt x="107" y="5"/>
                      <a:pt x="107" y="8"/>
                    </a:cubicBezTo>
                    <a:cubicBezTo>
                      <a:pt x="107" y="22"/>
                      <a:pt x="109" y="35"/>
                      <a:pt x="109" y="49"/>
                    </a:cubicBezTo>
                    <a:cubicBezTo>
                      <a:pt x="109" y="63"/>
                      <a:pt x="107" y="77"/>
                      <a:pt x="105" y="91"/>
                    </a:cubicBezTo>
                    <a:cubicBezTo>
                      <a:pt x="104" y="100"/>
                      <a:pt x="103" y="108"/>
                      <a:pt x="101" y="117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100" y="126"/>
                      <a:pt x="96" y="133"/>
                      <a:pt x="93" y="141"/>
                    </a:cubicBezTo>
                    <a:cubicBezTo>
                      <a:pt x="92" y="150"/>
                      <a:pt x="86" y="157"/>
                      <a:pt x="83" y="164"/>
                    </a:cubicBezTo>
                    <a:cubicBezTo>
                      <a:pt x="76" y="181"/>
                      <a:pt x="66" y="196"/>
                      <a:pt x="55" y="210"/>
                    </a:cubicBezTo>
                    <a:cubicBezTo>
                      <a:pt x="41" y="227"/>
                      <a:pt x="26" y="242"/>
                      <a:pt x="9" y="257"/>
                    </a:cubicBezTo>
                    <a:cubicBezTo>
                      <a:pt x="7" y="258"/>
                      <a:pt x="5" y="259"/>
                      <a:pt x="2" y="260"/>
                    </a:cubicBezTo>
                    <a:cubicBezTo>
                      <a:pt x="0" y="257"/>
                      <a:pt x="3" y="255"/>
                      <a:pt x="5" y="254"/>
                    </a:cubicBezTo>
                    <a:cubicBezTo>
                      <a:pt x="7" y="252"/>
                      <a:pt x="9" y="250"/>
                      <a:pt x="11" y="248"/>
                    </a:cubicBezTo>
                    <a:cubicBezTo>
                      <a:pt x="11" y="248"/>
                      <a:pt x="12" y="247"/>
                      <a:pt x="12" y="247"/>
                    </a:cubicBezTo>
                    <a:cubicBezTo>
                      <a:pt x="17" y="244"/>
                      <a:pt x="21" y="240"/>
                      <a:pt x="24" y="236"/>
                    </a:cubicBezTo>
                    <a:cubicBezTo>
                      <a:pt x="29" y="227"/>
                      <a:pt x="37" y="222"/>
                      <a:pt x="43" y="214"/>
                    </a:cubicBezTo>
                    <a:cubicBezTo>
                      <a:pt x="48" y="206"/>
                      <a:pt x="55" y="198"/>
                      <a:pt x="60" y="189"/>
                    </a:cubicBezTo>
                    <a:cubicBezTo>
                      <a:pt x="64" y="182"/>
                      <a:pt x="69" y="177"/>
                      <a:pt x="73" y="169"/>
                    </a:cubicBezTo>
                    <a:cubicBezTo>
                      <a:pt x="80" y="154"/>
                      <a:pt x="88" y="138"/>
                      <a:pt x="93" y="121"/>
                    </a:cubicBezTo>
                    <a:cubicBezTo>
                      <a:pt x="92" y="117"/>
                      <a:pt x="96" y="115"/>
                      <a:pt x="97" y="111"/>
                    </a:cubicBezTo>
                    <a:cubicBezTo>
                      <a:pt x="100" y="100"/>
                      <a:pt x="104" y="89"/>
                      <a:pt x="104" y="77"/>
                    </a:cubicBezTo>
                    <a:cubicBezTo>
                      <a:pt x="104" y="69"/>
                      <a:pt x="105" y="61"/>
                      <a:pt x="106" y="54"/>
                    </a:cubicBezTo>
                    <a:cubicBezTo>
                      <a:pt x="108" y="46"/>
                      <a:pt x="105" y="37"/>
                      <a:pt x="105" y="29"/>
                    </a:cubicBezTo>
                    <a:cubicBezTo>
                      <a:pt x="105" y="19"/>
                      <a:pt x="103" y="10"/>
                      <a:pt x="104" y="0"/>
                    </a:cubicBezTo>
                    <a:close/>
                  </a:path>
                </a:pathLst>
              </a:custGeom>
              <a:solidFill>
                <a:srgbClr val="C8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40">
                <a:extLst>
                  <a:ext uri="{FF2B5EF4-FFF2-40B4-BE49-F238E27FC236}">
                    <a16:creationId xmlns:a16="http://schemas.microsoft.com/office/drawing/2014/main" id="{F8962AD4-9FC7-5C6B-5E41-AB81E80D1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924"/>
                <a:ext cx="27" cy="73"/>
              </a:xfrm>
              <a:custGeom>
                <a:avLst/>
                <a:gdLst>
                  <a:gd name="T0" fmla="*/ 0 w 9"/>
                  <a:gd name="T1" fmla="*/ 24 h 24"/>
                  <a:gd name="T2" fmla="*/ 8 w 9"/>
                  <a:gd name="T3" fmla="*/ 0 h 24"/>
                  <a:gd name="T4" fmla="*/ 0 w 9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cubicBezTo>
                      <a:pt x="1" y="16"/>
                      <a:pt x="5" y="8"/>
                      <a:pt x="8" y="0"/>
                    </a:cubicBezTo>
                    <a:cubicBezTo>
                      <a:pt x="9" y="9"/>
                      <a:pt x="5" y="17"/>
                      <a:pt x="0" y="24"/>
                    </a:cubicBezTo>
                    <a:close/>
                  </a:path>
                </a:pathLst>
              </a:custGeom>
              <a:solidFill>
                <a:srgbClr val="D36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41">
                <a:extLst>
                  <a:ext uri="{FF2B5EF4-FFF2-40B4-BE49-F238E27FC236}">
                    <a16:creationId xmlns:a16="http://schemas.microsoft.com/office/drawing/2014/main" id="{AE2CA8ED-3F15-790B-1102-831F75D1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1906"/>
                <a:ext cx="1042" cy="1235"/>
              </a:xfrm>
              <a:custGeom>
                <a:avLst/>
                <a:gdLst>
                  <a:gd name="T0" fmla="*/ 333 w 340"/>
                  <a:gd name="T1" fmla="*/ 12 h 403"/>
                  <a:gd name="T2" fmla="*/ 340 w 340"/>
                  <a:gd name="T3" fmla="*/ 14 h 403"/>
                  <a:gd name="T4" fmla="*/ 317 w 340"/>
                  <a:gd name="T5" fmla="*/ 21 h 403"/>
                  <a:gd name="T6" fmla="*/ 310 w 340"/>
                  <a:gd name="T7" fmla="*/ 12 h 403"/>
                  <a:gd name="T8" fmla="*/ 298 w 340"/>
                  <a:gd name="T9" fmla="*/ 10 h 403"/>
                  <a:gd name="T10" fmla="*/ 283 w 340"/>
                  <a:gd name="T11" fmla="*/ 10 h 403"/>
                  <a:gd name="T12" fmla="*/ 275 w 340"/>
                  <a:gd name="T13" fmla="*/ 10 h 403"/>
                  <a:gd name="T14" fmla="*/ 265 w 340"/>
                  <a:gd name="T15" fmla="*/ 8 h 403"/>
                  <a:gd name="T16" fmla="*/ 250 w 340"/>
                  <a:gd name="T17" fmla="*/ 12 h 403"/>
                  <a:gd name="T18" fmla="*/ 246 w 340"/>
                  <a:gd name="T19" fmla="*/ 13 h 403"/>
                  <a:gd name="T20" fmla="*/ 187 w 340"/>
                  <a:gd name="T21" fmla="*/ 24 h 403"/>
                  <a:gd name="T22" fmla="*/ 185 w 340"/>
                  <a:gd name="T23" fmla="*/ 24 h 403"/>
                  <a:gd name="T24" fmla="*/ 152 w 340"/>
                  <a:gd name="T25" fmla="*/ 33 h 403"/>
                  <a:gd name="T26" fmla="*/ 145 w 340"/>
                  <a:gd name="T27" fmla="*/ 38 h 403"/>
                  <a:gd name="T28" fmla="*/ 137 w 340"/>
                  <a:gd name="T29" fmla="*/ 47 h 403"/>
                  <a:gd name="T30" fmla="*/ 123 w 340"/>
                  <a:gd name="T31" fmla="*/ 58 h 403"/>
                  <a:gd name="T32" fmla="*/ 111 w 340"/>
                  <a:gd name="T33" fmla="*/ 69 h 403"/>
                  <a:gd name="T34" fmla="*/ 105 w 340"/>
                  <a:gd name="T35" fmla="*/ 74 h 403"/>
                  <a:gd name="T36" fmla="*/ 82 w 340"/>
                  <a:gd name="T37" fmla="*/ 92 h 403"/>
                  <a:gd name="T38" fmla="*/ 71 w 340"/>
                  <a:gd name="T39" fmla="*/ 102 h 403"/>
                  <a:gd name="T40" fmla="*/ 55 w 340"/>
                  <a:gd name="T41" fmla="*/ 121 h 403"/>
                  <a:gd name="T42" fmla="*/ 42 w 340"/>
                  <a:gd name="T43" fmla="*/ 140 h 403"/>
                  <a:gd name="T44" fmla="*/ 40 w 340"/>
                  <a:gd name="T45" fmla="*/ 143 h 403"/>
                  <a:gd name="T46" fmla="*/ 35 w 340"/>
                  <a:gd name="T47" fmla="*/ 157 h 403"/>
                  <a:gd name="T48" fmla="*/ 32 w 340"/>
                  <a:gd name="T49" fmla="*/ 164 h 403"/>
                  <a:gd name="T50" fmla="*/ 24 w 340"/>
                  <a:gd name="T51" fmla="*/ 189 h 403"/>
                  <a:gd name="T52" fmla="*/ 14 w 340"/>
                  <a:gd name="T53" fmla="*/ 210 h 403"/>
                  <a:gd name="T54" fmla="*/ 13 w 340"/>
                  <a:gd name="T55" fmla="*/ 216 h 403"/>
                  <a:gd name="T56" fmla="*/ 10 w 340"/>
                  <a:gd name="T57" fmla="*/ 237 h 403"/>
                  <a:gd name="T58" fmla="*/ 9 w 340"/>
                  <a:gd name="T59" fmla="*/ 240 h 403"/>
                  <a:gd name="T60" fmla="*/ 8 w 340"/>
                  <a:gd name="T61" fmla="*/ 257 h 403"/>
                  <a:gd name="T62" fmla="*/ 8 w 340"/>
                  <a:gd name="T63" fmla="*/ 259 h 403"/>
                  <a:gd name="T64" fmla="*/ 11 w 340"/>
                  <a:gd name="T65" fmla="*/ 303 h 403"/>
                  <a:gd name="T66" fmla="*/ 21 w 340"/>
                  <a:gd name="T67" fmla="*/ 340 h 403"/>
                  <a:gd name="T68" fmla="*/ 28 w 340"/>
                  <a:gd name="T69" fmla="*/ 362 h 403"/>
                  <a:gd name="T70" fmla="*/ 38 w 340"/>
                  <a:gd name="T71" fmla="*/ 377 h 403"/>
                  <a:gd name="T72" fmla="*/ 45 w 340"/>
                  <a:gd name="T73" fmla="*/ 401 h 403"/>
                  <a:gd name="T74" fmla="*/ 39 w 340"/>
                  <a:gd name="T75" fmla="*/ 397 h 403"/>
                  <a:gd name="T76" fmla="*/ 23 w 340"/>
                  <a:gd name="T77" fmla="*/ 371 h 403"/>
                  <a:gd name="T78" fmla="*/ 19 w 340"/>
                  <a:gd name="T79" fmla="*/ 358 h 403"/>
                  <a:gd name="T80" fmla="*/ 15 w 340"/>
                  <a:gd name="T81" fmla="*/ 347 h 403"/>
                  <a:gd name="T82" fmla="*/ 13 w 340"/>
                  <a:gd name="T83" fmla="*/ 344 h 403"/>
                  <a:gd name="T84" fmla="*/ 8 w 340"/>
                  <a:gd name="T85" fmla="*/ 313 h 403"/>
                  <a:gd name="T86" fmla="*/ 4 w 340"/>
                  <a:gd name="T87" fmla="*/ 296 h 403"/>
                  <a:gd name="T88" fmla="*/ 2 w 340"/>
                  <a:gd name="T89" fmla="*/ 238 h 403"/>
                  <a:gd name="T90" fmla="*/ 8 w 340"/>
                  <a:gd name="T91" fmla="*/ 201 h 403"/>
                  <a:gd name="T92" fmla="*/ 22 w 340"/>
                  <a:gd name="T93" fmla="*/ 165 h 403"/>
                  <a:gd name="T94" fmla="*/ 25 w 340"/>
                  <a:gd name="T95" fmla="*/ 154 h 403"/>
                  <a:gd name="T96" fmla="*/ 38 w 340"/>
                  <a:gd name="T97" fmla="*/ 132 h 403"/>
                  <a:gd name="T98" fmla="*/ 48 w 340"/>
                  <a:gd name="T99" fmla="*/ 114 h 403"/>
                  <a:gd name="T100" fmla="*/ 66 w 340"/>
                  <a:gd name="T101" fmla="*/ 92 h 403"/>
                  <a:gd name="T102" fmla="*/ 92 w 340"/>
                  <a:gd name="T103" fmla="*/ 66 h 403"/>
                  <a:gd name="T104" fmla="*/ 127 w 340"/>
                  <a:gd name="T105" fmla="*/ 40 h 403"/>
                  <a:gd name="T106" fmla="*/ 157 w 340"/>
                  <a:gd name="T107" fmla="*/ 24 h 403"/>
                  <a:gd name="T108" fmla="*/ 196 w 340"/>
                  <a:gd name="T109" fmla="*/ 11 h 403"/>
                  <a:gd name="T110" fmla="*/ 234 w 340"/>
                  <a:gd name="T111" fmla="*/ 3 h 403"/>
                  <a:gd name="T112" fmla="*/ 259 w 340"/>
                  <a:gd name="T113" fmla="*/ 2 h 403"/>
                  <a:gd name="T114" fmla="*/ 283 w 340"/>
                  <a:gd name="T115" fmla="*/ 3 h 403"/>
                  <a:gd name="T116" fmla="*/ 312 w 340"/>
                  <a:gd name="T117" fmla="*/ 6 h 403"/>
                  <a:gd name="T118" fmla="*/ 333 w 340"/>
                  <a:gd name="T119" fmla="*/ 1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0" h="403">
                    <a:moveTo>
                      <a:pt x="333" y="12"/>
                    </a:moveTo>
                    <a:cubicBezTo>
                      <a:pt x="335" y="14"/>
                      <a:pt x="339" y="12"/>
                      <a:pt x="340" y="14"/>
                    </a:cubicBezTo>
                    <a:cubicBezTo>
                      <a:pt x="334" y="22"/>
                      <a:pt x="325" y="20"/>
                      <a:pt x="317" y="21"/>
                    </a:cubicBezTo>
                    <a:cubicBezTo>
                      <a:pt x="313" y="22"/>
                      <a:pt x="312" y="19"/>
                      <a:pt x="310" y="12"/>
                    </a:cubicBezTo>
                    <a:cubicBezTo>
                      <a:pt x="306" y="14"/>
                      <a:pt x="302" y="13"/>
                      <a:pt x="298" y="10"/>
                    </a:cubicBezTo>
                    <a:cubicBezTo>
                      <a:pt x="293" y="7"/>
                      <a:pt x="288" y="7"/>
                      <a:pt x="283" y="10"/>
                    </a:cubicBezTo>
                    <a:cubicBezTo>
                      <a:pt x="280" y="12"/>
                      <a:pt x="278" y="12"/>
                      <a:pt x="275" y="10"/>
                    </a:cubicBezTo>
                    <a:cubicBezTo>
                      <a:pt x="272" y="7"/>
                      <a:pt x="268" y="7"/>
                      <a:pt x="265" y="8"/>
                    </a:cubicBezTo>
                    <a:cubicBezTo>
                      <a:pt x="260" y="11"/>
                      <a:pt x="255" y="11"/>
                      <a:pt x="250" y="12"/>
                    </a:cubicBezTo>
                    <a:cubicBezTo>
                      <a:pt x="249" y="13"/>
                      <a:pt x="248" y="13"/>
                      <a:pt x="246" y="13"/>
                    </a:cubicBezTo>
                    <a:cubicBezTo>
                      <a:pt x="225" y="7"/>
                      <a:pt x="206" y="14"/>
                      <a:pt x="187" y="24"/>
                    </a:cubicBezTo>
                    <a:cubicBezTo>
                      <a:pt x="186" y="24"/>
                      <a:pt x="186" y="24"/>
                      <a:pt x="185" y="24"/>
                    </a:cubicBezTo>
                    <a:cubicBezTo>
                      <a:pt x="173" y="25"/>
                      <a:pt x="163" y="31"/>
                      <a:pt x="152" y="33"/>
                    </a:cubicBezTo>
                    <a:cubicBezTo>
                      <a:pt x="149" y="33"/>
                      <a:pt x="147" y="36"/>
                      <a:pt x="145" y="38"/>
                    </a:cubicBezTo>
                    <a:cubicBezTo>
                      <a:pt x="143" y="42"/>
                      <a:pt x="140" y="44"/>
                      <a:pt x="137" y="47"/>
                    </a:cubicBezTo>
                    <a:cubicBezTo>
                      <a:pt x="134" y="52"/>
                      <a:pt x="129" y="55"/>
                      <a:pt x="123" y="58"/>
                    </a:cubicBezTo>
                    <a:cubicBezTo>
                      <a:pt x="118" y="60"/>
                      <a:pt x="114" y="64"/>
                      <a:pt x="111" y="69"/>
                    </a:cubicBezTo>
                    <a:cubicBezTo>
                      <a:pt x="110" y="71"/>
                      <a:pt x="108" y="73"/>
                      <a:pt x="105" y="74"/>
                    </a:cubicBezTo>
                    <a:cubicBezTo>
                      <a:pt x="95" y="77"/>
                      <a:pt x="88" y="84"/>
                      <a:pt x="82" y="92"/>
                    </a:cubicBezTo>
                    <a:cubicBezTo>
                      <a:pt x="80" y="98"/>
                      <a:pt x="74" y="98"/>
                      <a:pt x="71" y="102"/>
                    </a:cubicBezTo>
                    <a:cubicBezTo>
                      <a:pt x="66" y="108"/>
                      <a:pt x="60" y="114"/>
                      <a:pt x="55" y="121"/>
                    </a:cubicBezTo>
                    <a:cubicBezTo>
                      <a:pt x="51" y="127"/>
                      <a:pt x="50" y="136"/>
                      <a:pt x="42" y="140"/>
                    </a:cubicBezTo>
                    <a:cubicBezTo>
                      <a:pt x="41" y="141"/>
                      <a:pt x="40" y="142"/>
                      <a:pt x="40" y="143"/>
                    </a:cubicBezTo>
                    <a:cubicBezTo>
                      <a:pt x="42" y="149"/>
                      <a:pt x="39" y="153"/>
                      <a:pt x="35" y="157"/>
                    </a:cubicBezTo>
                    <a:cubicBezTo>
                      <a:pt x="33" y="159"/>
                      <a:pt x="32" y="161"/>
                      <a:pt x="32" y="164"/>
                    </a:cubicBezTo>
                    <a:cubicBezTo>
                      <a:pt x="31" y="173"/>
                      <a:pt x="26" y="181"/>
                      <a:pt x="24" y="189"/>
                    </a:cubicBezTo>
                    <a:cubicBezTo>
                      <a:pt x="22" y="198"/>
                      <a:pt x="18" y="203"/>
                      <a:pt x="14" y="210"/>
                    </a:cubicBezTo>
                    <a:cubicBezTo>
                      <a:pt x="13" y="212"/>
                      <a:pt x="12" y="214"/>
                      <a:pt x="13" y="216"/>
                    </a:cubicBezTo>
                    <a:cubicBezTo>
                      <a:pt x="14" y="223"/>
                      <a:pt x="14" y="230"/>
                      <a:pt x="10" y="237"/>
                    </a:cubicBezTo>
                    <a:cubicBezTo>
                      <a:pt x="9" y="238"/>
                      <a:pt x="9" y="239"/>
                      <a:pt x="9" y="240"/>
                    </a:cubicBezTo>
                    <a:cubicBezTo>
                      <a:pt x="11" y="246"/>
                      <a:pt x="9" y="251"/>
                      <a:pt x="8" y="257"/>
                    </a:cubicBezTo>
                    <a:cubicBezTo>
                      <a:pt x="8" y="257"/>
                      <a:pt x="8" y="258"/>
                      <a:pt x="8" y="259"/>
                    </a:cubicBezTo>
                    <a:cubicBezTo>
                      <a:pt x="8" y="274"/>
                      <a:pt x="8" y="289"/>
                      <a:pt x="11" y="303"/>
                    </a:cubicBezTo>
                    <a:cubicBezTo>
                      <a:pt x="13" y="316"/>
                      <a:pt x="18" y="328"/>
                      <a:pt x="21" y="340"/>
                    </a:cubicBezTo>
                    <a:cubicBezTo>
                      <a:pt x="23" y="347"/>
                      <a:pt x="26" y="354"/>
                      <a:pt x="28" y="362"/>
                    </a:cubicBezTo>
                    <a:cubicBezTo>
                      <a:pt x="30" y="368"/>
                      <a:pt x="32" y="373"/>
                      <a:pt x="38" y="377"/>
                    </a:cubicBezTo>
                    <a:cubicBezTo>
                      <a:pt x="46" y="381"/>
                      <a:pt x="48" y="388"/>
                      <a:pt x="45" y="401"/>
                    </a:cubicBezTo>
                    <a:cubicBezTo>
                      <a:pt x="41" y="403"/>
                      <a:pt x="40" y="399"/>
                      <a:pt x="39" y="397"/>
                    </a:cubicBezTo>
                    <a:cubicBezTo>
                      <a:pt x="35" y="387"/>
                      <a:pt x="29" y="379"/>
                      <a:pt x="23" y="371"/>
                    </a:cubicBezTo>
                    <a:cubicBezTo>
                      <a:pt x="23" y="366"/>
                      <a:pt x="21" y="362"/>
                      <a:pt x="19" y="358"/>
                    </a:cubicBezTo>
                    <a:cubicBezTo>
                      <a:pt x="19" y="354"/>
                      <a:pt x="18" y="350"/>
                      <a:pt x="15" y="347"/>
                    </a:cubicBezTo>
                    <a:cubicBezTo>
                      <a:pt x="14" y="346"/>
                      <a:pt x="13" y="345"/>
                      <a:pt x="13" y="344"/>
                    </a:cubicBezTo>
                    <a:cubicBezTo>
                      <a:pt x="16" y="333"/>
                      <a:pt x="6" y="325"/>
                      <a:pt x="8" y="313"/>
                    </a:cubicBezTo>
                    <a:cubicBezTo>
                      <a:pt x="9" y="308"/>
                      <a:pt x="5" y="302"/>
                      <a:pt x="4" y="296"/>
                    </a:cubicBezTo>
                    <a:cubicBezTo>
                      <a:pt x="0" y="277"/>
                      <a:pt x="2" y="257"/>
                      <a:pt x="2" y="238"/>
                    </a:cubicBezTo>
                    <a:cubicBezTo>
                      <a:pt x="9" y="227"/>
                      <a:pt x="3" y="213"/>
                      <a:pt x="8" y="201"/>
                    </a:cubicBezTo>
                    <a:cubicBezTo>
                      <a:pt x="13" y="189"/>
                      <a:pt x="15" y="176"/>
                      <a:pt x="22" y="165"/>
                    </a:cubicBezTo>
                    <a:cubicBezTo>
                      <a:pt x="25" y="162"/>
                      <a:pt x="23" y="158"/>
                      <a:pt x="25" y="154"/>
                    </a:cubicBezTo>
                    <a:cubicBezTo>
                      <a:pt x="28" y="146"/>
                      <a:pt x="36" y="140"/>
                      <a:pt x="38" y="132"/>
                    </a:cubicBezTo>
                    <a:cubicBezTo>
                      <a:pt x="40" y="125"/>
                      <a:pt x="44" y="119"/>
                      <a:pt x="48" y="114"/>
                    </a:cubicBezTo>
                    <a:cubicBezTo>
                      <a:pt x="54" y="107"/>
                      <a:pt x="59" y="99"/>
                      <a:pt x="66" y="92"/>
                    </a:cubicBezTo>
                    <a:cubicBezTo>
                      <a:pt x="74" y="83"/>
                      <a:pt x="83" y="75"/>
                      <a:pt x="92" y="66"/>
                    </a:cubicBezTo>
                    <a:cubicBezTo>
                      <a:pt x="102" y="56"/>
                      <a:pt x="114" y="48"/>
                      <a:pt x="127" y="40"/>
                    </a:cubicBezTo>
                    <a:cubicBezTo>
                      <a:pt x="137" y="34"/>
                      <a:pt x="147" y="27"/>
                      <a:pt x="157" y="24"/>
                    </a:cubicBezTo>
                    <a:cubicBezTo>
                      <a:pt x="170" y="20"/>
                      <a:pt x="182" y="14"/>
                      <a:pt x="196" y="11"/>
                    </a:cubicBezTo>
                    <a:cubicBezTo>
                      <a:pt x="209" y="7"/>
                      <a:pt x="222" y="7"/>
                      <a:pt x="234" y="3"/>
                    </a:cubicBezTo>
                    <a:cubicBezTo>
                      <a:pt x="243" y="0"/>
                      <a:pt x="251" y="4"/>
                      <a:pt x="259" y="2"/>
                    </a:cubicBezTo>
                    <a:cubicBezTo>
                      <a:pt x="268" y="0"/>
                      <a:pt x="275" y="3"/>
                      <a:pt x="283" y="3"/>
                    </a:cubicBezTo>
                    <a:cubicBezTo>
                      <a:pt x="293" y="3"/>
                      <a:pt x="302" y="6"/>
                      <a:pt x="312" y="6"/>
                    </a:cubicBezTo>
                    <a:cubicBezTo>
                      <a:pt x="319" y="7"/>
                      <a:pt x="326" y="12"/>
                      <a:pt x="333" y="12"/>
                    </a:cubicBezTo>
                    <a:close/>
                  </a:path>
                </a:pathLst>
              </a:custGeom>
              <a:solidFill>
                <a:srgbClr val="CA4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42">
                <a:extLst>
                  <a:ext uri="{FF2B5EF4-FFF2-40B4-BE49-F238E27FC236}">
                    <a16:creationId xmlns:a16="http://schemas.microsoft.com/office/drawing/2014/main" id="{0196642F-33ED-AEAF-4EFA-0AC182EBE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8" y="3004"/>
                <a:ext cx="628" cy="502"/>
              </a:xfrm>
              <a:custGeom>
                <a:avLst/>
                <a:gdLst>
                  <a:gd name="T0" fmla="*/ 7 w 205"/>
                  <a:gd name="T1" fmla="*/ 0 h 164"/>
                  <a:gd name="T2" fmla="*/ 12 w 205"/>
                  <a:gd name="T3" fmla="*/ 12 h 164"/>
                  <a:gd name="T4" fmla="*/ 25 w 205"/>
                  <a:gd name="T5" fmla="*/ 35 h 164"/>
                  <a:gd name="T6" fmla="*/ 63 w 205"/>
                  <a:gd name="T7" fmla="*/ 85 h 164"/>
                  <a:gd name="T8" fmla="*/ 119 w 205"/>
                  <a:gd name="T9" fmla="*/ 127 h 164"/>
                  <a:gd name="T10" fmla="*/ 130 w 205"/>
                  <a:gd name="T11" fmla="*/ 134 h 164"/>
                  <a:gd name="T12" fmla="*/ 142 w 205"/>
                  <a:gd name="T13" fmla="*/ 138 h 164"/>
                  <a:gd name="T14" fmla="*/ 144 w 205"/>
                  <a:gd name="T15" fmla="*/ 139 h 164"/>
                  <a:gd name="T16" fmla="*/ 158 w 205"/>
                  <a:gd name="T17" fmla="*/ 146 h 164"/>
                  <a:gd name="T18" fmla="*/ 198 w 205"/>
                  <a:gd name="T19" fmla="*/ 157 h 164"/>
                  <a:gd name="T20" fmla="*/ 204 w 205"/>
                  <a:gd name="T21" fmla="*/ 162 h 164"/>
                  <a:gd name="T22" fmla="*/ 196 w 205"/>
                  <a:gd name="T23" fmla="*/ 163 h 164"/>
                  <a:gd name="T24" fmla="*/ 155 w 205"/>
                  <a:gd name="T25" fmla="*/ 151 h 164"/>
                  <a:gd name="T26" fmla="*/ 104 w 205"/>
                  <a:gd name="T27" fmla="*/ 127 h 164"/>
                  <a:gd name="T28" fmla="*/ 62 w 205"/>
                  <a:gd name="T29" fmla="*/ 93 h 164"/>
                  <a:gd name="T30" fmla="*/ 33 w 205"/>
                  <a:gd name="T31" fmla="*/ 60 h 164"/>
                  <a:gd name="T32" fmla="*/ 14 w 205"/>
                  <a:gd name="T33" fmla="*/ 29 h 164"/>
                  <a:gd name="T34" fmla="*/ 5 w 205"/>
                  <a:gd name="T35" fmla="*/ 9 h 164"/>
                  <a:gd name="T36" fmla="*/ 7 w 205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5" h="164">
                    <a:moveTo>
                      <a:pt x="7" y="0"/>
                    </a:moveTo>
                    <a:cubicBezTo>
                      <a:pt x="12" y="2"/>
                      <a:pt x="13" y="7"/>
                      <a:pt x="12" y="12"/>
                    </a:cubicBezTo>
                    <a:cubicBezTo>
                      <a:pt x="17" y="19"/>
                      <a:pt x="21" y="27"/>
                      <a:pt x="25" y="35"/>
                    </a:cubicBezTo>
                    <a:cubicBezTo>
                      <a:pt x="36" y="53"/>
                      <a:pt x="49" y="70"/>
                      <a:pt x="63" y="85"/>
                    </a:cubicBezTo>
                    <a:cubicBezTo>
                      <a:pt x="80" y="102"/>
                      <a:pt x="98" y="116"/>
                      <a:pt x="119" y="127"/>
                    </a:cubicBezTo>
                    <a:cubicBezTo>
                      <a:pt x="123" y="129"/>
                      <a:pt x="127" y="132"/>
                      <a:pt x="130" y="134"/>
                    </a:cubicBezTo>
                    <a:cubicBezTo>
                      <a:pt x="134" y="136"/>
                      <a:pt x="138" y="138"/>
                      <a:pt x="142" y="138"/>
                    </a:cubicBezTo>
                    <a:cubicBezTo>
                      <a:pt x="143" y="138"/>
                      <a:pt x="144" y="138"/>
                      <a:pt x="144" y="139"/>
                    </a:cubicBezTo>
                    <a:cubicBezTo>
                      <a:pt x="148" y="142"/>
                      <a:pt x="153" y="144"/>
                      <a:pt x="158" y="146"/>
                    </a:cubicBezTo>
                    <a:cubicBezTo>
                      <a:pt x="171" y="149"/>
                      <a:pt x="184" y="154"/>
                      <a:pt x="198" y="157"/>
                    </a:cubicBezTo>
                    <a:cubicBezTo>
                      <a:pt x="201" y="157"/>
                      <a:pt x="205" y="157"/>
                      <a:pt x="204" y="162"/>
                    </a:cubicBezTo>
                    <a:cubicBezTo>
                      <a:pt x="201" y="164"/>
                      <a:pt x="199" y="164"/>
                      <a:pt x="196" y="163"/>
                    </a:cubicBezTo>
                    <a:cubicBezTo>
                      <a:pt x="182" y="160"/>
                      <a:pt x="168" y="156"/>
                      <a:pt x="155" y="151"/>
                    </a:cubicBezTo>
                    <a:cubicBezTo>
                      <a:pt x="136" y="146"/>
                      <a:pt x="120" y="137"/>
                      <a:pt x="104" y="127"/>
                    </a:cubicBezTo>
                    <a:cubicBezTo>
                      <a:pt x="89" y="118"/>
                      <a:pt x="75" y="106"/>
                      <a:pt x="62" y="93"/>
                    </a:cubicBezTo>
                    <a:cubicBezTo>
                      <a:pt x="52" y="83"/>
                      <a:pt x="42" y="71"/>
                      <a:pt x="33" y="60"/>
                    </a:cubicBezTo>
                    <a:cubicBezTo>
                      <a:pt x="25" y="51"/>
                      <a:pt x="19" y="40"/>
                      <a:pt x="14" y="29"/>
                    </a:cubicBezTo>
                    <a:cubicBezTo>
                      <a:pt x="11" y="23"/>
                      <a:pt x="5" y="17"/>
                      <a:pt x="5" y="9"/>
                    </a:cubicBezTo>
                    <a:cubicBezTo>
                      <a:pt x="7" y="6"/>
                      <a:pt x="0" y="2"/>
                      <a:pt x="7" y="0"/>
                    </a:cubicBezTo>
                    <a:close/>
                  </a:path>
                </a:pathLst>
              </a:custGeom>
              <a:solidFill>
                <a:srgbClr val="C64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43">
                <a:extLst>
                  <a:ext uri="{FF2B5EF4-FFF2-40B4-BE49-F238E27FC236}">
                    <a16:creationId xmlns:a16="http://schemas.microsoft.com/office/drawing/2014/main" id="{99BC793A-45DD-F5CD-8DB2-BFB55A7F1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" y="2921"/>
                <a:ext cx="19" cy="21"/>
              </a:xfrm>
              <a:custGeom>
                <a:avLst/>
                <a:gdLst>
                  <a:gd name="T0" fmla="*/ 1 w 6"/>
                  <a:gd name="T1" fmla="*/ 7 h 7"/>
                  <a:gd name="T2" fmla="*/ 0 w 6"/>
                  <a:gd name="T3" fmla="*/ 3 h 7"/>
                  <a:gd name="T4" fmla="*/ 5 w 6"/>
                  <a:gd name="T5" fmla="*/ 3 h 7"/>
                  <a:gd name="T6" fmla="*/ 1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2" y="2"/>
                      <a:pt x="4" y="0"/>
                      <a:pt x="5" y="3"/>
                    </a:cubicBezTo>
                    <a:cubicBezTo>
                      <a:pt x="6" y="6"/>
                      <a:pt x="3" y="6"/>
                      <a:pt x="1" y="7"/>
                    </a:cubicBezTo>
                    <a:close/>
                  </a:path>
                </a:pathLst>
              </a:custGeom>
              <a:solidFill>
                <a:srgbClr val="C64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44">
                <a:extLst>
                  <a:ext uri="{FF2B5EF4-FFF2-40B4-BE49-F238E27FC236}">
                    <a16:creationId xmlns:a16="http://schemas.microsoft.com/office/drawing/2014/main" id="{20F1D367-75DA-FBED-672D-1314E193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1915"/>
                <a:ext cx="1015" cy="1349"/>
              </a:xfrm>
              <a:custGeom>
                <a:avLst/>
                <a:gdLst>
                  <a:gd name="T0" fmla="*/ 25 w 331"/>
                  <a:gd name="T1" fmla="*/ 9 h 440"/>
                  <a:gd name="T2" fmla="*/ 60 w 331"/>
                  <a:gd name="T3" fmla="*/ 7 h 440"/>
                  <a:gd name="T4" fmla="*/ 91 w 331"/>
                  <a:gd name="T5" fmla="*/ 7 h 440"/>
                  <a:gd name="T6" fmla="*/ 115 w 331"/>
                  <a:gd name="T7" fmla="*/ 7 h 440"/>
                  <a:gd name="T8" fmla="*/ 127 w 331"/>
                  <a:gd name="T9" fmla="*/ 7 h 440"/>
                  <a:gd name="T10" fmla="*/ 134 w 331"/>
                  <a:gd name="T11" fmla="*/ 17 h 440"/>
                  <a:gd name="T12" fmla="*/ 156 w 331"/>
                  <a:gd name="T13" fmla="*/ 13 h 440"/>
                  <a:gd name="T14" fmla="*/ 191 w 331"/>
                  <a:gd name="T15" fmla="*/ 25 h 440"/>
                  <a:gd name="T16" fmla="*/ 202 w 331"/>
                  <a:gd name="T17" fmla="*/ 31 h 440"/>
                  <a:gd name="T18" fmla="*/ 259 w 331"/>
                  <a:gd name="T19" fmla="*/ 78 h 440"/>
                  <a:gd name="T20" fmla="*/ 311 w 331"/>
                  <a:gd name="T21" fmla="*/ 152 h 440"/>
                  <a:gd name="T22" fmla="*/ 323 w 331"/>
                  <a:gd name="T23" fmla="*/ 194 h 440"/>
                  <a:gd name="T24" fmla="*/ 330 w 331"/>
                  <a:gd name="T25" fmla="*/ 263 h 440"/>
                  <a:gd name="T26" fmla="*/ 324 w 331"/>
                  <a:gd name="T27" fmla="*/ 282 h 440"/>
                  <a:gd name="T28" fmla="*/ 325 w 331"/>
                  <a:gd name="T29" fmla="*/ 297 h 440"/>
                  <a:gd name="T30" fmla="*/ 315 w 331"/>
                  <a:gd name="T31" fmla="*/ 328 h 440"/>
                  <a:gd name="T32" fmla="*/ 305 w 331"/>
                  <a:gd name="T33" fmla="*/ 347 h 440"/>
                  <a:gd name="T34" fmla="*/ 302 w 331"/>
                  <a:gd name="T35" fmla="*/ 363 h 440"/>
                  <a:gd name="T36" fmla="*/ 294 w 331"/>
                  <a:gd name="T37" fmla="*/ 379 h 440"/>
                  <a:gd name="T38" fmla="*/ 285 w 331"/>
                  <a:gd name="T39" fmla="*/ 385 h 440"/>
                  <a:gd name="T40" fmla="*/ 271 w 331"/>
                  <a:gd name="T41" fmla="*/ 416 h 440"/>
                  <a:gd name="T42" fmla="*/ 262 w 331"/>
                  <a:gd name="T43" fmla="*/ 425 h 440"/>
                  <a:gd name="T44" fmla="*/ 245 w 331"/>
                  <a:gd name="T45" fmla="*/ 439 h 440"/>
                  <a:gd name="T46" fmla="*/ 252 w 331"/>
                  <a:gd name="T47" fmla="*/ 427 h 440"/>
                  <a:gd name="T48" fmla="*/ 260 w 331"/>
                  <a:gd name="T49" fmla="*/ 413 h 440"/>
                  <a:gd name="T50" fmla="*/ 268 w 331"/>
                  <a:gd name="T51" fmla="*/ 399 h 440"/>
                  <a:gd name="T52" fmla="*/ 287 w 331"/>
                  <a:gd name="T53" fmla="*/ 374 h 440"/>
                  <a:gd name="T54" fmla="*/ 304 w 331"/>
                  <a:gd name="T55" fmla="*/ 337 h 440"/>
                  <a:gd name="T56" fmla="*/ 309 w 331"/>
                  <a:gd name="T57" fmla="*/ 310 h 440"/>
                  <a:gd name="T58" fmla="*/ 315 w 331"/>
                  <a:gd name="T59" fmla="*/ 279 h 440"/>
                  <a:gd name="T60" fmla="*/ 317 w 331"/>
                  <a:gd name="T61" fmla="*/ 268 h 440"/>
                  <a:gd name="T62" fmla="*/ 316 w 331"/>
                  <a:gd name="T63" fmla="*/ 240 h 440"/>
                  <a:gd name="T64" fmla="*/ 299 w 331"/>
                  <a:gd name="T65" fmla="*/ 164 h 440"/>
                  <a:gd name="T66" fmla="*/ 269 w 331"/>
                  <a:gd name="T67" fmla="*/ 110 h 440"/>
                  <a:gd name="T68" fmla="*/ 236 w 331"/>
                  <a:gd name="T69" fmla="*/ 79 h 440"/>
                  <a:gd name="T70" fmla="*/ 215 w 331"/>
                  <a:gd name="T71" fmla="*/ 58 h 440"/>
                  <a:gd name="T72" fmla="*/ 164 w 331"/>
                  <a:gd name="T73" fmla="*/ 29 h 440"/>
                  <a:gd name="T74" fmla="*/ 142 w 331"/>
                  <a:gd name="T75" fmla="*/ 21 h 440"/>
                  <a:gd name="T76" fmla="*/ 120 w 331"/>
                  <a:gd name="T77" fmla="*/ 15 h 440"/>
                  <a:gd name="T78" fmla="*/ 104 w 331"/>
                  <a:gd name="T79" fmla="*/ 14 h 440"/>
                  <a:gd name="T80" fmla="*/ 57 w 331"/>
                  <a:gd name="T81" fmla="*/ 14 h 440"/>
                  <a:gd name="T82" fmla="*/ 11 w 331"/>
                  <a:gd name="T83" fmla="*/ 2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1" h="440">
                    <a:moveTo>
                      <a:pt x="0" y="20"/>
                    </a:moveTo>
                    <a:cubicBezTo>
                      <a:pt x="7" y="13"/>
                      <a:pt x="16" y="11"/>
                      <a:pt x="25" y="9"/>
                    </a:cubicBezTo>
                    <a:cubicBezTo>
                      <a:pt x="31" y="7"/>
                      <a:pt x="37" y="6"/>
                      <a:pt x="43" y="6"/>
                    </a:cubicBezTo>
                    <a:cubicBezTo>
                      <a:pt x="49" y="6"/>
                      <a:pt x="54" y="4"/>
                      <a:pt x="60" y="7"/>
                    </a:cubicBezTo>
                    <a:cubicBezTo>
                      <a:pt x="63" y="9"/>
                      <a:pt x="70" y="8"/>
                      <a:pt x="74" y="6"/>
                    </a:cubicBezTo>
                    <a:cubicBezTo>
                      <a:pt x="80" y="2"/>
                      <a:pt x="86" y="0"/>
                      <a:pt x="91" y="7"/>
                    </a:cubicBezTo>
                    <a:cubicBezTo>
                      <a:pt x="93" y="9"/>
                      <a:pt x="94" y="8"/>
                      <a:pt x="95" y="6"/>
                    </a:cubicBezTo>
                    <a:cubicBezTo>
                      <a:pt x="102" y="1"/>
                      <a:pt x="108" y="2"/>
                      <a:pt x="115" y="7"/>
                    </a:cubicBezTo>
                    <a:cubicBezTo>
                      <a:pt x="117" y="9"/>
                      <a:pt x="120" y="9"/>
                      <a:pt x="123" y="7"/>
                    </a:cubicBezTo>
                    <a:cubicBezTo>
                      <a:pt x="124" y="6"/>
                      <a:pt x="126" y="5"/>
                      <a:pt x="127" y="7"/>
                    </a:cubicBezTo>
                    <a:cubicBezTo>
                      <a:pt x="129" y="8"/>
                      <a:pt x="127" y="9"/>
                      <a:pt x="126" y="10"/>
                    </a:cubicBezTo>
                    <a:cubicBezTo>
                      <a:pt x="125" y="15"/>
                      <a:pt x="129" y="18"/>
                      <a:pt x="134" y="17"/>
                    </a:cubicBezTo>
                    <a:cubicBezTo>
                      <a:pt x="141" y="15"/>
                      <a:pt x="148" y="14"/>
                      <a:pt x="154" y="11"/>
                    </a:cubicBezTo>
                    <a:cubicBezTo>
                      <a:pt x="155" y="12"/>
                      <a:pt x="155" y="12"/>
                      <a:pt x="156" y="13"/>
                    </a:cubicBezTo>
                    <a:cubicBezTo>
                      <a:pt x="165" y="14"/>
                      <a:pt x="175" y="16"/>
                      <a:pt x="183" y="22"/>
                    </a:cubicBezTo>
                    <a:cubicBezTo>
                      <a:pt x="185" y="24"/>
                      <a:pt x="189" y="24"/>
                      <a:pt x="191" y="25"/>
                    </a:cubicBezTo>
                    <a:cubicBezTo>
                      <a:pt x="195" y="27"/>
                      <a:pt x="198" y="29"/>
                      <a:pt x="201" y="31"/>
                    </a:cubicBezTo>
                    <a:cubicBezTo>
                      <a:pt x="201" y="31"/>
                      <a:pt x="202" y="31"/>
                      <a:pt x="202" y="31"/>
                    </a:cubicBezTo>
                    <a:cubicBezTo>
                      <a:pt x="206" y="35"/>
                      <a:pt x="212" y="36"/>
                      <a:pt x="215" y="41"/>
                    </a:cubicBezTo>
                    <a:cubicBezTo>
                      <a:pt x="230" y="53"/>
                      <a:pt x="245" y="65"/>
                      <a:pt x="259" y="78"/>
                    </a:cubicBezTo>
                    <a:cubicBezTo>
                      <a:pt x="273" y="92"/>
                      <a:pt x="285" y="107"/>
                      <a:pt x="294" y="124"/>
                    </a:cubicBezTo>
                    <a:cubicBezTo>
                      <a:pt x="299" y="133"/>
                      <a:pt x="302" y="144"/>
                      <a:pt x="311" y="152"/>
                    </a:cubicBezTo>
                    <a:cubicBezTo>
                      <a:pt x="314" y="154"/>
                      <a:pt x="313" y="159"/>
                      <a:pt x="313" y="162"/>
                    </a:cubicBezTo>
                    <a:cubicBezTo>
                      <a:pt x="316" y="173"/>
                      <a:pt x="321" y="183"/>
                      <a:pt x="323" y="194"/>
                    </a:cubicBezTo>
                    <a:cubicBezTo>
                      <a:pt x="327" y="212"/>
                      <a:pt x="330" y="230"/>
                      <a:pt x="331" y="249"/>
                    </a:cubicBezTo>
                    <a:cubicBezTo>
                      <a:pt x="331" y="253"/>
                      <a:pt x="331" y="258"/>
                      <a:pt x="330" y="263"/>
                    </a:cubicBezTo>
                    <a:cubicBezTo>
                      <a:pt x="329" y="266"/>
                      <a:pt x="330" y="268"/>
                      <a:pt x="331" y="270"/>
                    </a:cubicBezTo>
                    <a:cubicBezTo>
                      <a:pt x="329" y="274"/>
                      <a:pt x="329" y="279"/>
                      <a:pt x="324" y="282"/>
                    </a:cubicBezTo>
                    <a:cubicBezTo>
                      <a:pt x="321" y="283"/>
                      <a:pt x="324" y="285"/>
                      <a:pt x="324" y="287"/>
                    </a:cubicBezTo>
                    <a:cubicBezTo>
                      <a:pt x="327" y="290"/>
                      <a:pt x="327" y="294"/>
                      <a:pt x="325" y="297"/>
                    </a:cubicBezTo>
                    <a:cubicBezTo>
                      <a:pt x="322" y="302"/>
                      <a:pt x="321" y="307"/>
                      <a:pt x="321" y="313"/>
                    </a:cubicBezTo>
                    <a:cubicBezTo>
                      <a:pt x="320" y="318"/>
                      <a:pt x="319" y="323"/>
                      <a:pt x="315" y="328"/>
                    </a:cubicBezTo>
                    <a:cubicBezTo>
                      <a:pt x="313" y="330"/>
                      <a:pt x="312" y="333"/>
                      <a:pt x="312" y="336"/>
                    </a:cubicBezTo>
                    <a:cubicBezTo>
                      <a:pt x="312" y="340"/>
                      <a:pt x="308" y="344"/>
                      <a:pt x="305" y="347"/>
                    </a:cubicBezTo>
                    <a:cubicBezTo>
                      <a:pt x="305" y="348"/>
                      <a:pt x="305" y="348"/>
                      <a:pt x="304" y="349"/>
                    </a:cubicBezTo>
                    <a:cubicBezTo>
                      <a:pt x="298" y="355"/>
                      <a:pt x="298" y="356"/>
                      <a:pt x="302" y="363"/>
                    </a:cubicBezTo>
                    <a:cubicBezTo>
                      <a:pt x="302" y="364"/>
                      <a:pt x="302" y="365"/>
                      <a:pt x="302" y="367"/>
                    </a:cubicBezTo>
                    <a:cubicBezTo>
                      <a:pt x="299" y="371"/>
                      <a:pt x="295" y="374"/>
                      <a:pt x="294" y="379"/>
                    </a:cubicBezTo>
                    <a:cubicBezTo>
                      <a:pt x="294" y="382"/>
                      <a:pt x="291" y="383"/>
                      <a:pt x="288" y="383"/>
                    </a:cubicBezTo>
                    <a:cubicBezTo>
                      <a:pt x="287" y="383"/>
                      <a:pt x="285" y="383"/>
                      <a:pt x="285" y="385"/>
                    </a:cubicBezTo>
                    <a:cubicBezTo>
                      <a:pt x="286" y="390"/>
                      <a:pt x="283" y="393"/>
                      <a:pt x="280" y="396"/>
                    </a:cubicBezTo>
                    <a:cubicBezTo>
                      <a:pt x="275" y="402"/>
                      <a:pt x="275" y="409"/>
                      <a:pt x="271" y="416"/>
                    </a:cubicBezTo>
                    <a:cubicBezTo>
                      <a:pt x="271" y="416"/>
                      <a:pt x="270" y="416"/>
                      <a:pt x="270" y="417"/>
                    </a:cubicBezTo>
                    <a:cubicBezTo>
                      <a:pt x="266" y="419"/>
                      <a:pt x="263" y="421"/>
                      <a:pt x="262" y="425"/>
                    </a:cubicBezTo>
                    <a:cubicBezTo>
                      <a:pt x="261" y="430"/>
                      <a:pt x="254" y="431"/>
                      <a:pt x="252" y="436"/>
                    </a:cubicBezTo>
                    <a:cubicBezTo>
                      <a:pt x="250" y="438"/>
                      <a:pt x="248" y="440"/>
                      <a:pt x="245" y="439"/>
                    </a:cubicBezTo>
                    <a:cubicBezTo>
                      <a:pt x="243" y="438"/>
                      <a:pt x="242" y="437"/>
                      <a:pt x="242" y="435"/>
                    </a:cubicBezTo>
                    <a:cubicBezTo>
                      <a:pt x="244" y="431"/>
                      <a:pt x="249" y="430"/>
                      <a:pt x="252" y="427"/>
                    </a:cubicBezTo>
                    <a:cubicBezTo>
                      <a:pt x="255" y="423"/>
                      <a:pt x="258" y="420"/>
                      <a:pt x="259" y="415"/>
                    </a:cubicBezTo>
                    <a:cubicBezTo>
                      <a:pt x="259" y="414"/>
                      <a:pt x="260" y="413"/>
                      <a:pt x="260" y="413"/>
                    </a:cubicBezTo>
                    <a:cubicBezTo>
                      <a:pt x="266" y="411"/>
                      <a:pt x="266" y="406"/>
                      <a:pt x="266" y="401"/>
                    </a:cubicBezTo>
                    <a:cubicBezTo>
                      <a:pt x="266" y="400"/>
                      <a:pt x="267" y="399"/>
                      <a:pt x="268" y="399"/>
                    </a:cubicBezTo>
                    <a:cubicBezTo>
                      <a:pt x="273" y="397"/>
                      <a:pt x="275" y="392"/>
                      <a:pt x="278" y="389"/>
                    </a:cubicBezTo>
                    <a:cubicBezTo>
                      <a:pt x="280" y="383"/>
                      <a:pt x="282" y="378"/>
                      <a:pt x="287" y="374"/>
                    </a:cubicBezTo>
                    <a:cubicBezTo>
                      <a:pt x="290" y="371"/>
                      <a:pt x="291" y="367"/>
                      <a:pt x="292" y="362"/>
                    </a:cubicBezTo>
                    <a:cubicBezTo>
                      <a:pt x="293" y="353"/>
                      <a:pt x="297" y="344"/>
                      <a:pt x="304" y="337"/>
                    </a:cubicBezTo>
                    <a:cubicBezTo>
                      <a:pt x="304" y="337"/>
                      <a:pt x="305" y="337"/>
                      <a:pt x="305" y="336"/>
                    </a:cubicBezTo>
                    <a:cubicBezTo>
                      <a:pt x="302" y="327"/>
                      <a:pt x="312" y="320"/>
                      <a:pt x="309" y="310"/>
                    </a:cubicBezTo>
                    <a:cubicBezTo>
                      <a:pt x="308" y="308"/>
                      <a:pt x="308" y="306"/>
                      <a:pt x="309" y="305"/>
                    </a:cubicBezTo>
                    <a:cubicBezTo>
                      <a:pt x="316" y="298"/>
                      <a:pt x="313" y="288"/>
                      <a:pt x="315" y="279"/>
                    </a:cubicBezTo>
                    <a:cubicBezTo>
                      <a:pt x="315" y="276"/>
                      <a:pt x="314" y="273"/>
                      <a:pt x="316" y="270"/>
                    </a:cubicBezTo>
                    <a:cubicBezTo>
                      <a:pt x="317" y="270"/>
                      <a:pt x="317" y="269"/>
                      <a:pt x="317" y="268"/>
                    </a:cubicBezTo>
                    <a:cubicBezTo>
                      <a:pt x="312" y="259"/>
                      <a:pt x="315" y="250"/>
                      <a:pt x="316" y="242"/>
                    </a:cubicBezTo>
                    <a:cubicBezTo>
                      <a:pt x="316" y="241"/>
                      <a:pt x="316" y="241"/>
                      <a:pt x="316" y="240"/>
                    </a:cubicBezTo>
                    <a:cubicBezTo>
                      <a:pt x="314" y="223"/>
                      <a:pt x="314" y="206"/>
                      <a:pt x="308" y="189"/>
                    </a:cubicBezTo>
                    <a:cubicBezTo>
                      <a:pt x="305" y="181"/>
                      <a:pt x="302" y="173"/>
                      <a:pt x="299" y="164"/>
                    </a:cubicBezTo>
                    <a:cubicBezTo>
                      <a:pt x="295" y="154"/>
                      <a:pt x="291" y="145"/>
                      <a:pt x="285" y="135"/>
                    </a:cubicBezTo>
                    <a:cubicBezTo>
                      <a:pt x="280" y="127"/>
                      <a:pt x="274" y="119"/>
                      <a:pt x="269" y="110"/>
                    </a:cubicBezTo>
                    <a:cubicBezTo>
                      <a:pt x="262" y="99"/>
                      <a:pt x="253" y="90"/>
                      <a:pt x="244" y="81"/>
                    </a:cubicBezTo>
                    <a:cubicBezTo>
                      <a:pt x="241" y="78"/>
                      <a:pt x="238" y="81"/>
                      <a:pt x="236" y="79"/>
                    </a:cubicBezTo>
                    <a:cubicBezTo>
                      <a:pt x="233" y="72"/>
                      <a:pt x="228" y="68"/>
                      <a:pt x="222" y="65"/>
                    </a:cubicBezTo>
                    <a:cubicBezTo>
                      <a:pt x="219" y="63"/>
                      <a:pt x="217" y="61"/>
                      <a:pt x="215" y="58"/>
                    </a:cubicBezTo>
                    <a:cubicBezTo>
                      <a:pt x="213" y="51"/>
                      <a:pt x="207" y="48"/>
                      <a:pt x="201" y="45"/>
                    </a:cubicBezTo>
                    <a:cubicBezTo>
                      <a:pt x="188" y="40"/>
                      <a:pt x="175" y="37"/>
                      <a:pt x="164" y="29"/>
                    </a:cubicBezTo>
                    <a:cubicBezTo>
                      <a:pt x="162" y="26"/>
                      <a:pt x="158" y="26"/>
                      <a:pt x="155" y="25"/>
                    </a:cubicBezTo>
                    <a:cubicBezTo>
                      <a:pt x="150" y="25"/>
                      <a:pt x="146" y="24"/>
                      <a:pt x="142" y="21"/>
                    </a:cubicBezTo>
                    <a:cubicBezTo>
                      <a:pt x="141" y="21"/>
                      <a:pt x="139" y="20"/>
                      <a:pt x="138" y="20"/>
                    </a:cubicBezTo>
                    <a:cubicBezTo>
                      <a:pt x="131" y="23"/>
                      <a:pt x="126" y="20"/>
                      <a:pt x="120" y="15"/>
                    </a:cubicBezTo>
                    <a:cubicBezTo>
                      <a:pt x="117" y="12"/>
                      <a:pt x="113" y="9"/>
                      <a:pt x="108" y="14"/>
                    </a:cubicBezTo>
                    <a:cubicBezTo>
                      <a:pt x="107" y="15"/>
                      <a:pt x="105" y="15"/>
                      <a:pt x="104" y="14"/>
                    </a:cubicBezTo>
                    <a:cubicBezTo>
                      <a:pt x="94" y="9"/>
                      <a:pt x="82" y="16"/>
                      <a:pt x="71" y="12"/>
                    </a:cubicBezTo>
                    <a:cubicBezTo>
                      <a:pt x="67" y="10"/>
                      <a:pt x="62" y="13"/>
                      <a:pt x="57" y="14"/>
                    </a:cubicBezTo>
                    <a:cubicBezTo>
                      <a:pt x="48" y="15"/>
                      <a:pt x="38" y="14"/>
                      <a:pt x="29" y="16"/>
                    </a:cubicBezTo>
                    <a:cubicBezTo>
                      <a:pt x="23" y="17"/>
                      <a:pt x="17" y="19"/>
                      <a:pt x="11" y="21"/>
                    </a:cubicBezTo>
                    <a:cubicBezTo>
                      <a:pt x="7" y="23"/>
                      <a:pt x="4" y="24"/>
                      <a:pt x="0" y="20"/>
                    </a:cubicBezTo>
                    <a:close/>
                  </a:path>
                </a:pathLst>
              </a:custGeom>
              <a:solidFill>
                <a:srgbClr val="CE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45">
                <a:extLst>
                  <a:ext uri="{FF2B5EF4-FFF2-40B4-BE49-F238E27FC236}">
                    <a16:creationId xmlns:a16="http://schemas.microsoft.com/office/drawing/2014/main" id="{EA827790-396E-ACC0-F614-84767BB08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743"/>
                <a:ext cx="1006" cy="763"/>
              </a:xfrm>
              <a:custGeom>
                <a:avLst/>
                <a:gdLst>
                  <a:gd name="T0" fmla="*/ 242 w 328"/>
                  <a:gd name="T1" fmla="*/ 168 h 249"/>
                  <a:gd name="T2" fmla="*/ 249 w 328"/>
                  <a:gd name="T3" fmla="*/ 165 h 249"/>
                  <a:gd name="T4" fmla="*/ 254 w 328"/>
                  <a:gd name="T5" fmla="*/ 161 h 249"/>
                  <a:gd name="T6" fmla="*/ 259 w 328"/>
                  <a:gd name="T7" fmla="*/ 155 h 249"/>
                  <a:gd name="T8" fmla="*/ 266 w 328"/>
                  <a:gd name="T9" fmla="*/ 145 h 249"/>
                  <a:gd name="T10" fmla="*/ 267 w 328"/>
                  <a:gd name="T11" fmla="*/ 145 h 249"/>
                  <a:gd name="T12" fmla="*/ 277 w 328"/>
                  <a:gd name="T13" fmla="*/ 127 h 249"/>
                  <a:gd name="T14" fmla="*/ 284 w 328"/>
                  <a:gd name="T15" fmla="*/ 111 h 249"/>
                  <a:gd name="T16" fmla="*/ 290 w 328"/>
                  <a:gd name="T17" fmla="*/ 108 h 249"/>
                  <a:gd name="T18" fmla="*/ 298 w 328"/>
                  <a:gd name="T19" fmla="*/ 96 h 249"/>
                  <a:gd name="T20" fmla="*/ 299 w 328"/>
                  <a:gd name="T21" fmla="*/ 95 h 249"/>
                  <a:gd name="T22" fmla="*/ 301 w 328"/>
                  <a:gd name="T23" fmla="*/ 77 h 249"/>
                  <a:gd name="T24" fmla="*/ 301 w 328"/>
                  <a:gd name="T25" fmla="*/ 77 h 249"/>
                  <a:gd name="T26" fmla="*/ 307 w 328"/>
                  <a:gd name="T27" fmla="*/ 66 h 249"/>
                  <a:gd name="T28" fmla="*/ 310 w 328"/>
                  <a:gd name="T29" fmla="*/ 57 h 249"/>
                  <a:gd name="T30" fmla="*/ 316 w 328"/>
                  <a:gd name="T31" fmla="*/ 43 h 249"/>
                  <a:gd name="T32" fmla="*/ 321 w 328"/>
                  <a:gd name="T33" fmla="*/ 26 h 249"/>
                  <a:gd name="T34" fmla="*/ 319 w 328"/>
                  <a:gd name="T35" fmla="*/ 16 h 249"/>
                  <a:gd name="T36" fmla="*/ 321 w 328"/>
                  <a:gd name="T37" fmla="*/ 10 h 249"/>
                  <a:gd name="T38" fmla="*/ 328 w 328"/>
                  <a:gd name="T39" fmla="*/ 0 h 249"/>
                  <a:gd name="T40" fmla="*/ 324 w 328"/>
                  <a:gd name="T41" fmla="*/ 37 h 249"/>
                  <a:gd name="T42" fmla="*/ 315 w 328"/>
                  <a:gd name="T43" fmla="*/ 70 h 249"/>
                  <a:gd name="T44" fmla="*/ 304 w 328"/>
                  <a:gd name="T45" fmla="*/ 102 h 249"/>
                  <a:gd name="T46" fmla="*/ 272 w 328"/>
                  <a:gd name="T47" fmla="*/ 153 h 249"/>
                  <a:gd name="T48" fmla="*/ 267 w 328"/>
                  <a:gd name="T49" fmla="*/ 158 h 249"/>
                  <a:gd name="T50" fmla="*/ 254 w 328"/>
                  <a:gd name="T51" fmla="*/ 169 h 249"/>
                  <a:gd name="T52" fmla="*/ 229 w 328"/>
                  <a:gd name="T53" fmla="*/ 191 h 249"/>
                  <a:gd name="T54" fmla="*/ 217 w 328"/>
                  <a:gd name="T55" fmla="*/ 201 h 249"/>
                  <a:gd name="T56" fmla="*/ 201 w 328"/>
                  <a:gd name="T57" fmla="*/ 211 h 249"/>
                  <a:gd name="T58" fmla="*/ 185 w 328"/>
                  <a:gd name="T59" fmla="*/ 221 h 249"/>
                  <a:gd name="T60" fmla="*/ 161 w 328"/>
                  <a:gd name="T61" fmla="*/ 231 h 249"/>
                  <a:gd name="T62" fmla="*/ 159 w 328"/>
                  <a:gd name="T63" fmla="*/ 231 h 249"/>
                  <a:gd name="T64" fmla="*/ 149 w 328"/>
                  <a:gd name="T65" fmla="*/ 236 h 249"/>
                  <a:gd name="T66" fmla="*/ 142 w 328"/>
                  <a:gd name="T67" fmla="*/ 237 h 249"/>
                  <a:gd name="T68" fmla="*/ 134 w 328"/>
                  <a:gd name="T69" fmla="*/ 238 h 249"/>
                  <a:gd name="T70" fmla="*/ 103 w 328"/>
                  <a:gd name="T71" fmla="*/ 244 h 249"/>
                  <a:gd name="T72" fmla="*/ 87 w 328"/>
                  <a:gd name="T73" fmla="*/ 248 h 249"/>
                  <a:gd name="T74" fmla="*/ 85 w 328"/>
                  <a:gd name="T75" fmla="*/ 248 h 249"/>
                  <a:gd name="T76" fmla="*/ 43 w 328"/>
                  <a:gd name="T77" fmla="*/ 245 h 249"/>
                  <a:gd name="T78" fmla="*/ 1 w 328"/>
                  <a:gd name="T79" fmla="*/ 236 h 249"/>
                  <a:gd name="T80" fmla="*/ 0 w 328"/>
                  <a:gd name="T81" fmla="*/ 235 h 249"/>
                  <a:gd name="T82" fmla="*/ 13 w 328"/>
                  <a:gd name="T83" fmla="*/ 231 h 249"/>
                  <a:gd name="T84" fmla="*/ 17 w 328"/>
                  <a:gd name="T85" fmla="*/ 232 h 249"/>
                  <a:gd name="T86" fmla="*/ 49 w 328"/>
                  <a:gd name="T87" fmla="*/ 239 h 249"/>
                  <a:gd name="T88" fmla="*/ 71 w 328"/>
                  <a:gd name="T89" fmla="*/ 237 h 249"/>
                  <a:gd name="T90" fmla="*/ 79 w 328"/>
                  <a:gd name="T91" fmla="*/ 238 h 249"/>
                  <a:gd name="T92" fmla="*/ 86 w 328"/>
                  <a:gd name="T93" fmla="*/ 239 h 249"/>
                  <a:gd name="T94" fmla="*/ 126 w 328"/>
                  <a:gd name="T95" fmla="*/ 234 h 249"/>
                  <a:gd name="T96" fmla="*/ 148 w 328"/>
                  <a:gd name="T97" fmla="*/ 225 h 249"/>
                  <a:gd name="T98" fmla="*/ 170 w 328"/>
                  <a:gd name="T99" fmla="*/ 218 h 249"/>
                  <a:gd name="T100" fmla="*/ 177 w 328"/>
                  <a:gd name="T101" fmla="*/ 215 h 249"/>
                  <a:gd name="T102" fmla="*/ 204 w 328"/>
                  <a:gd name="T103" fmla="*/ 200 h 249"/>
                  <a:gd name="T104" fmla="*/ 211 w 328"/>
                  <a:gd name="T105" fmla="*/ 194 h 249"/>
                  <a:gd name="T106" fmla="*/ 222 w 328"/>
                  <a:gd name="T107" fmla="*/ 185 h 249"/>
                  <a:gd name="T108" fmla="*/ 237 w 328"/>
                  <a:gd name="T109" fmla="*/ 172 h 249"/>
                  <a:gd name="T110" fmla="*/ 242 w 328"/>
                  <a:gd name="T111" fmla="*/ 16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8" h="249">
                    <a:moveTo>
                      <a:pt x="242" y="168"/>
                    </a:moveTo>
                    <a:cubicBezTo>
                      <a:pt x="245" y="168"/>
                      <a:pt x="247" y="166"/>
                      <a:pt x="249" y="165"/>
                    </a:cubicBezTo>
                    <a:cubicBezTo>
                      <a:pt x="250" y="163"/>
                      <a:pt x="252" y="161"/>
                      <a:pt x="254" y="161"/>
                    </a:cubicBezTo>
                    <a:cubicBezTo>
                      <a:pt x="257" y="160"/>
                      <a:pt x="259" y="158"/>
                      <a:pt x="259" y="155"/>
                    </a:cubicBezTo>
                    <a:cubicBezTo>
                      <a:pt x="259" y="150"/>
                      <a:pt x="264" y="149"/>
                      <a:pt x="266" y="145"/>
                    </a:cubicBezTo>
                    <a:cubicBezTo>
                      <a:pt x="266" y="145"/>
                      <a:pt x="267" y="145"/>
                      <a:pt x="267" y="145"/>
                    </a:cubicBezTo>
                    <a:cubicBezTo>
                      <a:pt x="272" y="140"/>
                      <a:pt x="272" y="132"/>
                      <a:pt x="277" y="127"/>
                    </a:cubicBezTo>
                    <a:cubicBezTo>
                      <a:pt x="281" y="122"/>
                      <a:pt x="282" y="117"/>
                      <a:pt x="284" y="111"/>
                    </a:cubicBezTo>
                    <a:cubicBezTo>
                      <a:pt x="287" y="111"/>
                      <a:pt x="290" y="112"/>
                      <a:pt x="290" y="108"/>
                    </a:cubicBezTo>
                    <a:cubicBezTo>
                      <a:pt x="290" y="102"/>
                      <a:pt x="294" y="99"/>
                      <a:pt x="298" y="96"/>
                    </a:cubicBezTo>
                    <a:cubicBezTo>
                      <a:pt x="299" y="95"/>
                      <a:pt x="299" y="95"/>
                      <a:pt x="299" y="95"/>
                    </a:cubicBezTo>
                    <a:cubicBezTo>
                      <a:pt x="294" y="88"/>
                      <a:pt x="297" y="83"/>
                      <a:pt x="301" y="77"/>
                    </a:cubicBezTo>
                    <a:cubicBezTo>
                      <a:pt x="301" y="77"/>
                      <a:pt x="301" y="77"/>
                      <a:pt x="301" y="77"/>
                    </a:cubicBezTo>
                    <a:cubicBezTo>
                      <a:pt x="303" y="74"/>
                      <a:pt x="310" y="72"/>
                      <a:pt x="307" y="66"/>
                    </a:cubicBezTo>
                    <a:cubicBezTo>
                      <a:pt x="306" y="62"/>
                      <a:pt x="308" y="59"/>
                      <a:pt x="310" y="57"/>
                    </a:cubicBezTo>
                    <a:cubicBezTo>
                      <a:pt x="314" y="53"/>
                      <a:pt x="315" y="48"/>
                      <a:pt x="316" y="43"/>
                    </a:cubicBezTo>
                    <a:cubicBezTo>
                      <a:pt x="316" y="37"/>
                      <a:pt x="317" y="31"/>
                      <a:pt x="321" y="26"/>
                    </a:cubicBezTo>
                    <a:cubicBezTo>
                      <a:pt x="323" y="22"/>
                      <a:pt x="322" y="19"/>
                      <a:pt x="319" y="16"/>
                    </a:cubicBezTo>
                    <a:cubicBezTo>
                      <a:pt x="315" y="13"/>
                      <a:pt x="315" y="11"/>
                      <a:pt x="321" y="10"/>
                    </a:cubicBezTo>
                    <a:cubicBezTo>
                      <a:pt x="326" y="9"/>
                      <a:pt x="324" y="2"/>
                      <a:pt x="328" y="0"/>
                    </a:cubicBezTo>
                    <a:cubicBezTo>
                      <a:pt x="327" y="12"/>
                      <a:pt x="325" y="24"/>
                      <a:pt x="324" y="37"/>
                    </a:cubicBezTo>
                    <a:cubicBezTo>
                      <a:pt x="323" y="48"/>
                      <a:pt x="317" y="59"/>
                      <a:pt x="315" y="70"/>
                    </a:cubicBezTo>
                    <a:cubicBezTo>
                      <a:pt x="314" y="82"/>
                      <a:pt x="309" y="93"/>
                      <a:pt x="304" y="102"/>
                    </a:cubicBezTo>
                    <a:cubicBezTo>
                      <a:pt x="294" y="120"/>
                      <a:pt x="284" y="137"/>
                      <a:pt x="272" y="153"/>
                    </a:cubicBezTo>
                    <a:cubicBezTo>
                      <a:pt x="270" y="154"/>
                      <a:pt x="269" y="156"/>
                      <a:pt x="267" y="158"/>
                    </a:cubicBezTo>
                    <a:cubicBezTo>
                      <a:pt x="262" y="161"/>
                      <a:pt x="258" y="165"/>
                      <a:pt x="254" y="169"/>
                    </a:cubicBezTo>
                    <a:cubicBezTo>
                      <a:pt x="247" y="178"/>
                      <a:pt x="239" y="185"/>
                      <a:pt x="229" y="191"/>
                    </a:cubicBezTo>
                    <a:cubicBezTo>
                      <a:pt x="225" y="194"/>
                      <a:pt x="222" y="199"/>
                      <a:pt x="217" y="201"/>
                    </a:cubicBezTo>
                    <a:cubicBezTo>
                      <a:pt x="211" y="204"/>
                      <a:pt x="206" y="207"/>
                      <a:pt x="201" y="211"/>
                    </a:cubicBezTo>
                    <a:cubicBezTo>
                      <a:pt x="196" y="214"/>
                      <a:pt x="191" y="219"/>
                      <a:pt x="185" y="221"/>
                    </a:cubicBezTo>
                    <a:cubicBezTo>
                      <a:pt x="176" y="222"/>
                      <a:pt x="169" y="227"/>
                      <a:pt x="161" y="231"/>
                    </a:cubicBezTo>
                    <a:cubicBezTo>
                      <a:pt x="161" y="231"/>
                      <a:pt x="160" y="231"/>
                      <a:pt x="159" y="231"/>
                    </a:cubicBezTo>
                    <a:cubicBezTo>
                      <a:pt x="155" y="232"/>
                      <a:pt x="152" y="233"/>
                      <a:pt x="149" y="236"/>
                    </a:cubicBezTo>
                    <a:cubicBezTo>
                      <a:pt x="146" y="237"/>
                      <a:pt x="144" y="237"/>
                      <a:pt x="142" y="237"/>
                    </a:cubicBezTo>
                    <a:cubicBezTo>
                      <a:pt x="139" y="237"/>
                      <a:pt x="136" y="237"/>
                      <a:pt x="134" y="238"/>
                    </a:cubicBezTo>
                    <a:cubicBezTo>
                      <a:pt x="124" y="243"/>
                      <a:pt x="114" y="243"/>
                      <a:pt x="103" y="244"/>
                    </a:cubicBezTo>
                    <a:cubicBezTo>
                      <a:pt x="98" y="245"/>
                      <a:pt x="92" y="246"/>
                      <a:pt x="87" y="248"/>
                    </a:cubicBezTo>
                    <a:cubicBezTo>
                      <a:pt x="86" y="248"/>
                      <a:pt x="86" y="248"/>
                      <a:pt x="85" y="248"/>
                    </a:cubicBezTo>
                    <a:cubicBezTo>
                      <a:pt x="71" y="249"/>
                      <a:pt x="57" y="245"/>
                      <a:pt x="43" y="245"/>
                    </a:cubicBezTo>
                    <a:cubicBezTo>
                      <a:pt x="29" y="245"/>
                      <a:pt x="14" y="242"/>
                      <a:pt x="1" y="236"/>
                    </a:cubicBezTo>
                    <a:cubicBezTo>
                      <a:pt x="1" y="236"/>
                      <a:pt x="0" y="235"/>
                      <a:pt x="0" y="235"/>
                    </a:cubicBezTo>
                    <a:cubicBezTo>
                      <a:pt x="3" y="230"/>
                      <a:pt x="8" y="229"/>
                      <a:pt x="13" y="231"/>
                    </a:cubicBezTo>
                    <a:cubicBezTo>
                      <a:pt x="15" y="231"/>
                      <a:pt x="16" y="231"/>
                      <a:pt x="17" y="232"/>
                    </a:cubicBezTo>
                    <a:cubicBezTo>
                      <a:pt x="27" y="238"/>
                      <a:pt x="38" y="237"/>
                      <a:pt x="49" y="239"/>
                    </a:cubicBezTo>
                    <a:cubicBezTo>
                      <a:pt x="57" y="240"/>
                      <a:pt x="64" y="236"/>
                      <a:pt x="71" y="237"/>
                    </a:cubicBezTo>
                    <a:cubicBezTo>
                      <a:pt x="74" y="238"/>
                      <a:pt x="77" y="237"/>
                      <a:pt x="79" y="238"/>
                    </a:cubicBezTo>
                    <a:cubicBezTo>
                      <a:pt x="81" y="239"/>
                      <a:pt x="84" y="240"/>
                      <a:pt x="86" y="239"/>
                    </a:cubicBezTo>
                    <a:cubicBezTo>
                      <a:pt x="99" y="236"/>
                      <a:pt x="113" y="237"/>
                      <a:pt x="126" y="234"/>
                    </a:cubicBezTo>
                    <a:cubicBezTo>
                      <a:pt x="133" y="232"/>
                      <a:pt x="140" y="228"/>
                      <a:pt x="148" y="225"/>
                    </a:cubicBezTo>
                    <a:cubicBezTo>
                      <a:pt x="155" y="223"/>
                      <a:pt x="163" y="220"/>
                      <a:pt x="170" y="218"/>
                    </a:cubicBezTo>
                    <a:cubicBezTo>
                      <a:pt x="173" y="217"/>
                      <a:pt x="175" y="217"/>
                      <a:pt x="177" y="215"/>
                    </a:cubicBezTo>
                    <a:cubicBezTo>
                      <a:pt x="186" y="209"/>
                      <a:pt x="195" y="206"/>
                      <a:pt x="204" y="200"/>
                    </a:cubicBezTo>
                    <a:cubicBezTo>
                      <a:pt x="207" y="198"/>
                      <a:pt x="209" y="197"/>
                      <a:pt x="211" y="194"/>
                    </a:cubicBezTo>
                    <a:cubicBezTo>
                      <a:pt x="214" y="191"/>
                      <a:pt x="218" y="188"/>
                      <a:pt x="222" y="185"/>
                    </a:cubicBezTo>
                    <a:cubicBezTo>
                      <a:pt x="227" y="182"/>
                      <a:pt x="231" y="176"/>
                      <a:pt x="237" y="172"/>
                    </a:cubicBezTo>
                    <a:cubicBezTo>
                      <a:pt x="238" y="171"/>
                      <a:pt x="239" y="168"/>
                      <a:pt x="242" y="168"/>
                    </a:cubicBezTo>
                    <a:close/>
                  </a:path>
                </a:pathLst>
              </a:custGeom>
              <a:solidFill>
                <a:srgbClr val="C74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46">
                <a:extLst>
                  <a:ext uri="{FF2B5EF4-FFF2-40B4-BE49-F238E27FC236}">
                    <a16:creationId xmlns:a16="http://schemas.microsoft.com/office/drawing/2014/main" id="{FF2333C4-F23C-A1CE-05F6-A07E26253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" y="2936"/>
                <a:ext cx="286" cy="408"/>
              </a:xfrm>
              <a:custGeom>
                <a:avLst/>
                <a:gdLst>
                  <a:gd name="T0" fmla="*/ 37 w 93"/>
                  <a:gd name="T1" fmla="*/ 94 h 133"/>
                  <a:gd name="T2" fmla="*/ 63 w 93"/>
                  <a:gd name="T3" fmla="*/ 56 h 133"/>
                  <a:gd name="T4" fmla="*/ 79 w 93"/>
                  <a:gd name="T5" fmla="*/ 27 h 133"/>
                  <a:gd name="T6" fmla="*/ 86 w 93"/>
                  <a:gd name="T7" fmla="*/ 7 h 133"/>
                  <a:gd name="T8" fmla="*/ 92 w 93"/>
                  <a:gd name="T9" fmla="*/ 0 h 133"/>
                  <a:gd name="T10" fmla="*/ 82 w 93"/>
                  <a:gd name="T11" fmla="*/ 30 h 133"/>
                  <a:gd name="T12" fmla="*/ 69 w 93"/>
                  <a:gd name="T13" fmla="*/ 58 h 133"/>
                  <a:gd name="T14" fmla="*/ 61 w 93"/>
                  <a:gd name="T15" fmla="*/ 68 h 133"/>
                  <a:gd name="T16" fmla="*/ 53 w 93"/>
                  <a:gd name="T17" fmla="*/ 82 h 133"/>
                  <a:gd name="T18" fmla="*/ 27 w 93"/>
                  <a:gd name="T19" fmla="*/ 111 h 133"/>
                  <a:gd name="T20" fmla="*/ 24 w 93"/>
                  <a:gd name="T21" fmla="*/ 116 h 133"/>
                  <a:gd name="T22" fmla="*/ 11 w 93"/>
                  <a:gd name="T23" fmla="*/ 127 h 133"/>
                  <a:gd name="T24" fmla="*/ 11 w 93"/>
                  <a:gd name="T25" fmla="*/ 127 h 133"/>
                  <a:gd name="T26" fmla="*/ 2 w 93"/>
                  <a:gd name="T27" fmla="*/ 132 h 133"/>
                  <a:gd name="T28" fmla="*/ 8 w 93"/>
                  <a:gd name="T29" fmla="*/ 123 h 133"/>
                  <a:gd name="T30" fmla="*/ 37 w 93"/>
                  <a:gd name="T31" fmla="*/ 9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33">
                    <a:moveTo>
                      <a:pt x="37" y="94"/>
                    </a:moveTo>
                    <a:cubicBezTo>
                      <a:pt x="47" y="82"/>
                      <a:pt x="56" y="69"/>
                      <a:pt x="63" y="56"/>
                    </a:cubicBezTo>
                    <a:cubicBezTo>
                      <a:pt x="69" y="46"/>
                      <a:pt x="75" y="37"/>
                      <a:pt x="79" y="27"/>
                    </a:cubicBezTo>
                    <a:cubicBezTo>
                      <a:pt x="82" y="20"/>
                      <a:pt x="82" y="13"/>
                      <a:pt x="86" y="7"/>
                    </a:cubicBezTo>
                    <a:cubicBezTo>
                      <a:pt x="90" y="6"/>
                      <a:pt x="88" y="1"/>
                      <a:pt x="92" y="0"/>
                    </a:cubicBezTo>
                    <a:cubicBezTo>
                      <a:pt x="93" y="12"/>
                      <a:pt x="86" y="20"/>
                      <a:pt x="82" y="30"/>
                    </a:cubicBezTo>
                    <a:cubicBezTo>
                      <a:pt x="79" y="40"/>
                      <a:pt x="72" y="48"/>
                      <a:pt x="69" y="58"/>
                    </a:cubicBezTo>
                    <a:cubicBezTo>
                      <a:pt x="68" y="63"/>
                      <a:pt x="63" y="64"/>
                      <a:pt x="61" y="68"/>
                    </a:cubicBezTo>
                    <a:cubicBezTo>
                      <a:pt x="59" y="72"/>
                      <a:pt x="56" y="77"/>
                      <a:pt x="53" y="82"/>
                    </a:cubicBezTo>
                    <a:cubicBezTo>
                      <a:pt x="45" y="92"/>
                      <a:pt x="37" y="102"/>
                      <a:pt x="27" y="111"/>
                    </a:cubicBezTo>
                    <a:cubicBezTo>
                      <a:pt x="26" y="112"/>
                      <a:pt x="25" y="114"/>
                      <a:pt x="24" y="116"/>
                    </a:cubicBezTo>
                    <a:cubicBezTo>
                      <a:pt x="19" y="119"/>
                      <a:pt x="16" y="124"/>
                      <a:pt x="11" y="127"/>
                    </a:cubicBezTo>
                    <a:cubicBezTo>
                      <a:pt x="11" y="127"/>
                      <a:pt x="11" y="127"/>
                      <a:pt x="11" y="127"/>
                    </a:cubicBezTo>
                    <a:cubicBezTo>
                      <a:pt x="8" y="129"/>
                      <a:pt x="6" y="133"/>
                      <a:pt x="2" y="132"/>
                    </a:cubicBezTo>
                    <a:cubicBezTo>
                      <a:pt x="0" y="126"/>
                      <a:pt x="6" y="125"/>
                      <a:pt x="8" y="123"/>
                    </a:cubicBezTo>
                    <a:cubicBezTo>
                      <a:pt x="19" y="113"/>
                      <a:pt x="28" y="104"/>
                      <a:pt x="37" y="94"/>
                    </a:cubicBezTo>
                    <a:close/>
                  </a:path>
                </a:pathLst>
              </a:custGeom>
              <a:solidFill>
                <a:srgbClr val="C84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47">
                <a:extLst>
                  <a:ext uri="{FF2B5EF4-FFF2-40B4-BE49-F238E27FC236}">
                    <a16:creationId xmlns:a16="http://schemas.microsoft.com/office/drawing/2014/main" id="{AB494975-566F-75AC-28B9-A5F1F15D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" y="1943"/>
                <a:ext cx="138" cy="67"/>
              </a:xfrm>
              <a:custGeom>
                <a:avLst/>
                <a:gdLst>
                  <a:gd name="T0" fmla="*/ 45 w 45"/>
                  <a:gd name="T1" fmla="*/ 22 h 22"/>
                  <a:gd name="T2" fmla="*/ 25 w 45"/>
                  <a:gd name="T3" fmla="*/ 12 h 22"/>
                  <a:gd name="T4" fmla="*/ 3 w 45"/>
                  <a:gd name="T5" fmla="*/ 5 h 22"/>
                  <a:gd name="T6" fmla="*/ 0 w 45"/>
                  <a:gd name="T7" fmla="*/ 4 h 22"/>
                  <a:gd name="T8" fmla="*/ 8 w 45"/>
                  <a:gd name="T9" fmla="*/ 0 h 22"/>
                  <a:gd name="T10" fmla="*/ 20 w 45"/>
                  <a:gd name="T11" fmla="*/ 4 h 22"/>
                  <a:gd name="T12" fmla="*/ 33 w 45"/>
                  <a:gd name="T13" fmla="*/ 13 h 22"/>
                  <a:gd name="T14" fmla="*/ 45 w 45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2">
                    <a:moveTo>
                      <a:pt x="45" y="22"/>
                    </a:moveTo>
                    <a:cubicBezTo>
                      <a:pt x="38" y="20"/>
                      <a:pt x="31" y="16"/>
                      <a:pt x="25" y="12"/>
                    </a:cubicBezTo>
                    <a:cubicBezTo>
                      <a:pt x="18" y="9"/>
                      <a:pt x="10" y="7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1"/>
                      <a:pt x="6" y="1"/>
                      <a:pt x="8" y="0"/>
                    </a:cubicBezTo>
                    <a:cubicBezTo>
                      <a:pt x="12" y="2"/>
                      <a:pt x="15" y="4"/>
                      <a:pt x="20" y="4"/>
                    </a:cubicBezTo>
                    <a:cubicBezTo>
                      <a:pt x="26" y="3"/>
                      <a:pt x="24" y="14"/>
                      <a:pt x="33" y="13"/>
                    </a:cubicBezTo>
                    <a:cubicBezTo>
                      <a:pt x="39" y="12"/>
                      <a:pt x="43" y="17"/>
                      <a:pt x="45" y="22"/>
                    </a:cubicBezTo>
                    <a:close/>
                  </a:path>
                </a:pathLst>
              </a:custGeom>
              <a:solidFill>
                <a:srgbClr val="C84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48">
                <a:extLst>
                  <a:ext uri="{FF2B5EF4-FFF2-40B4-BE49-F238E27FC236}">
                    <a16:creationId xmlns:a16="http://schemas.microsoft.com/office/drawing/2014/main" id="{CF0A861A-506A-68E9-5F26-16E08B6CD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2010"/>
                <a:ext cx="53" cy="31"/>
              </a:xfrm>
              <a:custGeom>
                <a:avLst/>
                <a:gdLst>
                  <a:gd name="T0" fmla="*/ 13 w 17"/>
                  <a:gd name="T1" fmla="*/ 10 h 10"/>
                  <a:gd name="T2" fmla="*/ 0 w 17"/>
                  <a:gd name="T3" fmla="*/ 0 h 10"/>
                  <a:gd name="T4" fmla="*/ 14 w 17"/>
                  <a:gd name="T5" fmla="*/ 4 h 10"/>
                  <a:gd name="T6" fmla="*/ 13 w 1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3" y="10"/>
                    </a:moveTo>
                    <a:cubicBezTo>
                      <a:pt x="9" y="7"/>
                      <a:pt x="3" y="6"/>
                      <a:pt x="0" y="0"/>
                    </a:cubicBezTo>
                    <a:cubicBezTo>
                      <a:pt x="5" y="0"/>
                      <a:pt x="8" y="5"/>
                      <a:pt x="14" y="4"/>
                    </a:cubicBezTo>
                    <a:cubicBezTo>
                      <a:pt x="17" y="4"/>
                      <a:pt x="16" y="8"/>
                      <a:pt x="13" y="10"/>
                    </a:cubicBezTo>
                    <a:close/>
                  </a:path>
                </a:pathLst>
              </a:custGeom>
              <a:solidFill>
                <a:srgbClr val="C84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49">
                <a:extLst>
                  <a:ext uri="{FF2B5EF4-FFF2-40B4-BE49-F238E27FC236}">
                    <a16:creationId xmlns:a16="http://schemas.microsoft.com/office/drawing/2014/main" id="{8B0F160F-B871-A327-F403-68D3C04D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325"/>
                <a:ext cx="582" cy="203"/>
              </a:xfrm>
              <a:custGeom>
                <a:avLst/>
                <a:gdLst>
                  <a:gd name="T0" fmla="*/ 180 w 190"/>
                  <a:gd name="T1" fmla="*/ 5 h 66"/>
                  <a:gd name="T2" fmla="*/ 190 w 190"/>
                  <a:gd name="T3" fmla="*/ 0 h 66"/>
                  <a:gd name="T4" fmla="*/ 180 w 190"/>
                  <a:gd name="T5" fmla="*/ 12 h 66"/>
                  <a:gd name="T6" fmla="*/ 178 w 190"/>
                  <a:gd name="T7" fmla="*/ 12 h 66"/>
                  <a:gd name="T8" fmla="*/ 165 w 190"/>
                  <a:gd name="T9" fmla="*/ 22 h 66"/>
                  <a:gd name="T10" fmla="*/ 139 w 190"/>
                  <a:gd name="T11" fmla="*/ 37 h 66"/>
                  <a:gd name="T12" fmla="*/ 68 w 190"/>
                  <a:gd name="T13" fmla="*/ 61 h 66"/>
                  <a:gd name="T14" fmla="*/ 20 w 190"/>
                  <a:gd name="T15" fmla="*/ 65 h 66"/>
                  <a:gd name="T16" fmla="*/ 0 w 190"/>
                  <a:gd name="T17" fmla="*/ 64 h 66"/>
                  <a:gd name="T18" fmla="*/ 7 w 190"/>
                  <a:gd name="T19" fmla="*/ 61 h 66"/>
                  <a:gd name="T20" fmla="*/ 63 w 190"/>
                  <a:gd name="T21" fmla="*/ 58 h 66"/>
                  <a:gd name="T22" fmla="*/ 66 w 190"/>
                  <a:gd name="T23" fmla="*/ 56 h 66"/>
                  <a:gd name="T24" fmla="*/ 91 w 190"/>
                  <a:gd name="T25" fmla="*/ 49 h 66"/>
                  <a:gd name="T26" fmla="*/ 138 w 190"/>
                  <a:gd name="T27" fmla="*/ 30 h 66"/>
                  <a:gd name="T28" fmla="*/ 152 w 190"/>
                  <a:gd name="T29" fmla="*/ 25 h 66"/>
                  <a:gd name="T30" fmla="*/ 179 w 190"/>
                  <a:gd name="T31" fmla="*/ 6 h 66"/>
                  <a:gd name="T32" fmla="*/ 180 w 190"/>
                  <a:gd name="T33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0" h="66">
                    <a:moveTo>
                      <a:pt x="180" y="5"/>
                    </a:moveTo>
                    <a:cubicBezTo>
                      <a:pt x="184" y="4"/>
                      <a:pt x="186" y="0"/>
                      <a:pt x="190" y="0"/>
                    </a:cubicBezTo>
                    <a:cubicBezTo>
                      <a:pt x="189" y="6"/>
                      <a:pt x="181" y="6"/>
                      <a:pt x="180" y="12"/>
                    </a:cubicBezTo>
                    <a:cubicBezTo>
                      <a:pt x="180" y="12"/>
                      <a:pt x="179" y="12"/>
                      <a:pt x="178" y="12"/>
                    </a:cubicBezTo>
                    <a:cubicBezTo>
                      <a:pt x="175" y="17"/>
                      <a:pt x="169" y="18"/>
                      <a:pt x="165" y="22"/>
                    </a:cubicBezTo>
                    <a:cubicBezTo>
                      <a:pt x="157" y="28"/>
                      <a:pt x="148" y="32"/>
                      <a:pt x="139" y="37"/>
                    </a:cubicBezTo>
                    <a:cubicBezTo>
                      <a:pt x="117" y="49"/>
                      <a:pt x="93" y="57"/>
                      <a:pt x="68" y="61"/>
                    </a:cubicBezTo>
                    <a:cubicBezTo>
                      <a:pt x="52" y="64"/>
                      <a:pt x="36" y="66"/>
                      <a:pt x="20" y="65"/>
                    </a:cubicBezTo>
                    <a:cubicBezTo>
                      <a:pt x="13" y="65"/>
                      <a:pt x="6" y="66"/>
                      <a:pt x="0" y="64"/>
                    </a:cubicBezTo>
                    <a:cubicBezTo>
                      <a:pt x="1" y="60"/>
                      <a:pt x="4" y="61"/>
                      <a:pt x="7" y="61"/>
                    </a:cubicBezTo>
                    <a:cubicBezTo>
                      <a:pt x="26" y="61"/>
                      <a:pt x="45" y="60"/>
                      <a:pt x="63" y="58"/>
                    </a:cubicBezTo>
                    <a:cubicBezTo>
                      <a:pt x="64" y="57"/>
                      <a:pt x="65" y="57"/>
                      <a:pt x="66" y="56"/>
                    </a:cubicBezTo>
                    <a:cubicBezTo>
                      <a:pt x="74" y="52"/>
                      <a:pt x="83" y="52"/>
                      <a:pt x="91" y="49"/>
                    </a:cubicBezTo>
                    <a:cubicBezTo>
                      <a:pt x="107" y="44"/>
                      <a:pt x="123" y="39"/>
                      <a:pt x="138" y="30"/>
                    </a:cubicBezTo>
                    <a:cubicBezTo>
                      <a:pt x="143" y="30"/>
                      <a:pt x="148" y="28"/>
                      <a:pt x="152" y="25"/>
                    </a:cubicBezTo>
                    <a:cubicBezTo>
                      <a:pt x="161" y="19"/>
                      <a:pt x="170" y="12"/>
                      <a:pt x="179" y="6"/>
                    </a:cubicBezTo>
                    <a:cubicBezTo>
                      <a:pt x="179" y="5"/>
                      <a:pt x="180" y="5"/>
                      <a:pt x="180" y="5"/>
                    </a:cubicBezTo>
                    <a:close/>
                  </a:path>
                </a:pathLst>
              </a:custGeom>
              <a:solidFill>
                <a:srgbClr val="C75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50">
                <a:extLst>
                  <a:ext uri="{FF2B5EF4-FFF2-40B4-BE49-F238E27FC236}">
                    <a16:creationId xmlns:a16="http://schemas.microsoft.com/office/drawing/2014/main" id="{3E4D9047-59F7-E141-7C3C-C45BD4130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" y="3467"/>
                <a:ext cx="429" cy="55"/>
              </a:xfrm>
              <a:custGeom>
                <a:avLst/>
                <a:gdLst>
                  <a:gd name="T0" fmla="*/ 140 w 140"/>
                  <a:gd name="T1" fmla="*/ 11 h 18"/>
                  <a:gd name="T2" fmla="*/ 127 w 140"/>
                  <a:gd name="T3" fmla="*/ 15 h 18"/>
                  <a:gd name="T4" fmla="*/ 84 w 140"/>
                  <a:gd name="T5" fmla="*/ 18 h 18"/>
                  <a:gd name="T6" fmla="*/ 72 w 140"/>
                  <a:gd name="T7" fmla="*/ 18 h 18"/>
                  <a:gd name="T8" fmla="*/ 18 w 140"/>
                  <a:gd name="T9" fmla="*/ 8 h 18"/>
                  <a:gd name="T10" fmla="*/ 0 w 140"/>
                  <a:gd name="T11" fmla="*/ 0 h 18"/>
                  <a:gd name="T12" fmla="*/ 19 w 140"/>
                  <a:gd name="T13" fmla="*/ 4 h 18"/>
                  <a:gd name="T14" fmla="*/ 49 w 140"/>
                  <a:gd name="T15" fmla="*/ 11 h 18"/>
                  <a:gd name="T16" fmla="*/ 74 w 140"/>
                  <a:gd name="T17" fmla="*/ 10 h 18"/>
                  <a:gd name="T18" fmla="*/ 108 w 140"/>
                  <a:gd name="T19" fmla="*/ 11 h 18"/>
                  <a:gd name="T20" fmla="*/ 108 w 140"/>
                  <a:gd name="T21" fmla="*/ 11 h 18"/>
                  <a:gd name="T22" fmla="*/ 130 w 140"/>
                  <a:gd name="T23" fmla="*/ 9 h 18"/>
                  <a:gd name="T24" fmla="*/ 140 w 140"/>
                  <a:gd name="T2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8">
                    <a:moveTo>
                      <a:pt x="140" y="11"/>
                    </a:moveTo>
                    <a:cubicBezTo>
                      <a:pt x="136" y="15"/>
                      <a:pt x="131" y="15"/>
                      <a:pt x="127" y="15"/>
                    </a:cubicBezTo>
                    <a:cubicBezTo>
                      <a:pt x="113" y="16"/>
                      <a:pt x="98" y="16"/>
                      <a:pt x="84" y="18"/>
                    </a:cubicBezTo>
                    <a:cubicBezTo>
                      <a:pt x="80" y="18"/>
                      <a:pt x="76" y="14"/>
                      <a:pt x="72" y="18"/>
                    </a:cubicBezTo>
                    <a:cubicBezTo>
                      <a:pt x="54" y="17"/>
                      <a:pt x="36" y="15"/>
                      <a:pt x="18" y="8"/>
                    </a:cubicBezTo>
                    <a:cubicBezTo>
                      <a:pt x="12" y="6"/>
                      <a:pt x="5" y="6"/>
                      <a:pt x="0" y="0"/>
                    </a:cubicBezTo>
                    <a:cubicBezTo>
                      <a:pt x="6" y="0"/>
                      <a:pt x="13" y="2"/>
                      <a:pt x="19" y="4"/>
                    </a:cubicBezTo>
                    <a:cubicBezTo>
                      <a:pt x="29" y="7"/>
                      <a:pt x="39" y="10"/>
                      <a:pt x="49" y="11"/>
                    </a:cubicBezTo>
                    <a:cubicBezTo>
                      <a:pt x="57" y="7"/>
                      <a:pt x="66" y="9"/>
                      <a:pt x="74" y="10"/>
                    </a:cubicBezTo>
                    <a:cubicBezTo>
                      <a:pt x="85" y="12"/>
                      <a:pt x="97" y="13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16" y="10"/>
                      <a:pt x="123" y="9"/>
                      <a:pt x="130" y="9"/>
                    </a:cubicBezTo>
                    <a:cubicBezTo>
                      <a:pt x="133" y="9"/>
                      <a:pt x="137" y="8"/>
                      <a:pt x="140" y="11"/>
                    </a:cubicBezTo>
                    <a:close/>
                  </a:path>
                </a:pathLst>
              </a:custGeom>
              <a:solidFill>
                <a:srgbClr val="CA4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51">
                <a:extLst>
                  <a:ext uri="{FF2B5EF4-FFF2-40B4-BE49-F238E27FC236}">
                    <a16:creationId xmlns:a16="http://schemas.microsoft.com/office/drawing/2014/main" id="{DC804839-4F41-546F-7668-FA0F75BF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3362"/>
                <a:ext cx="39" cy="31"/>
              </a:xfrm>
              <a:custGeom>
                <a:avLst/>
                <a:gdLst>
                  <a:gd name="T0" fmla="*/ 0 w 13"/>
                  <a:gd name="T1" fmla="*/ 10 h 10"/>
                  <a:gd name="T2" fmla="*/ 13 w 13"/>
                  <a:gd name="T3" fmla="*/ 0 h 10"/>
                  <a:gd name="T4" fmla="*/ 0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10"/>
                    </a:moveTo>
                    <a:cubicBezTo>
                      <a:pt x="3" y="5"/>
                      <a:pt x="8" y="3"/>
                      <a:pt x="13" y="0"/>
                    </a:cubicBezTo>
                    <a:cubicBezTo>
                      <a:pt x="11" y="6"/>
                      <a:pt x="5" y="7"/>
                      <a:pt x="0" y="10"/>
                    </a:cubicBezTo>
                    <a:close/>
                  </a:path>
                </a:pathLst>
              </a:custGeom>
              <a:solidFill>
                <a:srgbClr val="C856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52">
                <a:extLst>
                  <a:ext uri="{FF2B5EF4-FFF2-40B4-BE49-F238E27FC236}">
                    <a16:creationId xmlns:a16="http://schemas.microsoft.com/office/drawing/2014/main" id="{DB1157BA-40BA-8D2B-80C3-1D105091F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3292"/>
                <a:ext cx="40" cy="33"/>
              </a:xfrm>
              <a:custGeom>
                <a:avLst/>
                <a:gdLst>
                  <a:gd name="T0" fmla="*/ 0 w 13"/>
                  <a:gd name="T1" fmla="*/ 11 h 11"/>
                  <a:gd name="T2" fmla="*/ 13 w 13"/>
                  <a:gd name="T3" fmla="*/ 0 h 11"/>
                  <a:gd name="T4" fmla="*/ 0 w 1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cubicBezTo>
                      <a:pt x="3" y="6"/>
                      <a:pt x="8" y="3"/>
                      <a:pt x="13" y="0"/>
                    </a:cubicBezTo>
                    <a:cubicBezTo>
                      <a:pt x="9" y="4"/>
                      <a:pt x="6" y="10"/>
                      <a:pt x="0" y="11"/>
                    </a:cubicBezTo>
                    <a:close/>
                  </a:path>
                </a:pathLst>
              </a:custGeom>
              <a:solidFill>
                <a:srgbClr val="C75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53">
                <a:extLst>
                  <a:ext uri="{FF2B5EF4-FFF2-40B4-BE49-F238E27FC236}">
                    <a16:creationId xmlns:a16="http://schemas.microsoft.com/office/drawing/2014/main" id="{2C67A23C-2827-965D-B241-5741C9C6B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2694"/>
                <a:ext cx="1309" cy="794"/>
              </a:xfrm>
              <a:custGeom>
                <a:avLst/>
                <a:gdLst>
                  <a:gd name="T0" fmla="*/ 404 w 427"/>
                  <a:gd name="T1" fmla="*/ 204 h 259"/>
                  <a:gd name="T2" fmla="*/ 377 w 427"/>
                  <a:gd name="T3" fmla="*/ 224 h 259"/>
                  <a:gd name="T4" fmla="*/ 358 w 427"/>
                  <a:gd name="T5" fmla="*/ 235 h 259"/>
                  <a:gd name="T6" fmla="*/ 301 w 427"/>
                  <a:gd name="T7" fmla="*/ 253 h 259"/>
                  <a:gd name="T8" fmla="*/ 244 w 427"/>
                  <a:gd name="T9" fmla="*/ 256 h 259"/>
                  <a:gd name="T10" fmla="*/ 216 w 427"/>
                  <a:gd name="T11" fmla="*/ 256 h 259"/>
                  <a:gd name="T12" fmla="*/ 185 w 427"/>
                  <a:gd name="T13" fmla="*/ 250 h 259"/>
                  <a:gd name="T14" fmla="*/ 151 w 427"/>
                  <a:gd name="T15" fmla="*/ 240 h 259"/>
                  <a:gd name="T16" fmla="*/ 106 w 427"/>
                  <a:gd name="T17" fmla="*/ 215 h 259"/>
                  <a:gd name="T18" fmla="*/ 60 w 427"/>
                  <a:gd name="T19" fmla="*/ 173 h 259"/>
                  <a:gd name="T20" fmla="*/ 40 w 427"/>
                  <a:gd name="T21" fmla="*/ 132 h 259"/>
                  <a:gd name="T22" fmla="*/ 23 w 427"/>
                  <a:gd name="T23" fmla="*/ 108 h 259"/>
                  <a:gd name="T24" fmla="*/ 7 w 427"/>
                  <a:gd name="T25" fmla="*/ 53 h 259"/>
                  <a:gd name="T26" fmla="*/ 3 w 427"/>
                  <a:gd name="T27" fmla="*/ 0 h 259"/>
                  <a:gd name="T28" fmla="*/ 9 w 427"/>
                  <a:gd name="T29" fmla="*/ 34 h 259"/>
                  <a:gd name="T30" fmla="*/ 22 w 427"/>
                  <a:gd name="T31" fmla="*/ 72 h 259"/>
                  <a:gd name="T32" fmla="*/ 26 w 427"/>
                  <a:gd name="T33" fmla="*/ 88 h 259"/>
                  <a:gd name="T34" fmla="*/ 32 w 427"/>
                  <a:gd name="T35" fmla="*/ 101 h 259"/>
                  <a:gd name="T36" fmla="*/ 52 w 427"/>
                  <a:gd name="T37" fmla="*/ 137 h 259"/>
                  <a:gd name="T38" fmla="*/ 57 w 427"/>
                  <a:gd name="T39" fmla="*/ 147 h 259"/>
                  <a:gd name="T40" fmla="*/ 74 w 427"/>
                  <a:gd name="T41" fmla="*/ 167 h 259"/>
                  <a:gd name="T42" fmla="*/ 89 w 427"/>
                  <a:gd name="T43" fmla="*/ 185 h 259"/>
                  <a:gd name="T44" fmla="*/ 99 w 427"/>
                  <a:gd name="T45" fmla="*/ 193 h 259"/>
                  <a:gd name="T46" fmla="*/ 142 w 427"/>
                  <a:gd name="T47" fmla="*/ 223 h 259"/>
                  <a:gd name="T48" fmla="*/ 169 w 427"/>
                  <a:gd name="T49" fmla="*/ 233 h 259"/>
                  <a:gd name="T50" fmla="*/ 211 w 427"/>
                  <a:gd name="T51" fmla="*/ 243 h 259"/>
                  <a:gd name="T52" fmla="*/ 225 w 427"/>
                  <a:gd name="T53" fmla="*/ 247 h 259"/>
                  <a:gd name="T54" fmla="*/ 245 w 427"/>
                  <a:gd name="T55" fmla="*/ 250 h 259"/>
                  <a:gd name="T56" fmla="*/ 264 w 427"/>
                  <a:gd name="T57" fmla="*/ 246 h 259"/>
                  <a:gd name="T58" fmla="*/ 280 w 427"/>
                  <a:gd name="T59" fmla="*/ 247 h 259"/>
                  <a:gd name="T60" fmla="*/ 307 w 427"/>
                  <a:gd name="T61" fmla="*/ 245 h 259"/>
                  <a:gd name="T62" fmla="*/ 350 w 427"/>
                  <a:gd name="T63" fmla="*/ 227 h 259"/>
                  <a:gd name="T64" fmla="*/ 368 w 427"/>
                  <a:gd name="T65" fmla="*/ 222 h 259"/>
                  <a:gd name="T66" fmla="*/ 378 w 427"/>
                  <a:gd name="T67" fmla="*/ 217 h 259"/>
                  <a:gd name="T68" fmla="*/ 405 w 427"/>
                  <a:gd name="T69" fmla="*/ 194 h 259"/>
                  <a:gd name="T70" fmla="*/ 421 w 427"/>
                  <a:gd name="T71" fmla="*/ 183 h 259"/>
                  <a:gd name="T72" fmla="*/ 427 w 427"/>
                  <a:gd name="T73" fmla="*/ 18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7" h="259">
                    <a:moveTo>
                      <a:pt x="427" y="184"/>
                    </a:moveTo>
                    <a:cubicBezTo>
                      <a:pt x="421" y="193"/>
                      <a:pt x="414" y="200"/>
                      <a:pt x="404" y="204"/>
                    </a:cubicBezTo>
                    <a:cubicBezTo>
                      <a:pt x="402" y="206"/>
                      <a:pt x="400" y="208"/>
                      <a:pt x="398" y="211"/>
                    </a:cubicBezTo>
                    <a:cubicBezTo>
                      <a:pt x="392" y="217"/>
                      <a:pt x="386" y="222"/>
                      <a:pt x="377" y="224"/>
                    </a:cubicBezTo>
                    <a:cubicBezTo>
                      <a:pt x="373" y="224"/>
                      <a:pt x="370" y="229"/>
                      <a:pt x="366" y="231"/>
                    </a:cubicBezTo>
                    <a:cubicBezTo>
                      <a:pt x="363" y="233"/>
                      <a:pt x="361" y="234"/>
                      <a:pt x="358" y="235"/>
                    </a:cubicBezTo>
                    <a:cubicBezTo>
                      <a:pt x="343" y="239"/>
                      <a:pt x="329" y="243"/>
                      <a:pt x="316" y="250"/>
                    </a:cubicBezTo>
                    <a:cubicBezTo>
                      <a:pt x="311" y="253"/>
                      <a:pt x="305" y="253"/>
                      <a:pt x="301" y="253"/>
                    </a:cubicBezTo>
                    <a:cubicBezTo>
                      <a:pt x="288" y="254"/>
                      <a:pt x="275" y="259"/>
                      <a:pt x="262" y="256"/>
                    </a:cubicBezTo>
                    <a:cubicBezTo>
                      <a:pt x="256" y="254"/>
                      <a:pt x="250" y="253"/>
                      <a:pt x="244" y="256"/>
                    </a:cubicBezTo>
                    <a:cubicBezTo>
                      <a:pt x="241" y="258"/>
                      <a:pt x="238" y="257"/>
                      <a:pt x="235" y="256"/>
                    </a:cubicBezTo>
                    <a:cubicBezTo>
                      <a:pt x="229" y="256"/>
                      <a:pt x="223" y="254"/>
                      <a:pt x="216" y="256"/>
                    </a:cubicBezTo>
                    <a:cubicBezTo>
                      <a:pt x="212" y="257"/>
                      <a:pt x="212" y="252"/>
                      <a:pt x="209" y="252"/>
                    </a:cubicBezTo>
                    <a:cubicBezTo>
                      <a:pt x="201" y="249"/>
                      <a:pt x="193" y="246"/>
                      <a:pt x="185" y="250"/>
                    </a:cubicBezTo>
                    <a:cubicBezTo>
                      <a:pt x="179" y="251"/>
                      <a:pt x="172" y="248"/>
                      <a:pt x="166" y="246"/>
                    </a:cubicBezTo>
                    <a:cubicBezTo>
                      <a:pt x="161" y="245"/>
                      <a:pt x="156" y="242"/>
                      <a:pt x="151" y="240"/>
                    </a:cubicBezTo>
                    <a:cubicBezTo>
                      <a:pt x="151" y="240"/>
                      <a:pt x="151" y="240"/>
                      <a:pt x="150" y="240"/>
                    </a:cubicBezTo>
                    <a:cubicBezTo>
                      <a:pt x="134" y="234"/>
                      <a:pt x="121" y="222"/>
                      <a:pt x="106" y="215"/>
                    </a:cubicBezTo>
                    <a:cubicBezTo>
                      <a:pt x="102" y="213"/>
                      <a:pt x="99" y="209"/>
                      <a:pt x="95" y="206"/>
                    </a:cubicBezTo>
                    <a:cubicBezTo>
                      <a:pt x="83" y="196"/>
                      <a:pt x="70" y="185"/>
                      <a:pt x="60" y="173"/>
                    </a:cubicBezTo>
                    <a:cubicBezTo>
                      <a:pt x="53" y="164"/>
                      <a:pt x="45" y="155"/>
                      <a:pt x="40" y="144"/>
                    </a:cubicBezTo>
                    <a:cubicBezTo>
                      <a:pt x="40" y="140"/>
                      <a:pt x="40" y="136"/>
                      <a:pt x="40" y="132"/>
                    </a:cubicBezTo>
                    <a:cubicBezTo>
                      <a:pt x="40" y="127"/>
                      <a:pt x="38" y="123"/>
                      <a:pt x="34" y="122"/>
                    </a:cubicBezTo>
                    <a:cubicBezTo>
                      <a:pt x="27" y="120"/>
                      <a:pt x="25" y="114"/>
                      <a:pt x="23" y="108"/>
                    </a:cubicBezTo>
                    <a:cubicBezTo>
                      <a:pt x="19" y="97"/>
                      <a:pt x="16" y="86"/>
                      <a:pt x="13" y="76"/>
                    </a:cubicBezTo>
                    <a:cubicBezTo>
                      <a:pt x="11" y="68"/>
                      <a:pt x="8" y="61"/>
                      <a:pt x="7" y="53"/>
                    </a:cubicBezTo>
                    <a:cubicBezTo>
                      <a:pt x="5" y="41"/>
                      <a:pt x="1" y="29"/>
                      <a:pt x="3" y="17"/>
                    </a:cubicBezTo>
                    <a:cubicBezTo>
                      <a:pt x="4" y="11"/>
                      <a:pt x="0" y="6"/>
                      <a:pt x="3" y="0"/>
                    </a:cubicBezTo>
                    <a:cubicBezTo>
                      <a:pt x="10" y="3"/>
                      <a:pt x="11" y="8"/>
                      <a:pt x="10" y="14"/>
                    </a:cubicBezTo>
                    <a:cubicBezTo>
                      <a:pt x="7" y="21"/>
                      <a:pt x="8" y="27"/>
                      <a:pt x="9" y="34"/>
                    </a:cubicBezTo>
                    <a:cubicBezTo>
                      <a:pt x="11" y="44"/>
                      <a:pt x="12" y="54"/>
                      <a:pt x="19" y="62"/>
                    </a:cubicBezTo>
                    <a:cubicBezTo>
                      <a:pt x="22" y="65"/>
                      <a:pt x="17" y="70"/>
                      <a:pt x="22" y="72"/>
                    </a:cubicBezTo>
                    <a:cubicBezTo>
                      <a:pt x="23" y="73"/>
                      <a:pt x="24" y="75"/>
                      <a:pt x="24" y="76"/>
                    </a:cubicBezTo>
                    <a:cubicBezTo>
                      <a:pt x="23" y="80"/>
                      <a:pt x="23" y="85"/>
                      <a:pt x="26" y="88"/>
                    </a:cubicBezTo>
                    <a:cubicBezTo>
                      <a:pt x="27" y="88"/>
                      <a:pt x="27" y="89"/>
                      <a:pt x="27" y="89"/>
                    </a:cubicBezTo>
                    <a:cubicBezTo>
                      <a:pt x="23" y="95"/>
                      <a:pt x="30" y="97"/>
                      <a:pt x="32" y="101"/>
                    </a:cubicBezTo>
                    <a:cubicBezTo>
                      <a:pt x="34" y="103"/>
                      <a:pt x="36" y="105"/>
                      <a:pt x="36" y="107"/>
                    </a:cubicBezTo>
                    <a:cubicBezTo>
                      <a:pt x="39" y="119"/>
                      <a:pt x="46" y="127"/>
                      <a:pt x="52" y="137"/>
                    </a:cubicBezTo>
                    <a:cubicBezTo>
                      <a:pt x="53" y="138"/>
                      <a:pt x="54" y="140"/>
                      <a:pt x="54" y="142"/>
                    </a:cubicBezTo>
                    <a:cubicBezTo>
                      <a:pt x="54" y="145"/>
                      <a:pt x="55" y="147"/>
                      <a:pt x="57" y="147"/>
                    </a:cubicBezTo>
                    <a:cubicBezTo>
                      <a:pt x="62" y="149"/>
                      <a:pt x="64" y="153"/>
                      <a:pt x="66" y="157"/>
                    </a:cubicBezTo>
                    <a:cubicBezTo>
                      <a:pt x="68" y="161"/>
                      <a:pt x="71" y="164"/>
                      <a:pt x="74" y="167"/>
                    </a:cubicBezTo>
                    <a:cubicBezTo>
                      <a:pt x="79" y="172"/>
                      <a:pt x="84" y="175"/>
                      <a:pt x="86" y="182"/>
                    </a:cubicBezTo>
                    <a:cubicBezTo>
                      <a:pt x="86" y="184"/>
                      <a:pt x="88" y="184"/>
                      <a:pt x="89" y="185"/>
                    </a:cubicBezTo>
                    <a:cubicBezTo>
                      <a:pt x="92" y="186"/>
                      <a:pt x="95" y="188"/>
                      <a:pt x="97" y="192"/>
                    </a:cubicBezTo>
                    <a:cubicBezTo>
                      <a:pt x="97" y="192"/>
                      <a:pt x="98" y="193"/>
                      <a:pt x="99" y="193"/>
                    </a:cubicBezTo>
                    <a:cubicBezTo>
                      <a:pt x="111" y="195"/>
                      <a:pt x="117" y="205"/>
                      <a:pt x="127" y="211"/>
                    </a:cubicBezTo>
                    <a:cubicBezTo>
                      <a:pt x="131" y="216"/>
                      <a:pt x="137" y="218"/>
                      <a:pt x="142" y="223"/>
                    </a:cubicBezTo>
                    <a:cubicBezTo>
                      <a:pt x="146" y="226"/>
                      <a:pt x="151" y="223"/>
                      <a:pt x="156" y="226"/>
                    </a:cubicBezTo>
                    <a:cubicBezTo>
                      <a:pt x="158" y="232"/>
                      <a:pt x="162" y="234"/>
                      <a:pt x="169" y="233"/>
                    </a:cubicBezTo>
                    <a:cubicBezTo>
                      <a:pt x="170" y="233"/>
                      <a:pt x="172" y="233"/>
                      <a:pt x="173" y="233"/>
                    </a:cubicBezTo>
                    <a:cubicBezTo>
                      <a:pt x="185" y="240"/>
                      <a:pt x="198" y="242"/>
                      <a:pt x="211" y="243"/>
                    </a:cubicBezTo>
                    <a:cubicBezTo>
                      <a:pt x="213" y="243"/>
                      <a:pt x="215" y="244"/>
                      <a:pt x="217" y="245"/>
                    </a:cubicBezTo>
                    <a:cubicBezTo>
                      <a:pt x="219" y="247"/>
                      <a:pt x="222" y="247"/>
                      <a:pt x="225" y="247"/>
                    </a:cubicBezTo>
                    <a:cubicBezTo>
                      <a:pt x="231" y="245"/>
                      <a:pt x="236" y="245"/>
                      <a:pt x="240" y="250"/>
                    </a:cubicBezTo>
                    <a:cubicBezTo>
                      <a:pt x="241" y="251"/>
                      <a:pt x="244" y="250"/>
                      <a:pt x="245" y="250"/>
                    </a:cubicBezTo>
                    <a:cubicBezTo>
                      <a:pt x="248" y="249"/>
                      <a:pt x="250" y="248"/>
                      <a:pt x="253" y="249"/>
                    </a:cubicBezTo>
                    <a:cubicBezTo>
                      <a:pt x="257" y="250"/>
                      <a:pt x="261" y="250"/>
                      <a:pt x="264" y="246"/>
                    </a:cubicBezTo>
                    <a:cubicBezTo>
                      <a:pt x="266" y="243"/>
                      <a:pt x="269" y="245"/>
                      <a:pt x="272" y="247"/>
                    </a:cubicBezTo>
                    <a:cubicBezTo>
                      <a:pt x="274" y="249"/>
                      <a:pt x="276" y="249"/>
                      <a:pt x="280" y="247"/>
                    </a:cubicBezTo>
                    <a:cubicBezTo>
                      <a:pt x="285" y="243"/>
                      <a:pt x="292" y="244"/>
                      <a:pt x="298" y="246"/>
                    </a:cubicBezTo>
                    <a:cubicBezTo>
                      <a:pt x="301" y="247"/>
                      <a:pt x="304" y="247"/>
                      <a:pt x="307" y="245"/>
                    </a:cubicBezTo>
                    <a:cubicBezTo>
                      <a:pt x="316" y="242"/>
                      <a:pt x="324" y="237"/>
                      <a:pt x="333" y="236"/>
                    </a:cubicBezTo>
                    <a:cubicBezTo>
                      <a:pt x="340" y="235"/>
                      <a:pt x="345" y="230"/>
                      <a:pt x="350" y="227"/>
                    </a:cubicBezTo>
                    <a:cubicBezTo>
                      <a:pt x="353" y="226"/>
                      <a:pt x="355" y="224"/>
                      <a:pt x="359" y="225"/>
                    </a:cubicBezTo>
                    <a:cubicBezTo>
                      <a:pt x="362" y="226"/>
                      <a:pt x="366" y="224"/>
                      <a:pt x="368" y="222"/>
                    </a:cubicBezTo>
                    <a:cubicBezTo>
                      <a:pt x="371" y="219"/>
                      <a:pt x="373" y="217"/>
                      <a:pt x="377" y="217"/>
                    </a:cubicBezTo>
                    <a:cubicBezTo>
                      <a:pt x="378" y="218"/>
                      <a:pt x="378" y="218"/>
                      <a:pt x="378" y="217"/>
                    </a:cubicBezTo>
                    <a:cubicBezTo>
                      <a:pt x="380" y="209"/>
                      <a:pt x="389" y="213"/>
                      <a:pt x="393" y="208"/>
                    </a:cubicBezTo>
                    <a:cubicBezTo>
                      <a:pt x="397" y="204"/>
                      <a:pt x="403" y="200"/>
                      <a:pt x="405" y="194"/>
                    </a:cubicBezTo>
                    <a:cubicBezTo>
                      <a:pt x="406" y="191"/>
                      <a:pt x="408" y="189"/>
                      <a:pt x="411" y="189"/>
                    </a:cubicBezTo>
                    <a:cubicBezTo>
                      <a:pt x="416" y="189"/>
                      <a:pt x="419" y="188"/>
                      <a:pt x="421" y="183"/>
                    </a:cubicBezTo>
                    <a:cubicBezTo>
                      <a:pt x="421" y="181"/>
                      <a:pt x="422" y="180"/>
                      <a:pt x="424" y="181"/>
                    </a:cubicBezTo>
                    <a:cubicBezTo>
                      <a:pt x="425" y="182"/>
                      <a:pt x="426" y="182"/>
                      <a:pt x="427" y="184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54">
                <a:extLst>
                  <a:ext uri="{FF2B5EF4-FFF2-40B4-BE49-F238E27FC236}">
                    <a16:creationId xmlns:a16="http://schemas.microsoft.com/office/drawing/2014/main" id="{E75A39E9-3666-1401-E217-16BF8248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" y="1940"/>
                <a:ext cx="1149" cy="545"/>
              </a:xfrm>
              <a:custGeom>
                <a:avLst/>
                <a:gdLst>
                  <a:gd name="T0" fmla="*/ 159 w 375"/>
                  <a:gd name="T1" fmla="*/ 12 h 178"/>
                  <a:gd name="T2" fmla="*/ 171 w 375"/>
                  <a:gd name="T3" fmla="*/ 10 h 178"/>
                  <a:gd name="T4" fmla="*/ 176 w 375"/>
                  <a:gd name="T5" fmla="*/ 9 h 178"/>
                  <a:gd name="T6" fmla="*/ 179 w 375"/>
                  <a:gd name="T7" fmla="*/ 10 h 178"/>
                  <a:gd name="T8" fmla="*/ 196 w 375"/>
                  <a:gd name="T9" fmla="*/ 4 h 178"/>
                  <a:gd name="T10" fmla="*/ 198 w 375"/>
                  <a:gd name="T11" fmla="*/ 4 h 178"/>
                  <a:gd name="T12" fmla="*/ 218 w 375"/>
                  <a:gd name="T13" fmla="*/ 4 h 178"/>
                  <a:gd name="T14" fmla="*/ 228 w 375"/>
                  <a:gd name="T15" fmla="*/ 1 h 178"/>
                  <a:gd name="T16" fmla="*/ 246 w 375"/>
                  <a:gd name="T17" fmla="*/ 4 h 178"/>
                  <a:gd name="T18" fmla="*/ 250 w 375"/>
                  <a:gd name="T19" fmla="*/ 3 h 178"/>
                  <a:gd name="T20" fmla="*/ 262 w 375"/>
                  <a:gd name="T21" fmla="*/ 4 h 178"/>
                  <a:gd name="T22" fmla="*/ 267 w 375"/>
                  <a:gd name="T23" fmla="*/ 5 h 178"/>
                  <a:gd name="T24" fmla="*/ 284 w 375"/>
                  <a:gd name="T25" fmla="*/ 9 h 178"/>
                  <a:gd name="T26" fmla="*/ 293 w 375"/>
                  <a:gd name="T27" fmla="*/ 11 h 178"/>
                  <a:gd name="T28" fmla="*/ 300 w 375"/>
                  <a:gd name="T29" fmla="*/ 11 h 178"/>
                  <a:gd name="T30" fmla="*/ 314 w 375"/>
                  <a:gd name="T31" fmla="*/ 15 h 178"/>
                  <a:gd name="T32" fmla="*/ 339 w 375"/>
                  <a:gd name="T33" fmla="*/ 27 h 178"/>
                  <a:gd name="T34" fmla="*/ 361 w 375"/>
                  <a:gd name="T35" fmla="*/ 36 h 178"/>
                  <a:gd name="T36" fmla="*/ 375 w 375"/>
                  <a:gd name="T37" fmla="*/ 50 h 178"/>
                  <a:gd name="T38" fmla="*/ 365 w 375"/>
                  <a:gd name="T39" fmla="*/ 46 h 178"/>
                  <a:gd name="T40" fmla="*/ 350 w 375"/>
                  <a:gd name="T41" fmla="*/ 35 h 178"/>
                  <a:gd name="T42" fmla="*/ 341 w 375"/>
                  <a:gd name="T43" fmla="*/ 36 h 178"/>
                  <a:gd name="T44" fmla="*/ 334 w 375"/>
                  <a:gd name="T45" fmla="*/ 33 h 178"/>
                  <a:gd name="T46" fmla="*/ 320 w 375"/>
                  <a:gd name="T47" fmla="*/ 22 h 178"/>
                  <a:gd name="T48" fmla="*/ 310 w 375"/>
                  <a:gd name="T49" fmla="*/ 24 h 178"/>
                  <a:gd name="T50" fmla="*/ 296 w 375"/>
                  <a:gd name="T51" fmla="*/ 21 h 178"/>
                  <a:gd name="T52" fmla="*/ 287 w 375"/>
                  <a:gd name="T53" fmla="*/ 19 h 178"/>
                  <a:gd name="T54" fmla="*/ 256 w 375"/>
                  <a:gd name="T55" fmla="*/ 14 h 178"/>
                  <a:gd name="T56" fmla="*/ 246 w 375"/>
                  <a:gd name="T57" fmla="*/ 13 h 178"/>
                  <a:gd name="T58" fmla="*/ 225 w 375"/>
                  <a:gd name="T59" fmla="*/ 13 h 178"/>
                  <a:gd name="T60" fmla="*/ 190 w 375"/>
                  <a:gd name="T61" fmla="*/ 17 h 178"/>
                  <a:gd name="T62" fmla="*/ 187 w 375"/>
                  <a:gd name="T63" fmla="*/ 18 h 178"/>
                  <a:gd name="T64" fmla="*/ 128 w 375"/>
                  <a:gd name="T65" fmla="*/ 38 h 178"/>
                  <a:gd name="T66" fmla="*/ 112 w 375"/>
                  <a:gd name="T67" fmla="*/ 47 h 178"/>
                  <a:gd name="T68" fmla="*/ 102 w 375"/>
                  <a:gd name="T69" fmla="*/ 53 h 178"/>
                  <a:gd name="T70" fmla="*/ 98 w 375"/>
                  <a:gd name="T71" fmla="*/ 55 h 178"/>
                  <a:gd name="T72" fmla="*/ 90 w 375"/>
                  <a:gd name="T73" fmla="*/ 61 h 178"/>
                  <a:gd name="T74" fmla="*/ 67 w 375"/>
                  <a:gd name="T75" fmla="*/ 82 h 178"/>
                  <a:gd name="T76" fmla="*/ 49 w 375"/>
                  <a:gd name="T77" fmla="*/ 103 h 178"/>
                  <a:gd name="T78" fmla="*/ 41 w 375"/>
                  <a:gd name="T79" fmla="*/ 113 h 178"/>
                  <a:gd name="T80" fmla="*/ 40 w 375"/>
                  <a:gd name="T81" fmla="*/ 119 h 178"/>
                  <a:gd name="T82" fmla="*/ 37 w 375"/>
                  <a:gd name="T83" fmla="*/ 124 h 178"/>
                  <a:gd name="T84" fmla="*/ 23 w 375"/>
                  <a:gd name="T85" fmla="*/ 141 h 178"/>
                  <a:gd name="T86" fmla="*/ 12 w 375"/>
                  <a:gd name="T87" fmla="*/ 168 h 178"/>
                  <a:gd name="T88" fmla="*/ 6 w 375"/>
                  <a:gd name="T89" fmla="*/ 177 h 178"/>
                  <a:gd name="T90" fmla="*/ 1 w 375"/>
                  <a:gd name="T91" fmla="*/ 177 h 178"/>
                  <a:gd name="T92" fmla="*/ 12 w 375"/>
                  <a:gd name="T93" fmla="*/ 142 h 178"/>
                  <a:gd name="T94" fmla="*/ 13 w 375"/>
                  <a:gd name="T95" fmla="*/ 133 h 178"/>
                  <a:gd name="T96" fmla="*/ 15 w 375"/>
                  <a:gd name="T97" fmla="*/ 130 h 178"/>
                  <a:gd name="T98" fmla="*/ 31 w 375"/>
                  <a:gd name="T99" fmla="*/ 109 h 178"/>
                  <a:gd name="T100" fmla="*/ 43 w 375"/>
                  <a:gd name="T101" fmla="*/ 92 h 178"/>
                  <a:gd name="T102" fmla="*/ 49 w 375"/>
                  <a:gd name="T103" fmla="*/ 87 h 178"/>
                  <a:gd name="T104" fmla="*/ 54 w 375"/>
                  <a:gd name="T105" fmla="*/ 80 h 178"/>
                  <a:gd name="T106" fmla="*/ 67 w 375"/>
                  <a:gd name="T107" fmla="*/ 67 h 178"/>
                  <a:gd name="T108" fmla="*/ 73 w 375"/>
                  <a:gd name="T109" fmla="*/ 64 h 178"/>
                  <a:gd name="T110" fmla="*/ 81 w 375"/>
                  <a:gd name="T111" fmla="*/ 60 h 178"/>
                  <a:gd name="T112" fmla="*/ 101 w 375"/>
                  <a:gd name="T113" fmla="*/ 42 h 178"/>
                  <a:gd name="T114" fmla="*/ 109 w 375"/>
                  <a:gd name="T115" fmla="*/ 35 h 178"/>
                  <a:gd name="T116" fmla="*/ 120 w 375"/>
                  <a:gd name="T117" fmla="*/ 27 h 178"/>
                  <a:gd name="T118" fmla="*/ 130 w 375"/>
                  <a:gd name="T119" fmla="*/ 22 h 178"/>
                  <a:gd name="T120" fmla="*/ 141 w 375"/>
                  <a:gd name="T121" fmla="*/ 17 h 178"/>
                  <a:gd name="T122" fmla="*/ 158 w 375"/>
                  <a:gd name="T123" fmla="*/ 12 h 178"/>
                  <a:gd name="T124" fmla="*/ 159 w 375"/>
                  <a:gd name="T125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" h="178">
                    <a:moveTo>
                      <a:pt x="159" y="12"/>
                    </a:moveTo>
                    <a:cubicBezTo>
                      <a:pt x="163" y="13"/>
                      <a:pt x="168" y="15"/>
                      <a:pt x="171" y="10"/>
                    </a:cubicBezTo>
                    <a:cubicBezTo>
                      <a:pt x="172" y="9"/>
                      <a:pt x="174" y="9"/>
                      <a:pt x="176" y="9"/>
                    </a:cubicBezTo>
                    <a:cubicBezTo>
                      <a:pt x="177" y="9"/>
                      <a:pt x="179" y="10"/>
                      <a:pt x="179" y="10"/>
                    </a:cubicBezTo>
                    <a:cubicBezTo>
                      <a:pt x="183" y="2"/>
                      <a:pt x="191" y="8"/>
                      <a:pt x="196" y="4"/>
                    </a:cubicBezTo>
                    <a:cubicBezTo>
                      <a:pt x="197" y="4"/>
                      <a:pt x="198" y="3"/>
                      <a:pt x="198" y="4"/>
                    </a:cubicBezTo>
                    <a:cubicBezTo>
                      <a:pt x="205" y="9"/>
                      <a:pt x="211" y="2"/>
                      <a:pt x="218" y="4"/>
                    </a:cubicBezTo>
                    <a:cubicBezTo>
                      <a:pt x="221" y="5"/>
                      <a:pt x="224" y="2"/>
                      <a:pt x="228" y="1"/>
                    </a:cubicBezTo>
                    <a:cubicBezTo>
                      <a:pt x="234" y="1"/>
                      <a:pt x="240" y="5"/>
                      <a:pt x="246" y="4"/>
                    </a:cubicBezTo>
                    <a:cubicBezTo>
                      <a:pt x="247" y="3"/>
                      <a:pt x="249" y="4"/>
                      <a:pt x="250" y="3"/>
                    </a:cubicBezTo>
                    <a:cubicBezTo>
                      <a:pt x="254" y="1"/>
                      <a:pt x="258" y="0"/>
                      <a:pt x="262" y="4"/>
                    </a:cubicBezTo>
                    <a:cubicBezTo>
                      <a:pt x="263" y="5"/>
                      <a:pt x="265" y="5"/>
                      <a:pt x="267" y="5"/>
                    </a:cubicBezTo>
                    <a:cubicBezTo>
                      <a:pt x="274" y="1"/>
                      <a:pt x="279" y="2"/>
                      <a:pt x="284" y="9"/>
                    </a:cubicBezTo>
                    <a:cubicBezTo>
                      <a:pt x="287" y="12"/>
                      <a:pt x="290" y="13"/>
                      <a:pt x="293" y="11"/>
                    </a:cubicBezTo>
                    <a:cubicBezTo>
                      <a:pt x="296" y="9"/>
                      <a:pt x="298" y="9"/>
                      <a:pt x="300" y="11"/>
                    </a:cubicBezTo>
                    <a:cubicBezTo>
                      <a:pt x="304" y="14"/>
                      <a:pt x="309" y="15"/>
                      <a:pt x="314" y="15"/>
                    </a:cubicBezTo>
                    <a:cubicBezTo>
                      <a:pt x="324" y="16"/>
                      <a:pt x="330" y="24"/>
                      <a:pt x="339" y="27"/>
                    </a:cubicBezTo>
                    <a:cubicBezTo>
                      <a:pt x="346" y="30"/>
                      <a:pt x="354" y="32"/>
                      <a:pt x="361" y="36"/>
                    </a:cubicBezTo>
                    <a:cubicBezTo>
                      <a:pt x="367" y="39"/>
                      <a:pt x="374" y="42"/>
                      <a:pt x="375" y="50"/>
                    </a:cubicBezTo>
                    <a:cubicBezTo>
                      <a:pt x="371" y="52"/>
                      <a:pt x="367" y="49"/>
                      <a:pt x="365" y="46"/>
                    </a:cubicBezTo>
                    <a:cubicBezTo>
                      <a:pt x="361" y="41"/>
                      <a:pt x="355" y="39"/>
                      <a:pt x="350" y="35"/>
                    </a:cubicBezTo>
                    <a:cubicBezTo>
                      <a:pt x="346" y="33"/>
                      <a:pt x="344" y="35"/>
                      <a:pt x="341" y="36"/>
                    </a:cubicBezTo>
                    <a:cubicBezTo>
                      <a:pt x="338" y="37"/>
                      <a:pt x="336" y="36"/>
                      <a:pt x="334" y="33"/>
                    </a:cubicBezTo>
                    <a:cubicBezTo>
                      <a:pt x="331" y="28"/>
                      <a:pt x="325" y="25"/>
                      <a:pt x="320" y="22"/>
                    </a:cubicBezTo>
                    <a:cubicBezTo>
                      <a:pt x="316" y="19"/>
                      <a:pt x="313" y="23"/>
                      <a:pt x="310" y="24"/>
                    </a:cubicBezTo>
                    <a:cubicBezTo>
                      <a:pt x="305" y="25"/>
                      <a:pt x="300" y="22"/>
                      <a:pt x="296" y="21"/>
                    </a:cubicBezTo>
                    <a:cubicBezTo>
                      <a:pt x="293" y="20"/>
                      <a:pt x="290" y="19"/>
                      <a:pt x="287" y="19"/>
                    </a:cubicBezTo>
                    <a:cubicBezTo>
                      <a:pt x="277" y="16"/>
                      <a:pt x="266" y="15"/>
                      <a:pt x="256" y="14"/>
                    </a:cubicBezTo>
                    <a:cubicBezTo>
                      <a:pt x="252" y="14"/>
                      <a:pt x="249" y="15"/>
                      <a:pt x="246" y="13"/>
                    </a:cubicBezTo>
                    <a:cubicBezTo>
                      <a:pt x="239" y="12"/>
                      <a:pt x="232" y="12"/>
                      <a:pt x="225" y="13"/>
                    </a:cubicBezTo>
                    <a:cubicBezTo>
                      <a:pt x="214" y="14"/>
                      <a:pt x="202" y="15"/>
                      <a:pt x="190" y="17"/>
                    </a:cubicBezTo>
                    <a:cubicBezTo>
                      <a:pt x="189" y="18"/>
                      <a:pt x="188" y="18"/>
                      <a:pt x="187" y="18"/>
                    </a:cubicBezTo>
                    <a:cubicBezTo>
                      <a:pt x="166" y="22"/>
                      <a:pt x="147" y="29"/>
                      <a:pt x="128" y="38"/>
                    </a:cubicBezTo>
                    <a:cubicBezTo>
                      <a:pt x="122" y="40"/>
                      <a:pt x="117" y="44"/>
                      <a:pt x="112" y="47"/>
                    </a:cubicBezTo>
                    <a:cubicBezTo>
                      <a:pt x="109" y="48"/>
                      <a:pt x="106" y="51"/>
                      <a:pt x="102" y="53"/>
                    </a:cubicBezTo>
                    <a:cubicBezTo>
                      <a:pt x="101" y="53"/>
                      <a:pt x="99" y="54"/>
                      <a:pt x="98" y="55"/>
                    </a:cubicBezTo>
                    <a:cubicBezTo>
                      <a:pt x="97" y="60"/>
                      <a:pt x="94" y="60"/>
                      <a:pt x="90" y="61"/>
                    </a:cubicBezTo>
                    <a:cubicBezTo>
                      <a:pt x="82" y="68"/>
                      <a:pt x="74" y="74"/>
                      <a:pt x="67" y="82"/>
                    </a:cubicBezTo>
                    <a:cubicBezTo>
                      <a:pt x="60" y="88"/>
                      <a:pt x="55" y="96"/>
                      <a:pt x="49" y="103"/>
                    </a:cubicBezTo>
                    <a:cubicBezTo>
                      <a:pt x="46" y="106"/>
                      <a:pt x="43" y="110"/>
                      <a:pt x="41" y="113"/>
                    </a:cubicBezTo>
                    <a:cubicBezTo>
                      <a:pt x="40" y="115"/>
                      <a:pt x="38" y="116"/>
                      <a:pt x="40" y="119"/>
                    </a:cubicBezTo>
                    <a:cubicBezTo>
                      <a:pt x="41" y="121"/>
                      <a:pt x="39" y="123"/>
                      <a:pt x="37" y="124"/>
                    </a:cubicBezTo>
                    <a:cubicBezTo>
                      <a:pt x="30" y="128"/>
                      <a:pt x="27" y="135"/>
                      <a:pt x="23" y="141"/>
                    </a:cubicBezTo>
                    <a:cubicBezTo>
                      <a:pt x="20" y="150"/>
                      <a:pt x="15" y="159"/>
                      <a:pt x="12" y="168"/>
                    </a:cubicBezTo>
                    <a:cubicBezTo>
                      <a:pt x="11" y="171"/>
                      <a:pt x="9" y="175"/>
                      <a:pt x="6" y="177"/>
                    </a:cubicBezTo>
                    <a:cubicBezTo>
                      <a:pt x="5" y="178"/>
                      <a:pt x="3" y="178"/>
                      <a:pt x="1" y="177"/>
                    </a:cubicBezTo>
                    <a:cubicBezTo>
                      <a:pt x="0" y="164"/>
                      <a:pt x="7" y="153"/>
                      <a:pt x="12" y="142"/>
                    </a:cubicBezTo>
                    <a:cubicBezTo>
                      <a:pt x="13" y="139"/>
                      <a:pt x="15" y="137"/>
                      <a:pt x="13" y="133"/>
                    </a:cubicBezTo>
                    <a:cubicBezTo>
                      <a:pt x="13" y="132"/>
                      <a:pt x="14" y="130"/>
                      <a:pt x="15" y="130"/>
                    </a:cubicBezTo>
                    <a:cubicBezTo>
                      <a:pt x="23" y="125"/>
                      <a:pt x="26" y="116"/>
                      <a:pt x="31" y="109"/>
                    </a:cubicBezTo>
                    <a:cubicBezTo>
                      <a:pt x="36" y="104"/>
                      <a:pt x="38" y="97"/>
                      <a:pt x="43" y="92"/>
                    </a:cubicBezTo>
                    <a:cubicBezTo>
                      <a:pt x="45" y="90"/>
                      <a:pt x="46" y="88"/>
                      <a:pt x="49" y="87"/>
                    </a:cubicBezTo>
                    <a:cubicBezTo>
                      <a:pt x="54" y="87"/>
                      <a:pt x="52" y="82"/>
                      <a:pt x="54" y="80"/>
                    </a:cubicBezTo>
                    <a:cubicBezTo>
                      <a:pt x="59" y="77"/>
                      <a:pt x="60" y="69"/>
                      <a:pt x="67" y="67"/>
                    </a:cubicBezTo>
                    <a:cubicBezTo>
                      <a:pt x="69" y="66"/>
                      <a:pt x="71" y="64"/>
                      <a:pt x="73" y="64"/>
                    </a:cubicBezTo>
                    <a:cubicBezTo>
                      <a:pt x="76" y="63"/>
                      <a:pt x="80" y="63"/>
                      <a:pt x="81" y="60"/>
                    </a:cubicBezTo>
                    <a:cubicBezTo>
                      <a:pt x="85" y="50"/>
                      <a:pt x="93" y="46"/>
                      <a:pt x="101" y="42"/>
                    </a:cubicBezTo>
                    <a:cubicBezTo>
                      <a:pt x="104" y="40"/>
                      <a:pt x="107" y="38"/>
                      <a:pt x="109" y="35"/>
                    </a:cubicBezTo>
                    <a:cubicBezTo>
                      <a:pt x="114" y="34"/>
                      <a:pt x="118" y="33"/>
                      <a:pt x="120" y="27"/>
                    </a:cubicBezTo>
                    <a:cubicBezTo>
                      <a:pt x="121" y="24"/>
                      <a:pt x="125" y="21"/>
                      <a:pt x="130" y="22"/>
                    </a:cubicBezTo>
                    <a:cubicBezTo>
                      <a:pt x="134" y="23"/>
                      <a:pt x="137" y="19"/>
                      <a:pt x="141" y="17"/>
                    </a:cubicBezTo>
                    <a:cubicBezTo>
                      <a:pt x="147" y="16"/>
                      <a:pt x="153" y="14"/>
                      <a:pt x="158" y="12"/>
                    </a:cubicBezTo>
                    <a:cubicBezTo>
                      <a:pt x="159" y="12"/>
                      <a:pt x="159" y="12"/>
                      <a:pt x="159" y="12"/>
                    </a:cubicBezTo>
                    <a:close/>
                  </a:path>
                </a:pathLst>
              </a:custGeom>
              <a:solidFill>
                <a:srgbClr val="DE7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55">
                <a:extLst>
                  <a:ext uri="{FF2B5EF4-FFF2-40B4-BE49-F238E27FC236}">
                    <a16:creationId xmlns:a16="http://schemas.microsoft.com/office/drawing/2014/main" id="{FEDEDF76-0665-6530-3D3E-9198B4440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" y="2185"/>
                <a:ext cx="230" cy="555"/>
              </a:xfrm>
              <a:custGeom>
                <a:avLst/>
                <a:gdLst>
                  <a:gd name="T0" fmla="*/ 75 w 75"/>
                  <a:gd name="T1" fmla="*/ 0 h 181"/>
                  <a:gd name="T2" fmla="*/ 69 w 75"/>
                  <a:gd name="T3" fmla="*/ 9 h 181"/>
                  <a:gd name="T4" fmla="*/ 63 w 75"/>
                  <a:gd name="T5" fmla="*/ 16 h 181"/>
                  <a:gd name="T6" fmla="*/ 53 w 75"/>
                  <a:gd name="T7" fmla="*/ 31 h 181"/>
                  <a:gd name="T8" fmla="*/ 38 w 75"/>
                  <a:gd name="T9" fmla="*/ 50 h 181"/>
                  <a:gd name="T10" fmla="*/ 36 w 75"/>
                  <a:gd name="T11" fmla="*/ 53 h 181"/>
                  <a:gd name="T12" fmla="*/ 25 w 75"/>
                  <a:gd name="T13" fmla="*/ 82 h 181"/>
                  <a:gd name="T14" fmla="*/ 24 w 75"/>
                  <a:gd name="T15" fmla="*/ 87 h 181"/>
                  <a:gd name="T16" fmla="*/ 22 w 75"/>
                  <a:gd name="T17" fmla="*/ 97 h 181"/>
                  <a:gd name="T18" fmla="*/ 19 w 75"/>
                  <a:gd name="T19" fmla="*/ 115 h 181"/>
                  <a:gd name="T20" fmla="*/ 13 w 75"/>
                  <a:gd name="T21" fmla="*/ 141 h 181"/>
                  <a:gd name="T22" fmla="*/ 12 w 75"/>
                  <a:gd name="T23" fmla="*/ 152 h 181"/>
                  <a:gd name="T24" fmla="*/ 11 w 75"/>
                  <a:gd name="T25" fmla="*/ 161 h 181"/>
                  <a:gd name="T26" fmla="*/ 11 w 75"/>
                  <a:gd name="T27" fmla="*/ 170 h 181"/>
                  <a:gd name="T28" fmla="*/ 11 w 75"/>
                  <a:gd name="T29" fmla="*/ 179 h 181"/>
                  <a:gd name="T30" fmla="*/ 7 w 75"/>
                  <a:gd name="T31" fmla="*/ 180 h 181"/>
                  <a:gd name="T32" fmla="*/ 1 w 75"/>
                  <a:gd name="T33" fmla="*/ 166 h 181"/>
                  <a:gd name="T34" fmla="*/ 1 w 75"/>
                  <a:gd name="T35" fmla="*/ 166 h 181"/>
                  <a:gd name="T36" fmla="*/ 2 w 75"/>
                  <a:gd name="T37" fmla="*/ 161 h 181"/>
                  <a:gd name="T38" fmla="*/ 4 w 75"/>
                  <a:gd name="T39" fmla="*/ 152 h 181"/>
                  <a:gd name="T40" fmla="*/ 4 w 75"/>
                  <a:gd name="T41" fmla="*/ 146 h 181"/>
                  <a:gd name="T42" fmla="*/ 6 w 75"/>
                  <a:gd name="T43" fmla="*/ 124 h 181"/>
                  <a:gd name="T44" fmla="*/ 7 w 75"/>
                  <a:gd name="T45" fmla="*/ 118 h 181"/>
                  <a:gd name="T46" fmla="*/ 7 w 75"/>
                  <a:gd name="T47" fmla="*/ 114 h 181"/>
                  <a:gd name="T48" fmla="*/ 20 w 75"/>
                  <a:gd name="T49" fmla="*/ 92 h 181"/>
                  <a:gd name="T50" fmla="*/ 24 w 75"/>
                  <a:gd name="T51" fmla="*/ 74 h 181"/>
                  <a:gd name="T52" fmla="*/ 27 w 75"/>
                  <a:gd name="T53" fmla="*/ 66 h 181"/>
                  <a:gd name="T54" fmla="*/ 32 w 75"/>
                  <a:gd name="T55" fmla="*/ 52 h 181"/>
                  <a:gd name="T56" fmla="*/ 33 w 75"/>
                  <a:gd name="T57" fmla="*/ 49 h 181"/>
                  <a:gd name="T58" fmla="*/ 44 w 75"/>
                  <a:gd name="T59" fmla="*/ 35 h 181"/>
                  <a:gd name="T60" fmla="*/ 62 w 75"/>
                  <a:gd name="T61" fmla="*/ 11 h 181"/>
                  <a:gd name="T62" fmla="*/ 69 w 75"/>
                  <a:gd name="T63" fmla="*/ 7 h 181"/>
                  <a:gd name="T64" fmla="*/ 75 w 75"/>
                  <a:gd name="T6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181">
                    <a:moveTo>
                      <a:pt x="75" y="0"/>
                    </a:moveTo>
                    <a:cubicBezTo>
                      <a:pt x="75" y="4"/>
                      <a:pt x="75" y="8"/>
                      <a:pt x="69" y="9"/>
                    </a:cubicBezTo>
                    <a:cubicBezTo>
                      <a:pt x="66" y="9"/>
                      <a:pt x="64" y="13"/>
                      <a:pt x="63" y="16"/>
                    </a:cubicBezTo>
                    <a:cubicBezTo>
                      <a:pt x="60" y="21"/>
                      <a:pt x="57" y="26"/>
                      <a:pt x="53" y="31"/>
                    </a:cubicBezTo>
                    <a:cubicBezTo>
                      <a:pt x="48" y="38"/>
                      <a:pt x="45" y="46"/>
                      <a:pt x="38" y="50"/>
                    </a:cubicBezTo>
                    <a:cubicBezTo>
                      <a:pt x="37" y="51"/>
                      <a:pt x="36" y="51"/>
                      <a:pt x="36" y="53"/>
                    </a:cubicBezTo>
                    <a:cubicBezTo>
                      <a:pt x="35" y="64"/>
                      <a:pt x="30" y="73"/>
                      <a:pt x="25" y="82"/>
                    </a:cubicBezTo>
                    <a:cubicBezTo>
                      <a:pt x="24" y="84"/>
                      <a:pt x="24" y="85"/>
                      <a:pt x="24" y="87"/>
                    </a:cubicBezTo>
                    <a:cubicBezTo>
                      <a:pt x="26" y="91"/>
                      <a:pt x="25" y="94"/>
                      <a:pt x="22" y="97"/>
                    </a:cubicBezTo>
                    <a:cubicBezTo>
                      <a:pt x="23" y="103"/>
                      <a:pt x="21" y="109"/>
                      <a:pt x="19" y="115"/>
                    </a:cubicBezTo>
                    <a:cubicBezTo>
                      <a:pt x="17" y="124"/>
                      <a:pt x="17" y="133"/>
                      <a:pt x="13" y="141"/>
                    </a:cubicBezTo>
                    <a:cubicBezTo>
                      <a:pt x="11" y="144"/>
                      <a:pt x="10" y="148"/>
                      <a:pt x="12" y="152"/>
                    </a:cubicBezTo>
                    <a:cubicBezTo>
                      <a:pt x="13" y="156"/>
                      <a:pt x="14" y="159"/>
                      <a:pt x="11" y="161"/>
                    </a:cubicBezTo>
                    <a:cubicBezTo>
                      <a:pt x="6" y="164"/>
                      <a:pt x="8" y="167"/>
                      <a:pt x="11" y="170"/>
                    </a:cubicBezTo>
                    <a:cubicBezTo>
                      <a:pt x="12" y="173"/>
                      <a:pt x="12" y="176"/>
                      <a:pt x="11" y="179"/>
                    </a:cubicBezTo>
                    <a:cubicBezTo>
                      <a:pt x="10" y="180"/>
                      <a:pt x="9" y="181"/>
                      <a:pt x="7" y="180"/>
                    </a:cubicBezTo>
                    <a:cubicBezTo>
                      <a:pt x="8" y="175"/>
                      <a:pt x="5" y="170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0" y="164"/>
                      <a:pt x="1" y="163"/>
                      <a:pt x="2" y="161"/>
                    </a:cubicBezTo>
                    <a:cubicBezTo>
                      <a:pt x="5" y="158"/>
                      <a:pt x="6" y="156"/>
                      <a:pt x="4" y="152"/>
                    </a:cubicBezTo>
                    <a:cubicBezTo>
                      <a:pt x="2" y="150"/>
                      <a:pt x="3" y="148"/>
                      <a:pt x="4" y="146"/>
                    </a:cubicBezTo>
                    <a:cubicBezTo>
                      <a:pt x="7" y="139"/>
                      <a:pt x="9" y="132"/>
                      <a:pt x="6" y="124"/>
                    </a:cubicBezTo>
                    <a:cubicBezTo>
                      <a:pt x="5" y="122"/>
                      <a:pt x="6" y="120"/>
                      <a:pt x="7" y="118"/>
                    </a:cubicBezTo>
                    <a:cubicBezTo>
                      <a:pt x="7" y="117"/>
                      <a:pt x="7" y="114"/>
                      <a:pt x="7" y="114"/>
                    </a:cubicBezTo>
                    <a:cubicBezTo>
                      <a:pt x="20" y="111"/>
                      <a:pt x="10" y="96"/>
                      <a:pt x="20" y="92"/>
                    </a:cubicBezTo>
                    <a:cubicBezTo>
                      <a:pt x="18" y="85"/>
                      <a:pt x="25" y="81"/>
                      <a:pt x="24" y="74"/>
                    </a:cubicBezTo>
                    <a:cubicBezTo>
                      <a:pt x="23" y="71"/>
                      <a:pt x="24" y="68"/>
                      <a:pt x="27" y="66"/>
                    </a:cubicBezTo>
                    <a:cubicBezTo>
                      <a:pt x="31" y="62"/>
                      <a:pt x="35" y="58"/>
                      <a:pt x="32" y="52"/>
                    </a:cubicBezTo>
                    <a:cubicBezTo>
                      <a:pt x="32" y="51"/>
                      <a:pt x="33" y="49"/>
                      <a:pt x="33" y="49"/>
                    </a:cubicBezTo>
                    <a:cubicBezTo>
                      <a:pt x="39" y="46"/>
                      <a:pt x="41" y="40"/>
                      <a:pt x="44" y="35"/>
                    </a:cubicBezTo>
                    <a:cubicBezTo>
                      <a:pt x="49" y="26"/>
                      <a:pt x="56" y="19"/>
                      <a:pt x="62" y="11"/>
                    </a:cubicBezTo>
                    <a:cubicBezTo>
                      <a:pt x="64" y="9"/>
                      <a:pt x="65" y="7"/>
                      <a:pt x="69" y="7"/>
                    </a:cubicBezTo>
                    <a:cubicBezTo>
                      <a:pt x="73" y="7"/>
                      <a:pt x="72" y="2"/>
                      <a:pt x="75" y="0"/>
                    </a:cubicBezTo>
                    <a:close/>
                  </a:path>
                </a:pathLst>
              </a:custGeom>
              <a:solidFill>
                <a:srgbClr val="D45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56">
                <a:extLst>
                  <a:ext uri="{FF2B5EF4-FFF2-40B4-BE49-F238E27FC236}">
                    <a16:creationId xmlns:a16="http://schemas.microsoft.com/office/drawing/2014/main" id="{906D97E7-D692-55C1-C408-505DD82FD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3040"/>
                <a:ext cx="399" cy="396"/>
              </a:xfrm>
              <a:custGeom>
                <a:avLst/>
                <a:gdLst>
                  <a:gd name="T0" fmla="*/ 20 w 130"/>
                  <a:gd name="T1" fmla="*/ 31 h 129"/>
                  <a:gd name="T2" fmla="*/ 39 w 130"/>
                  <a:gd name="T3" fmla="*/ 55 h 129"/>
                  <a:gd name="T4" fmla="*/ 54 w 130"/>
                  <a:gd name="T5" fmla="*/ 73 h 129"/>
                  <a:gd name="T6" fmla="*/ 81 w 130"/>
                  <a:gd name="T7" fmla="*/ 96 h 129"/>
                  <a:gd name="T8" fmla="*/ 104 w 130"/>
                  <a:gd name="T9" fmla="*/ 110 h 129"/>
                  <a:gd name="T10" fmla="*/ 111 w 130"/>
                  <a:gd name="T11" fmla="*/ 114 h 129"/>
                  <a:gd name="T12" fmla="*/ 125 w 130"/>
                  <a:gd name="T13" fmla="*/ 123 h 129"/>
                  <a:gd name="T14" fmla="*/ 130 w 130"/>
                  <a:gd name="T15" fmla="*/ 127 h 129"/>
                  <a:gd name="T16" fmla="*/ 114 w 130"/>
                  <a:gd name="T17" fmla="*/ 121 h 129"/>
                  <a:gd name="T18" fmla="*/ 68 w 130"/>
                  <a:gd name="T19" fmla="*/ 90 h 129"/>
                  <a:gd name="T20" fmla="*/ 32 w 130"/>
                  <a:gd name="T21" fmla="*/ 53 h 129"/>
                  <a:gd name="T22" fmla="*/ 2 w 130"/>
                  <a:gd name="T23" fmla="*/ 5 h 129"/>
                  <a:gd name="T24" fmla="*/ 0 w 130"/>
                  <a:gd name="T25" fmla="*/ 0 h 129"/>
                  <a:gd name="T26" fmla="*/ 16 w 130"/>
                  <a:gd name="T27" fmla="*/ 23 h 129"/>
                  <a:gd name="T28" fmla="*/ 20 w 130"/>
                  <a:gd name="T29" fmla="*/ 3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29">
                    <a:moveTo>
                      <a:pt x="20" y="31"/>
                    </a:moveTo>
                    <a:cubicBezTo>
                      <a:pt x="28" y="38"/>
                      <a:pt x="31" y="48"/>
                      <a:pt x="39" y="55"/>
                    </a:cubicBezTo>
                    <a:cubicBezTo>
                      <a:pt x="45" y="60"/>
                      <a:pt x="49" y="67"/>
                      <a:pt x="54" y="73"/>
                    </a:cubicBezTo>
                    <a:cubicBezTo>
                      <a:pt x="63" y="81"/>
                      <a:pt x="72" y="88"/>
                      <a:pt x="81" y="96"/>
                    </a:cubicBezTo>
                    <a:cubicBezTo>
                      <a:pt x="88" y="102"/>
                      <a:pt x="96" y="106"/>
                      <a:pt x="104" y="110"/>
                    </a:cubicBezTo>
                    <a:cubicBezTo>
                      <a:pt x="106" y="112"/>
                      <a:pt x="109" y="113"/>
                      <a:pt x="111" y="114"/>
                    </a:cubicBezTo>
                    <a:cubicBezTo>
                      <a:pt x="115" y="118"/>
                      <a:pt x="119" y="122"/>
                      <a:pt x="125" y="123"/>
                    </a:cubicBezTo>
                    <a:cubicBezTo>
                      <a:pt x="127" y="123"/>
                      <a:pt x="130" y="124"/>
                      <a:pt x="130" y="127"/>
                    </a:cubicBezTo>
                    <a:cubicBezTo>
                      <a:pt x="123" y="129"/>
                      <a:pt x="119" y="124"/>
                      <a:pt x="114" y="121"/>
                    </a:cubicBezTo>
                    <a:cubicBezTo>
                      <a:pt x="98" y="112"/>
                      <a:pt x="82" y="102"/>
                      <a:pt x="68" y="90"/>
                    </a:cubicBezTo>
                    <a:cubicBezTo>
                      <a:pt x="55" y="79"/>
                      <a:pt x="43" y="67"/>
                      <a:pt x="32" y="53"/>
                    </a:cubicBezTo>
                    <a:cubicBezTo>
                      <a:pt x="21" y="38"/>
                      <a:pt x="10" y="22"/>
                      <a:pt x="2" y="5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7" y="7"/>
                      <a:pt x="11" y="15"/>
                      <a:pt x="16" y="23"/>
                    </a:cubicBezTo>
                    <a:cubicBezTo>
                      <a:pt x="17" y="26"/>
                      <a:pt x="18" y="29"/>
                      <a:pt x="20" y="31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57">
                <a:extLst>
                  <a:ext uri="{FF2B5EF4-FFF2-40B4-BE49-F238E27FC236}">
                    <a16:creationId xmlns:a16="http://schemas.microsoft.com/office/drawing/2014/main" id="{C1BF955A-5CAC-690E-7392-F6FC94A22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1970"/>
                <a:ext cx="150" cy="83"/>
              </a:xfrm>
              <a:custGeom>
                <a:avLst/>
                <a:gdLst>
                  <a:gd name="T0" fmla="*/ 49 w 49"/>
                  <a:gd name="T1" fmla="*/ 2 h 27"/>
                  <a:gd name="T2" fmla="*/ 45 w 49"/>
                  <a:gd name="T3" fmla="*/ 5 h 27"/>
                  <a:gd name="T4" fmla="*/ 26 w 49"/>
                  <a:gd name="T5" fmla="*/ 14 h 27"/>
                  <a:gd name="T6" fmla="*/ 21 w 49"/>
                  <a:gd name="T7" fmla="*/ 14 h 27"/>
                  <a:gd name="T8" fmla="*/ 11 w 49"/>
                  <a:gd name="T9" fmla="*/ 20 h 27"/>
                  <a:gd name="T10" fmla="*/ 2 w 49"/>
                  <a:gd name="T11" fmla="*/ 25 h 27"/>
                  <a:gd name="T12" fmla="*/ 0 w 49"/>
                  <a:gd name="T13" fmla="*/ 25 h 27"/>
                  <a:gd name="T14" fmla="*/ 9 w 49"/>
                  <a:gd name="T15" fmla="*/ 15 h 27"/>
                  <a:gd name="T16" fmla="*/ 24 w 49"/>
                  <a:gd name="T17" fmla="*/ 8 h 27"/>
                  <a:gd name="T18" fmla="*/ 49 w 49"/>
                  <a:gd name="T1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7">
                    <a:moveTo>
                      <a:pt x="49" y="2"/>
                    </a:moveTo>
                    <a:cubicBezTo>
                      <a:pt x="49" y="4"/>
                      <a:pt x="47" y="4"/>
                      <a:pt x="45" y="5"/>
                    </a:cubicBezTo>
                    <a:cubicBezTo>
                      <a:pt x="38" y="6"/>
                      <a:pt x="31" y="7"/>
                      <a:pt x="26" y="14"/>
                    </a:cubicBezTo>
                    <a:cubicBezTo>
                      <a:pt x="25" y="15"/>
                      <a:pt x="23" y="15"/>
                      <a:pt x="21" y="14"/>
                    </a:cubicBezTo>
                    <a:cubicBezTo>
                      <a:pt x="15" y="12"/>
                      <a:pt x="11" y="17"/>
                      <a:pt x="11" y="20"/>
                    </a:cubicBezTo>
                    <a:cubicBezTo>
                      <a:pt x="11" y="27"/>
                      <a:pt x="7" y="26"/>
                      <a:pt x="2" y="25"/>
                    </a:cubicBezTo>
                    <a:cubicBezTo>
                      <a:pt x="2" y="25"/>
                      <a:pt x="1" y="25"/>
                      <a:pt x="0" y="25"/>
                    </a:cubicBezTo>
                    <a:cubicBezTo>
                      <a:pt x="3" y="22"/>
                      <a:pt x="6" y="19"/>
                      <a:pt x="9" y="15"/>
                    </a:cubicBezTo>
                    <a:cubicBezTo>
                      <a:pt x="12" y="9"/>
                      <a:pt x="18" y="9"/>
                      <a:pt x="24" y="8"/>
                    </a:cubicBezTo>
                    <a:cubicBezTo>
                      <a:pt x="33" y="7"/>
                      <a:pt x="40" y="0"/>
                      <a:pt x="49" y="2"/>
                    </a:cubicBezTo>
                    <a:close/>
                  </a:path>
                </a:pathLst>
              </a:custGeom>
              <a:solidFill>
                <a:srgbClr val="CE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58">
                <a:extLst>
                  <a:ext uri="{FF2B5EF4-FFF2-40B4-BE49-F238E27FC236}">
                    <a16:creationId xmlns:a16="http://schemas.microsoft.com/office/drawing/2014/main" id="{6BD2898B-4A78-F54C-A2D5-CD44CA5E2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47"/>
                <a:ext cx="43" cy="147"/>
              </a:xfrm>
              <a:custGeom>
                <a:avLst/>
                <a:gdLst>
                  <a:gd name="T0" fmla="*/ 8 w 14"/>
                  <a:gd name="T1" fmla="*/ 0 h 48"/>
                  <a:gd name="T2" fmla="*/ 8 w 14"/>
                  <a:gd name="T3" fmla="*/ 6 h 48"/>
                  <a:gd name="T4" fmla="*/ 7 w 14"/>
                  <a:gd name="T5" fmla="*/ 28 h 48"/>
                  <a:gd name="T6" fmla="*/ 5 w 14"/>
                  <a:gd name="T7" fmla="*/ 32 h 48"/>
                  <a:gd name="T8" fmla="*/ 2 w 14"/>
                  <a:gd name="T9" fmla="*/ 47 h 48"/>
                  <a:gd name="T10" fmla="*/ 2 w 14"/>
                  <a:gd name="T11" fmla="*/ 48 h 48"/>
                  <a:gd name="T12" fmla="*/ 1 w 14"/>
                  <a:gd name="T13" fmla="*/ 45 h 48"/>
                  <a:gd name="T14" fmla="*/ 3 w 14"/>
                  <a:gd name="T15" fmla="*/ 41 h 48"/>
                  <a:gd name="T16" fmla="*/ 5 w 14"/>
                  <a:gd name="T17" fmla="*/ 6 h 48"/>
                  <a:gd name="T18" fmla="*/ 8 w 1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cubicBezTo>
                      <a:pt x="8" y="2"/>
                      <a:pt x="7" y="5"/>
                      <a:pt x="8" y="6"/>
                    </a:cubicBezTo>
                    <a:cubicBezTo>
                      <a:pt x="14" y="14"/>
                      <a:pt x="8" y="21"/>
                      <a:pt x="7" y="28"/>
                    </a:cubicBezTo>
                    <a:cubicBezTo>
                      <a:pt x="6" y="29"/>
                      <a:pt x="4" y="31"/>
                      <a:pt x="5" y="32"/>
                    </a:cubicBezTo>
                    <a:cubicBezTo>
                      <a:pt x="14" y="39"/>
                      <a:pt x="4" y="42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cubicBezTo>
                      <a:pt x="1" y="47"/>
                      <a:pt x="1" y="46"/>
                      <a:pt x="1" y="45"/>
                    </a:cubicBezTo>
                    <a:cubicBezTo>
                      <a:pt x="2" y="43"/>
                      <a:pt x="3" y="42"/>
                      <a:pt x="3" y="41"/>
                    </a:cubicBezTo>
                    <a:cubicBezTo>
                      <a:pt x="0" y="29"/>
                      <a:pt x="10" y="18"/>
                      <a:pt x="5" y="6"/>
                    </a:cubicBezTo>
                    <a:cubicBezTo>
                      <a:pt x="4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59">
                <a:extLst>
                  <a:ext uri="{FF2B5EF4-FFF2-40B4-BE49-F238E27FC236}">
                    <a16:creationId xmlns:a16="http://schemas.microsoft.com/office/drawing/2014/main" id="{47D5B28B-C94C-ADA1-BBCE-36F0AD9ED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3430"/>
                <a:ext cx="368" cy="82"/>
              </a:xfrm>
              <a:custGeom>
                <a:avLst/>
                <a:gdLst>
                  <a:gd name="T0" fmla="*/ 0 w 120"/>
                  <a:gd name="T1" fmla="*/ 0 h 27"/>
                  <a:gd name="T2" fmla="*/ 15 w 120"/>
                  <a:gd name="T3" fmla="*/ 4 h 27"/>
                  <a:gd name="T4" fmla="*/ 34 w 120"/>
                  <a:gd name="T5" fmla="*/ 10 h 27"/>
                  <a:gd name="T6" fmla="*/ 66 w 120"/>
                  <a:gd name="T7" fmla="*/ 18 h 27"/>
                  <a:gd name="T8" fmla="*/ 106 w 120"/>
                  <a:gd name="T9" fmla="*/ 23 h 27"/>
                  <a:gd name="T10" fmla="*/ 109 w 120"/>
                  <a:gd name="T11" fmla="*/ 23 h 27"/>
                  <a:gd name="T12" fmla="*/ 120 w 120"/>
                  <a:gd name="T13" fmla="*/ 23 h 27"/>
                  <a:gd name="T14" fmla="*/ 116 w 120"/>
                  <a:gd name="T15" fmla="*/ 26 h 27"/>
                  <a:gd name="T16" fmla="*/ 90 w 120"/>
                  <a:gd name="T17" fmla="*/ 25 h 27"/>
                  <a:gd name="T18" fmla="*/ 61 w 120"/>
                  <a:gd name="T19" fmla="*/ 23 h 27"/>
                  <a:gd name="T20" fmla="*/ 38 w 120"/>
                  <a:gd name="T21" fmla="*/ 16 h 27"/>
                  <a:gd name="T22" fmla="*/ 6 w 120"/>
                  <a:gd name="T23" fmla="*/ 6 h 27"/>
                  <a:gd name="T24" fmla="*/ 0 w 120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27">
                    <a:moveTo>
                      <a:pt x="0" y="0"/>
                    </a:moveTo>
                    <a:cubicBezTo>
                      <a:pt x="6" y="0"/>
                      <a:pt x="10" y="1"/>
                      <a:pt x="15" y="4"/>
                    </a:cubicBezTo>
                    <a:cubicBezTo>
                      <a:pt x="20" y="7"/>
                      <a:pt x="28" y="8"/>
                      <a:pt x="34" y="10"/>
                    </a:cubicBezTo>
                    <a:cubicBezTo>
                      <a:pt x="45" y="14"/>
                      <a:pt x="55" y="17"/>
                      <a:pt x="66" y="18"/>
                    </a:cubicBezTo>
                    <a:cubicBezTo>
                      <a:pt x="80" y="19"/>
                      <a:pt x="94" y="17"/>
                      <a:pt x="106" y="23"/>
                    </a:cubicBezTo>
                    <a:cubicBezTo>
                      <a:pt x="107" y="23"/>
                      <a:pt x="109" y="23"/>
                      <a:pt x="109" y="23"/>
                    </a:cubicBezTo>
                    <a:cubicBezTo>
                      <a:pt x="113" y="18"/>
                      <a:pt x="117" y="22"/>
                      <a:pt x="120" y="23"/>
                    </a:cubicBezTo>
                    <a:cubicBezTo>
                      <a:pt x="120" y="25"/>
                      <a:pt x="118" y="26"/>
                      <a:pt x="116" y="26"/>
                    </a:cubicBezTo>
                    <a:cubicBezTo>
                      <a:pt x="107" y="26"/>
                      <a:pt x="98" y="27"/>
                      <a:pt x="90" y="25"/>
                    </a:cubicBezTo>
                    <a:cubicBezTo>
                      <a:pt x="80" y="23"/>
                      <a:pt x="71" y="23"/>
                      <a:pt x="61" y="23"/>
                    </a:cubicBezTo>
                    <a:cubicBezTo>
                      <a:pt x="55" y="17"/>
                      <a:pt x="46" y="18"/>
                      <a:pt x="38" y="16"/>
                    </a:cubicBezTo>
                    <a:cubicBezTo>
                      <a:pt x="28" y="12"/>
                      <a:pt x="17" y="9"/>
                      <a:pt x="6" y="6"/>
                    </a:cubicBezTo>
                    <a:cubicBezTo>
                      <a:pt x="3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60">
                <a:extLst>
                  <a:ext uri="{FF2B5EF4-FFF2-40B4-BE49-F238E27FC236}">
                    <a16:creationId xmlns:a16="http://schemas.microsoft.com/office/drawing/2014/main" id="{D5502F45-6FF6-9807-AA5C-FB8D8AC2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" y="2148"/>
                <a:ext cx="260" cy="1027"/>
              </a:xfrm>
              <a:custGeom>
                <a:avLst/>
                <a:gdLst>
                  <a:gd name="T0" fmla="*/ 1 w 85"/>
                  <a:gd name="T1" fmla="*/ 2 h 335"/>
                  <a:gd name="T2" fmla="*/ 22 w 85"/>
                  <a:gd name="T3" fmla="*/ 16 h 335"/>
                  <a:gd name="T4" fmla="*/ 44 w 85"/>
                  <a:gd name="T5" fmla="*/ 48 h 335"/>
                  <a:gd name="T6" fmla="*/ 58 w 85"/>
                  <a:gd name="T7" fmla="*/ 74 h 335"/>
                  <a:gd name="T8" fmla="*/ 62 w 85"/>
                  <a:gd name="T9" fmla="*/ 79 h 335"/>
                  <a:gd name="T10" fmla="*/ 66 w 85"/>
                  <a:gd name="T11" fmla="*/ 89 h 335"/>
                  <a:gd name="T12" fmla="*/ 75 w 85"/>
                  <a:gd name="T13" fmla="*/ 114 h 335"/>
                  <a:gd name="T14" fmla="*/ 78 w 85"/>
                  <a:gd name="T15" fmla="*/ 125 h 335"/>
                  <a:gd name="T16" fmla="*/ 82 w 85"/>
                  <a:gd name="T17" fmla="*/ 154 h 335"/>
                  <a:gd name="T18" fmla="*/ 81 w 85"/>
                  <a:gd name="T19" fmla="*/ 183 h 335"/>
                  <a:gd name="T20" fmla="*/ 81 w 85"/>
                  <a:gd name="T21" fmla="*/ 186 h 335"/>
                  <a:gd name="T22" fmla="*/ 82 w 85"/>
                  <a:gd name="T23" fmla="*/ 199 h 335"/>
                  <a:gd name="T24" fmla="*/ 81 w 85"/>
                  <a:gd name="T25" fmla="*/ 221 h 335"/>
                  <a:gd name="T26" fmla="*/ 81 w 85"/>
                  <a:gd name="T27" fmla="*/ 223 h 335"/>
                  <a:gd name="T28" fmla="*/ 72 w 85"/>
                  <a:gd name="T29" fmla="*/ 250 h 335"/>
                  <a:gd name="T30" fmla="*/ 72 w 85"/>
                  <a:gd name="T31" fmla="*/ 251 h 335"/>
                  <a:gd name="T32" fmla="*/ 62 w 85"/>
                  <a:gd name="T33" fmla="*/ 274 h 335"/>
                  <a:gd name="T34" fmla="*/ 58 w 85"/>
                  <a:gd name="T35" fmla="*/ 290 h 335"/>
                  <a:gd name="T36" fmla="*/ 51 w 85"/>
                  <a:gd name="T37" fmla="*/ 301 h 335"/>
                  <a:gd name="T38" fmla="*/ 44 w 85"/>
                  <a:gd name="T39" fmla="*/ 314 h 335"/>
                  <a:gd name="T40" fmla="*/ 34 w 85"/>
                  <a:gd name="T41" fmla="*/ 324 h 335"/>
                  <a:gd name="T42" fmla="*/ 32 w 85"/>
                  <a:gd name="T43" fmla="*/ 325 h 335"/>
                  <a:gd name="T44" fmla="*/ 30 w 85"/>
                  <a:gd name="T45" fmla="*/ 330 h 335"/>
                  <a:gd name="T46" fmla="*/ 23 w 85"/>
                  <a:gd name="T47" fmla="*/ 330 h 335"/>
                  <a:gd name="T48" fmla="*/ 27 w 85"/>
                  <a:gd name="T49" fmla="*/ 322 h 335"/>
                  <a:gd name="T50" fmla="*/ 37 w 85"/>
                  <a:gd name="T51" fmla="*/ 308 h 335"/>
                  <a:gd name="T52" fmla="*/ 40 w 85"/>
                  <a:gd name="T53" fmla="*/ 302 h 335"/>
                  <a:gd name="T54" fmla="*/ 47 w 85"/>
                  <a:gd name="T55" fmla="*/ 290 h 335"/>
                  <a:gd name="T56" fmla="*/ 62 w 85"/>
                  <a:gd name="T57" fmla="*/ 255 h 335"/>
                  <a:gd name="T58" fmla="*/ 73 w 85"/>
                  <a:gd name="T59" fmla="*/ 206 h 335"/>
                  <a:gd name="T60" fmla="*/ 74 w 85"/>
                  <a:gd name="T61" fmla="*/ 194 h 335"/>
                  <a:gd name="T62" fmla="*/ 74 w 85"/>
                  <a:gd name="T63" fmla="*/ 180 h 335"/>
                  <a:gd name="T64" fmla="*/ 57 w 85"/>
                  <a:gd name="T65" fmla="*/ 163 h 335"/>
                  <a:gd name="T66" fmla="*/ 52 w 85"/>
                  <a:gd name="T67" fmla="*/ 147 h 335"/>
                  <a:gd name="T68" fmla="*/ 54 w 85"/>
                  <a:gd name="T69" fmla="*/ 123 h 335"/>
                  <a:gd name="T70" fmla="*/ 51 w 85"/>
                  <a:gd name="T71" fmla="*/ 102 h 335"/>
                  <a:gd name="T72" fmla="*/ 56 w 85"/>
                  <a:gd name="T73" fmla="*/ 93 h 335"/>
                  <a:gd name="T74" fmla="*/ 62 w 85"/>
                  <a:gd name="T75" fmla="*/ 107 h 335"/>
                  <a:gd name="T76" fmla="*/ 66 w 85"/>
                  <a:gd name="T77" fmla="*/ 118 h 335"/>
                  <a:gd name="T78" fmla="*/ 59 w 85"/>
                  <a:gd name="T79" fmla="*/ 95 h 335"/>
                  <a:gd name="T80" fmla="*/ 56 w 85"/>
                  <a:gd name="T81" fmla="*/ 92 h 335"/>
                  <a:gd name="T82" fmla="*/ 50 w 85"/>
                  <a:gd name="T83" fmla="*/ 80 h 335"/>
                  <a:gd name="T84" fmla="*/ 49 w 85"/>
                  <a:gd name="T85" fmla="*/ 72 h 335"/>
                  <a:gd name="T86" fmla="*/ 28 w 85"/>
                  <a:gd name="T87" fmla="*/ 39 h 335"/>
                  <a:gd name="T88" fmla="*/ 8 w 85"/>
                  <a:gd name="T89" fmla="*/ 18 h 335"/>
                  <a:gd name="T90" fmla="*/ 6 w 85"/>
                  <a:gd name="T91" fmla="*/ 17 h 335"/>
                  <a:gd name="T92" fmla="*/ 7 w 85"/>
                  <a:gd name="T93" fmla="*/ 15 h 335"/>
                  <a:gd name="T94" fmla="*/ 2 w 85"/>
                  <a:gd name="T95" fmla="*/ 7 h 335"/>
                  <a:gd name="T96" fmla="*/ 0 w 85"/>
                  <a:gd name="T97" fmla="*/ 5 h 335"/>
                  <a:gd name="T98" fmla="*/ 1 w 85"/>
                  <a:gd name="T99" fmla="*/ 2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5" h="335">
                    <a:moveTo>
                      <a:pt x="1" y="2"/>
                    </a:moveTo>
                    <a:cubicBezTo>
                      <a:pt x="13" y="0"/>
                      <a:pt x="15" y="11"/>
                      <a:pt x="22" y="16"/>
                    </a:cubicBezTo>
                    <a:cubicBezTo>
                      <a:pt x="32" y="25"/>
                      <a:pt x="37" y="37"/>
                      <a:pt x="44" y="48"/>
                    </a:cubicBezTo>
                    <a:cubicBezTo>
                      <a:pt x="50" y="56"/>
                      <a:pt x="58" y="63"/>
                      <a:pt x="58" y="74"/>
                    </a:cubicBezTo>
                    <a:cubicBezTo>
                      <a:pt x="58" y="77"/>
                      <a:pt x="61" y="77"/>
                      <a:pt x="62" y="79"/>
                    </a:cubicBezTo>
                    <a:cubicBezTo>
                      <a:pt x="64" y="82"/>
                      <a:pt x="66" y="85"/>
                      <a:pt x="66" y="89"/>
                    </a:cubicBezTo>
                    <a:cubicBezTo>
                      <a:pt x="67" y="98"/>
                      <a:pt x="72" y="106"/>
                      <a:pt x="75" y="114"/>
                    </a:cubicBezTo>
                    <a:cubicBezTo>
                      <a:pt x="77" y="118"/>
                      <a:pt x="76" y="122"/>
                      <a:pt x="78" y="125"/>
                    </a:cubicBezTo>
                    <a:cubicBezTo>
                      <a:pt x="81" y="135"/>
                      <a:pt x="79" y="145"/>
                      <a:pt x="82" y="154"/>
                    </a:cubicBezTo>
                    <a:cubicBezTo>
                      <a:pt x="85" y="164"/>
                      <a:pt x="80" y="173"/>
                      <a:pt x="81" y="183"/>
                    </a:cubicBezTo>
                    <a:cubicBezTo>
                      <a:pt x="81" y="184"/>
                      <a:pt x="80" y="186"/>
                      <a:pt x="81" y="186"/>
                    </a:cubicBezTo>
                    <a:cubicBezTo>
                      <a:pt x="84" y="190"/>
                      <a:pt x="82" y="194"/>
                      <a:pt x="82" y="199"/>
                    </a:cubicBezTo>
                    <a:cubicBezTo>
                      <a:pt x="81" y="206"/>
                      <a:pt x="79" y="213"/>
                      <a:pt x="81" y="221"/>
                    </a:cubicBezTo>
                    <a:cubicBezTo>
                      <a:pt x="81" y="221"/>
                      <a:pt x="81" y="223"/>
                      <a:pt x="81" y="223"/>
                    </a:cubicBezTo>
                    <a:cubicBezTo>
                      <a:pt x="71" y="230"/>
                      <a:pt x="80" y="243"/>
                      <a:pt x="72" y="250"/>
                    </a:cubicBezTo>
                    <a:cubicBezTo>
                      <a:pt x="72" y="250"/>
                      <a:pt x="72" y="251"/>
                      <a:pt x="72" y="251"/>
                    </a:cubicBezTo>
                    <a:cubicBezTo>
                      <a:pt x="74" y="261"/>
                      <a:pt x="65" y="266"/>
                      <a:pt x="62" y="274"/>
                    </a:cubicBezTo>
                    <a:cubicBezTo>
                      <a:pt x="60" y="279"/>
                      <a:pt x="59" y="285"/>
                      <a:pt x="58" y="290"/>
                    </a:cubicBezTo>
                    <a:cubicBezTo>
                      <a:pt x="57" y="295"/>
                      <a:pt x="55" y="299"/>
                      <a:pt x="51" y="301"/>
                    </a:cubicBezTo>
                    <a:cubicBezTo>
                      <a:pt x="46" y="304"/>
                      <a:pt x="48" y="311"/>
                      <a:pt x="44" y="314"/>
                    </a:cubicBezTo>
                    <a:cubicBezTo>
                      <a:pt x="39" y="315"/>
                      <a:pt x="38" y="322"/>
                      <a:pt x="34" y="324"/>
                    </a:cubicBezTo>
                    <a:cubicBezTo>
                      <a:pt x="33" y="324"/>
                      <a:pt x="33" y="325"/>
                      <a:pt x="32" y="325"/>
                    </a:cubicBezTo>
                    <a:cubicBezTo>
                      <a:pt x="31" y="327"/>
                      <a:pt x="32" y="329"/>
                      <a:pt x="30" y="330"/>
                    </a:cubicBezTo>
                    <a:cubicBezTo>
                      <a:pt x="28" y="333"/>
                      <a:pt x="25" y="335"/>
                      <a:pt x="23" y="330"/>
                    </a:cubicBezTo>
                    <a:cubicBezTo>
                      <a:pt x="23" y="327"/>
                      <a:pt x="24" y="325"/>
                      <a:pt x="27" y="322"/>
                    </a:cubicBezTo>
                    <a:cubicBezTo>
                      <a:pt x="31" y="318"/>
                      <a:pt x="34" y="313"/>
                      <a:pt x="37" y="308"/>
                    </a:cubicBezTo>
                    <a:cubicBezTo>
                      <a:pt x="38" y="306"/>
                      <a:pt x="39" y="304"/>
                      <a:pt x="40" y="302"/>
                    </a:cubicBezTo>
                    <a:cubicBezTo>
                      <a:pt x="43" y="298"/>
                      <a:pt x="45" y="295"/>
                      <a:pt x="47" y="290"/>
                    </a:cubicBezTo>
                    <a:cubicBezTo>
                      <a:pt x="53" y="279"/>
                      <a:pt x="58" y="267"/>
                      <a:pt x="62" y="255"/>
                    </a:cubicBezTo>
                    <a:cubicBezTo>
                      <a:pt x="68" y="239"/>
                      <a:pt x="71" y="223"/>
                      <a:pt x="73" y="206"/>
                    </a:cubicBezTo>
                    <a:cubicBezTo>
                      <a:pt x="75" y="202"/>
                      <a:pt x="74" y="198"/>
                      <a:pt x="74" y="194"/>
                    </a:cubicBezTo>
                    <a:cubicBezTo>
                      <a:pt x="74" y="189"/>
                      <a:pt x="74" y="185"/>
                      <a:pt x="74" y="180"/>
                    </a:cubicBezTo>
                    <a:cubicBezTo>
                      <a:pt x="67" y="176"/>
                      <a:pt x="64" y="167"/>
                      <a:pt x="57" y="163"/>
                    </a:cubicBezTo>
                    <a:cubicBezTo>
                      <a:pt x="51" y="160"/>
                      <a:pt x="52" y="153"/>
                      <a:pt x="52" y="147"/>
                    </a:cubicBezTo>
                    <a:cubicBezTo>
                      <a:pt x="52" y="139"/>
                      <a:pt x="53" y="131"/>
                      <a:pt x="54" y="123"/>
                    </a:cubicBezTo>
                    <a:cubicBezTo>
                      <a:pt x="55" y="115"/>
                      <a:pt x="51" y="109"/>
                      <a:pt x="51" y="102"/>
                    </a:cubicBezTo>
                    <a:cubicBezTo>
                      <a:pt x="54" y="99"/>
                      <a:pt x="52" y="95"/>
                      <a:pt x="56" y="93"/>
                    </a:cubicBezTo>
                    <a:cubicBezTo>
                      <a:pt x="61" y="96"/>
                      <a:pt x="61" y="102"/>
                      <a:pt x="62" y="107"/>
                    </a:cubicBezTo>
                    <a:cubicBezTo>
                      <a:pt x="63" y="110"/>
                      <a:pt x="64" y="114"/>
                      <a:pt x="66" y="118"/>
                    </a:cubicBezTo>
                    <a:cubicBezTo>
                      <a:pt x="65" y="110"/>
                      <a:pt x="62" y="103"/>
                      <a:pt x="59" y="95"/>
                    </a:cubicBezTo>
                    <a:cubicBezTo>
                      <a:pt x="59" y="93"/>
                      <a:pt x="58" y="93"/>
                      <a:pt x="56" y="92"/>
                    </a:cubicBezTo>
                    <a:cubicBezTo>
                      <a:pt x="54" y="88"/>
                      <a:pt x="51" y="85"/>
                      <a:pt x="50" y="80"/>
                    </a:cubicBezTo>
                    <a:cubicBezTo>
                      <a:pt x="51" y="77"/>
                      <a:pt x="50" y="75"/>
                      <a:pt x="49" y="72"/>
                    </a:cubicBezTo>
                    <a:cubicBezTo>
                      <a:pt x="43" y="61"/>
                      <a:pt x="36" y="50"/>
                      <a:pt x="28" y="39"/>
                    </a:cubicBezTo>
                    <a:cubicBezTo>
                      <a:pt x="21" y="32"/>
                      <a:pt x="17" y="23"/>
                      <a:pt x="8" y="18"/>
                    </a:cubicBezTo>
                    <a:cubicBezTo>
                      <a:pt x="7" y="18"/>
                      <a:pt x="7" y="17"/>
                      <a:pt x="6" y="17"/>
                    </a:cubicBezTo>
                    <a:cubicBezTo>
                      <a:pt x="6" y="16"/>
                      <a:pt x="7" y="16"/>
                      <a:pt x="7" y="15"/>
                    </a:cubicBezTo>
                    <a:cubicBezTo>
                      <a:pt x="10" y="9"/>
                      <a:pt x="9" y="8"/>
                      <a:pt x="2" y="7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E57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61">
                <a:extLst>
                  <a:ext uri="{FF2B5EF4-FFF2-40B4-BE49-F238E27FC236}">
                    <a16:creationId xmlns:a16="http://schemas.microsoft.com/office/drawing/2014/main" id="{D04AF921-054E-3858-32C7-F28AB1E02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" y="3145"/>
                <a:ext cx="285" cy="248"/>
              </a:xfrm>
              <a:custGeom>
                <a:avLst/>
                <a:gdLst>
                  <a:gd name="T0" fmla="*/ 83 w 93"/>
                  <a:gd name="T1" fmla="*/ 4 h 81"/>
                  <a:gd name="T2" fmla="*/ 88 w 93"/>
                  <a:gd name="T3" fmla="*/ 5 h 81"/>
                  <a:gd name="T4" fmla="*/ 91 w 93"/>
                  <a:gd name="T5" fmla="*/ 0 h 81"/>
                  <a:gd name="T6" fmla="*/ 86 w 93"/>
                  <a:gd name="T7" fmla="*/ 13 h 81"/>
                  <a:gd name="T8" fmla="*/ 84 w 93"/>
                  <a:gd name="T9" fmla="*/ 15 h 81"/>
                  <a:gd name="T10" fmla="*/ 66 w 93"/>
                  <a:gd name="T11" fmla="*/ 34 h 81"/>
                  <a:gd name="T12" fmla="*/ 65 w 93"/>
                  <a:gd name="T13" fmla="*/ 34 h 81"/>
                  <a:gd name="T14" fmla="*/ 51 w 93"/>
                  <a:gd name="T15" fmla="*/ 44 h 81"/>
                  <a:gd name="T16" fmla="*/ 49 w 93"/>
                  <a:gd name="T17" fmla="*/ 46 h 81"/>
                  <a:gd name="T18" fmla="*/ 37 w 93"/>
                  <a:gd name="T19" fmla="*/ 62 h 81"/>
                  <a:gd name="T20" fmla="*/ 30 w 93"/>
                  <a:gd name="T21" fmla="*/ 66 h 81"/>
                  <a:gd name="T22" fmla="*/ 24 w 93"/>
                  <a:gd name="T23" fmla="*/ 70 h 81"/>
                  <a:gd name="T24" fmla="*/ 19 w 93"/>
                  <a:gd name="T25" fmla="*/ 73 h 81"/>
                  <a:gd name="T26" fmla="*/ 12 w 93"/>
                  <a:gd name="T27" fmla="*/ 75 h 81"/>
                  <a:gd name="T28" fmla="*/ 1 w 93"/>
                  <a:gd name="T29" fmla="*/ 79 h 81"/>
                  <a:gd name="T30" fmla="*/ 5 w 93"/>
                  <a:gd name="T31" fmla="*/ 73 h 81"/>
                  <a:gd name="T32" fmla="*/ 22 w 93"/>
                  <a:gd name="T33" fmla="*/ 61 h 81"/>
                  <a:gd name="T34" fmla="*/ 23 w 93"/>
                  <a:gd name="T35" fmla="*/ 58 h 81"/>
                  <a:gd name="T36" fmla="*/ 35 w 93"/>
                  <a:gd name="T37" fmla="*/ 47 h 81"/>
                  <a:gd name="T38" fmla="*/ 44 w 93"/>
                  <a:gd name="T39" fmla="*/ 40 h 81"/>
                  <a:gd name="T40" fmla="*/ 52 w 93"/>
                  <a:gd name="T41" fmla="*/ 33 h 81"/>
                  <a:gd name="T42" fmla="*/ 58 w 93"/>
                  <a:gd name="T43" fmla="*/ 28 h 81"/>
                  <a:gd name="T44" fmla="*/ 71 w 93"/>
                  <a:gd name="T45" fmla="*/ 15 h 81"/>
                  <a:gd name="T46" fmla="*/ 83 w 93"/>
                  <a:gd name="T4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81">
                    <a:moveTo>
                      <a:pt x="83" y="4"/>
                    </a:moveTo>
                    <a:cubicBezTo>
                      <a:pt x="84" y="8"/>
                      <a:pt x="86" y="8"/>
                      <a:pt x="88" y="5"/>
                    </a:cubicBezTo>
                    <a:cubicBezTo>
                      <a:pt x="89" y="4"/>
                      <a:pt x="90" y="2"/>
                      <a:pt x="91" y="0"/>
                    </a:cubicBezTo>
                    <a:cubicBezTo>
                      <a:pt x="91" y="5"/>
                      <a:pt x="93" y="11"/>
                      <a:pt x="86" y="13"/>
                    </a:cubicBezTo>
                    <a:cubicBezTo>
                      <a:pt x="85" y="13"/>
                      <a:pt x="85" y="14"/>
                      <a:pt x="84" y="15"/>
                    </a:cubicBezTo>
                    <a:cubicBezTo>
                      <a:pt x="82" y="25"/>
                      <a:pt x="75" y="30"/>
                      <a:pt x="66" y="34"/>
                    </a:cubicBezTo>
                    <a:cubicBezTo>
                      <a:pt x="66" y="34"/>
                      <a:pt x="65" y="34"/>
                      <a:pt x="65" y="34"/>
                    </a:cubicBezTo>
                    <a:cubicBezTo>
                      <a:pt x="63" y="42"/>
                      <a:pt x="59" y="46"/>
                      <a:pt x="51" y="44"/>
                    </a:cubicBezTo>
                    <a:cubicBezTo>
                      <a:pt x="51" y="44"/>
                      <a:pt x="49" y="45"/>
                      <a:pt x="49" y="46"/>
                    </a:cubicBezTo>
                    <a:cubicBezTo>
                      <a:pt x="48" y="53"/>
                      <a:pt x="41" y="56"/>
                      <a:pt x="37" y="62"/>
                    </a:cubicBezTo>
                    <a:cubicBezTo>
                      <a:pt x="36" y="65"/>
                      <a:pt x="33" y="67"/>
                      <a:pt x="30" y="66"/>
                    </a:cubicBezTo>
                    <a:cubicBezTo>
                      <a:pt x="26" y="65"/>
                      <a:pt x="23" y="65"/>
                      <a:pt x="24" y="70"/>
                    </a:cubicBezTo>
                    <a:cubicBezTo>
                      <a:pt x="24" y="73"/>
                      <a:pt x="22" y="74"/>
                      <a:pt x="19" y="73"/>
                    </a:cubicBezTo>
                    <a:cubicBezTo>
                      <a:pt x="16" y="71"/>
                      <a:pt x="14" y="72"/>
                      <a:pt x="12" y="75"/>
                    </a:cubicBezTo>
                    <a:cubicBezTo>
                      <a:pt x="10" y="79"/>
                      <a:pt x="6" y="81"/>
                      <a:pt x="1" y="79"/>
                    </a:cubicBezTo>
                    <a:cubicBezTo>
                      <a:pt x="0" y="76"/>
                      <a:pt x="2" y="74"/>
                      <a:pt x="5" y="73"/>
                    </a:cubicBezTo>
                    <a:cubicBezTo>
                      <a:pt x="11" y="70"/>
                      <a:pt x="15" y="64"/>
                      <a:pt x="22" y="61"/>
                    </a:cubicBezTo>
                    <a:cubicBezTo>
                      <a:pt x="23" y="60"/>
                      <a:pt x="23" y="59"/>
                      <a:pt x="23" y="58"/>
                    </a:cubicBezTo>
                    <a:cubicBezTo>
                      <a:pt x="25" y="52"/>
                      <a:pt x="31" y="51"/>
                      <a:pt x="35" y="47"/>
                    </a:cubicBezTo>
                    <a:cubicBezTo>
                      <a:pt x="38" y="44"/>
                      <a:pt x="41" y="43"/>
                      <a:pt x="44" y="40"/>
                    </a:cubicBezTo>
                    <a:cubicBezTo>
                      <a:pt x="46" y="38"/>
                      <a:pt x="49" y="36"/>
                      <a:pt x="52" y="33"/>
                    </a:cubicBezTo>
                    <a:cubicBezTo>
                      <a:pt x="54" y="31"/>
                      <a:pt x="56" y="30"/>
                      <a:pt x="58" y="28"/>
                    </a:cubicBezTo>
                    <a:cubicBezTo>
                      <a:pt x="63" y="25"/>
                      <a:pt x="67" y="20"/>
                      <a:pt x="71" y="15"/>
                    </a:cubicBezTo>
                    <a:cubicBezTo>
                      <a:pt x="75" y="12"/>
                      <a:pt x="77" y="6"/>
                      <a:pt x="83" y="4"/>
                    </a:cubicBezTo>
                    <a:close/>
                  </a:path>
                </a:pathLst>
              </a:custGeom>
              <a:solidFill>
                <a:srgbClr val="DB6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62">
                <a:extLst>
                  <a:ext uri="{FF2B5EF4-FFF2-40B4-BE49-F238E27FC236}">
                    <a16:creationId xmlns:a16="http://schemas.microsoft.com/office/drawing/2014/main" id="{217453BF-0C4B-7A28-0665-09B07BFC3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" y="2035"/>
                <a:ext cx="230" cy="171"/>
              </a:xfrm>
              <a:custGeom>
                <a:avLst/>
                <a:gdLst>
                  <a:gd name="T0" fmla="*/ 75 w 75"/>
                  <a:gd name="T1" fmla="*/ 39 h 56"/>
                  <a:gd name="T2" fmla="*/ 75 w 75"/>
                  <a:gd name="T3" fmla="*/ 42 h 56"/>
                  <a:gd name="T4" fmla="*/ 69 w 75"/>
                  <a:gd name="T5" fmla="*/ 38 h 56"/>
                  <a:gd name="T6" fmla="*/ 60 w 75"/>
                  <a:gd name="T7" fmla="*/ 33 h 56"/>
                  <a:gd name="T8" fmla="*/ 56 w 75"/>
                  <a:gd name="T9" fmla="*/ 29 h 56"/>
                  <a:gd name="T10" fmla="*/ 53 w 75"/>
                  <a:gd name="T11" fmla="*/ 25 h 56"/>
                  <a:gd name="T12" fmla="*/ 45 w 75"/>
                  <a:gd name="T13" fmla="*/ 29 h 56"/>
                  <a:gd name="T14" fmla="*/ 45 w 75"/>
                  <a:gd name="T15" fmla="*/ 39 h 56"/>
                  <a:gd name="T16" fmla="*/ 39 w 75"/>
                  <a:gd name="T17" fmla="*/ 48 h 56"/>
                  <a:gd name="T18" fmla="*/ 20 w 75"/>
                  <a:gd name="T19" fmla="*/ 53 h 56"/>
                  <a:gd name="T20" fmla="*/ 0 w 75"/>
                  <a:gd name="T21" fmla="*/ 44 h 56"/>
                  <a:gd name="T22" fmla="*/ 1 w 75"/>
                  <a:gd name="T23" fmla="*/ 38 h 56"/>
                  <a:gd name="T24" fmla="*/ 7 w 75"/>
                  <a:gd name="T25" fmla="*/ 40 h 56"/>
                  <a:gd name="T26" fmla="*/ 17 w 75"/>
                  <a:gd name="T27" fmla="*/ 45 h 56"/>
                  <a:gd name="T28" fmla="*/ 37 w 75"/>
                  <a:gd name="T29" fmla="*/ 38 h 56"/>
                  <a:gd name="T30" fmla="*/ 35 w 75"/>
                  <a:gd name="T31" fmla="*/ 17 h 56"/>
                  <a:gd name="T32" fmla="*/ 27 w 75"/>
                  <a:gd name="T33" fmla="*/ 11 h 56"/>
                  <a:gd name="T34" fmla="*/ 22 w 75"/>
                  <a:gd name="T35" fmla="*/ 5 h 56"/>
                  <a:gd name="T36" fmla="*/ 29 w 75"/>
                  <a:gd name="T37" fmla="*/ 2 h 56"/>
                  <a:gd name="T38" fmla="*/ 46 w 75"/>
                  <a:gd name="T39" fmla="*/ 15 h 56"/>
                  <a:gd name="T40" fmla="*/ 55 w 75"/>
                  <a:gd name="T41" fmla="*/ 19 h 56"/>
                  <a:gd name="T42" fmla="*/ 70 w 75"/>
                  <a:gd name="T43" fmla="*/ 30 h 56"/>
                  <a:gd name="T44" fmla="*/ 75 w 75"/>
                  <a:gd name="T45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5" h="56">
                    <a:moveTo>
                      <a:pt x="75" y="39"/>
                    </a:moveTo>
                    <a:cubicBezTo>
                      <a:pt x="75" y="40"/>
                      <a:pt x="75" y="41"/>
                      <a:pt x="75" y="42"/>
                    </a:cubicBezTo>
                    <a:cubicBezTo>
                      <a:pt x="72" y="42"/>
                      <a:pt x="71" y="40"/>
                      <a:pt x="69" y="38"/>
                    </a:cubicBezTo>
                    <a:cubicBezTo>
                      <a:pt x="67" y="36"/>
                      <a:pt x="63" y="34"/>
                      <a:pt x="60" y="33"/>
                    </a:cubicBezTo>
                    <a:cubicBezTo>
                      <a:pt x="59" y="32"/>
                      <a:pt x="57" y="31"/>
                      <a:pt x="56" y="29"/>
                    </a:cubicBezTo>
                    <a:cubicBezTo>
                      <a:pt x="55" y="28"/>
                      <a:pt x="55" y="26"/>
                      <a:pt x="53" y="25"/>
                    </a:cubicBezTo>
                    <a:cubicBezTo>
                      <a:pt x="49" y="22"/>
                      <a:pt x="45" y="24"/>
                      <a:pt x="45" y="29"/>
                    </a:cubicBezTo>
                    <a:cubicBezTo>
                      <a:pt x="45" y="32"/>
                      <a:pt x="45" y="35"/>
                      <a:pt x="45" y="39"/>
                    </a:cubicBezTo>
                    <a:cubicBezTo>
                      <a:pt x="46" y="45"/>
                      <a:pt x="44" y="47"/>
                      <a:pt x="39" y="48"/>
                    </a:cubicBezTo>
                    <a:cubicBezTo>
                      <a:pt x="32" y="49"/>
                      <a:pt x="26" y="51"/>
                      <a:pt x="20" y="53"/>
                    </a:cubicBezTo>
                    <a:cubicBezTo>
                      <a:pt x="12" y="56"/>
                      <a:pt x="5" y="53"/>
                      <a:pt x="0" y="44"/>
                    </a:cubicBezTo>
                    <a:cubicBezTo>
                      <a:pt x="0" y="42"/>
                      <a:pt x="0" y="40"/>
                      <a:pt x="1" y="38"/>
                    </a:cubicBezTo>
                    <a:cubicBezTo>
                      <a:pt x="4" y="36"/>
                      <a:pt x="6" y="38"/>
                      <a:pt x="7" y="40"/>
                    </a:cubicBezTo>
                    <a:cubicBezTo>
                      <a:pt x="9" y="44"/>
                      <a:pt x="13" y="45"/>
                      <a:pt x="17" y="45"/>
                    </a:cubicBezTo>
                    <a:cubicBezTo>
                      <a:pt x="25" y="45"/>
                      <a:pt x="31" y="41"/>
                      <a:pt x="37" y="38"/>
                    </a:cubicBezTo>
                    <a:cubicBezTo>
                      <a:pt x="42" y="35"/>
                      <a:pt x="40" y="21"/>
                      <a:pt x="35" y="17"/>
                    </a:cubicBezTo>
                    <a:cubicBezTo>
                      <a:pt x="33" y="15"/>
                      <a:pt x="30" y="12"/>
                      <a:pt x="27" y="11"/>
                    </a:cubicBezTo>
                    <a:cubicBezTo>
                      <a:pt x="25" y="9"/>
                      <a:pt x="22" y="8"/>
                      <a:pt x="22" y="5"/>
                    </a:cubicBezTo>
                    <a:cubicBezTo>
                      <a:pt x="22" y="0"/>
                      <a:pt x="25" y="0"/>
                      <a:pt x="29" y="2"/>
                    </a:cubicBezTo>
                    <a:cubicBezTo>
                      <a:pt x="35" y="6"/>
                      <a:pt x="42" y="7"/>
                      <a:pt x="46" y="15"/>
                    </a:cubicBezTo>
                    <a:cubicBezTo>
                      <a:pt x="48" y="18"/>
                      <a:pt x="52" y="18"/>
                      <a:pt x="55" y="19"/>
                    </a:cubicBezTo>
                    <a:cubicBezTo>
                      <a:pt x="59" y="24"/>
                      <a:pt x="65" y="26"/>
                      <a:pt x="70" y="30"/>
                    </a:cubicBezTo>
                    <a:cubicBezTo>
                      <a:pt x="73" y="32"/>
                      <a:pt x="75" y="35"/>
                      <a:pt x="75" y="39"/>
                    </a:cubicBezTo>
                    <a:close/>
                  </a:path>
                </a:pathLst>
              </a:custGeom>
              <a:solidFill>
                <a:srgbClr val="E98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63">
                <a:extLst>
                  <a:ext uri="{FF2B5EF4-FFF2-40B4-BE49-F238E27FC236}">
                    <a16:creationId xmlns:a16="http://schemas.microsoft.com/office/drawing/2014/main" id="{F9CFBAB2-3697-46A3-D577-4AA2A5257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3083"/>
                <a:ext cx="55" cy="104"/>
              </a:xfrm>
              <a:custGeom>
                <a:avLst/>
                <a:gdLst>
                  <a:gd name="T0" fmla="*/ 17 w 18"/>
                  <a:gd name="T1" fmla="*/ 0 h 34"/>
                  <a:gd name="T2" fmla="*/ 13 w 18"/>
                  <a:gd name="T3" fmla="*/ 14 h 34"/>
                  <a:gd name="T4" fmla="*/ 3 w 18"/>
                  <a:gd name="T5" fmla="*/ 32 h 34"/>
                  <a:gd name="T6" fmla="*/ 0 w 18"/>
                  <a:gd name="T7" fmla="*/ 34 h 34"/>
                  <a:gd name="T8" fmla="*/ 13 w 18"/>
                  <a:gd name="T9" fmla="*/ 9 h 34"/>
                  <a:gd name="T10" fmla="*/ 13 w 18"/>
                  <a:gd name="T11" fmla="*/ 5 h 34"/>
                  <a:gd name="T12" fmla="*/ 17 w 18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7" y="0"/>
                    </a:moveTo>
                    <a:cubicBezTo>
                      <a:pt x="18" y="5"/>
                      <a:pt x="16" y="10"/>
                      <a:pt x="13" y="14"/>
                    </a:cubicBezTo>
                    <a:cubicBezTo>
                      <a:pt x="10" y="20"/>
                      <a:pt x="5" y="25"/>
                      <a:pt x="3" y="32"/>
                    </a:cubicBezTo>
                    <a:cubicBezTo>
                      <a:pt x="3" y="33"/>
                      <a:pt x="2" y="34"/>
                      <a:pt x="0" y="34"/>
                    </a:cubicBezTo>
                    <a:cubicBezTo>
                      <a:pt x="3" y="25"/>
                      <a:pt x="6" y="16"/>
                      <a:pt x="13" y="9"/>
                    </a:cubicBezTo>
                    <a:cubicBezTo>
                      <a:pt x="14" y="8"/>
                      <a:pt x="13" y="6"/>
                      <a:pt x="13" y="5"/>
                    </a:cubicBezTo>
                    <a:cubicBezTo>
                      <a:pt x="13" y="2"/>
                      <a:pt x="13" y="2"/>
                      <a:pt x="17" y="0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64">
                <a:extLst>
                  <a:ext uri="{FF2B5EF4-FFF2-40B4-BE49-F238E27FC236}">
                    <a16:creationId xmlns:a16="http://schemas.microsoft.com/office/drawing/2014/main" id="{871A66D7-D8C2-BDE8-287B-61F556240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" y="2979"/>
                <a:ext cx="27" cy="58"/>
              </a:xfrm>
              <a:custGeom>
                <a:avLst/>
                <a:gdLst>
                  <a:gd name="T0" fmla="*/ 9 w 9"/>
                  <a:gd name="T1" fmla="*/ 0 h 19"/>
                  <a:gd name="T2" fmla="*/ 6 w 9"/>
                  <a:gd name="T3" fmla="*/ 19 h 19"/>
                  <a:gd name="T4" fmla="*/ 9 w 9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9">
                    <a:moveTo>
                      <a:pt x="9" y="0"/>
                    </a:moveTo>
                    <a:cubicBezTo>
                      <a:pt x="9" y="7"/>
                      <a:pt x="4" y="12"/>
                      <a:pt x="6" y="19"/>
                    </a:cubicBezTo>
                    <a:cubicBezTo>
                      <a:pt x="0" y="10"/>
                      <a:pt x="1" y="4"/>
                      <a:pt x="9" y="0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65">
                <a:extLst>
                  <a:ext uri="{FF2B5EF4-FFF2-40B4-BE49-F238E27FC236}">
                    <a16:creationId xmlns:a16="http://schemas.microsoft.com/office/drawing/2014/main" id="{A826CDF2-22E2-F4EE-F3E4-218C18654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" y="3187"/>
                <a:ext cx="52" cy="62"/>
              </a:xfrm>
              <a:custGeom>
                <a:avLst/>
                <a:gdLst>
                  <a:gd name="T0" fmla="*/ 17 w 17"/>
                  <a:gd name="T1" fmla="*/ 0 h 20"/>
                  <a:gd name="T2" fmla="*/ 0 w 17"/>
                  <a:gd name="T3" fmla="*/ 20 h 20"/>
                  <a:gd name="T4" fmla="*/ 3 w 17"/>
                  <a:gd name="T5" fmla="*/ 15 h 20"/>
                  <a:gd name="T6" fmla="*/ 10 w 17"/>
                  <a:gd name="T7" fmla="*/ 7 h 20"/>
                  <a:gd name="T8" fmla="*/ 17 w 1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2" y="8"/>
                      <a:pt x="10" y="17"/>
                      <a:pt x="0" y="20"/>
                    </a:cubicBezTo>
                    <a:cubicBezTo>
                      <a:pt x="0" y="18"/>
                      <a:pt x="1" y="16"/>
                      <a:pt x="3" y="15"/>
                    </a:cubicBezTo>
                    <a:cubicBezTo>
                      <a:pt x="7" y="13"/>
                      <a:pt x="9" y="10"/>
                      <a:pt x="10" y="7"/>
                    </a:cubicBezTo>
                    <a:cubicBezTo>
                      <a:pt x="11" y="3"/>
                      <a:pt x="14" y="2"/>
                      <a:pt x="17" y="0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66">
                <a:extLst>
                  <a:ext uri="{FF2B5EF4-FFF2-40B4-BE49-F238E27FC236}">
                    <a16:creationId xmlns:a16="http://schemas.microsoft.com/office/drawing/2014/main" id="{FC0DF497-E738-1EB4-0075-194AF1D7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" y="3108"/>
                <a:ext cx="31" cy="33"/>
              </a:xfrm>
              <a:custGeom>
                <a:avLst/>
                <a:gdLst>
                  <a:gd name="T0" fmla="*/ 0 w 10"/>
                  <a:gd name="T1" fmla="*/ 11 h 11"/>
                  <a:gd name="T2" fmla="*/ 10 w 10"/>
                  <a:gd name="T3" fmla="*/ 1 h 11"/>
                  <a:gd name="T4" fmla="*/ 0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7"/>
                      <a:pt x="2" y="0"/>
                      <a:pt x="10" y="1"/>
                    </a:cubicBezTo>
                    <a:cubicBezTo>
                      <a:pt x="7" y="5"/>
                      <a:pt x="6" y="11"/>
                      <a:pt x="0" y="11"/>
                    </a:cubicBezTo>
                    <a:close/>
                  </a:path>
                </a:pathLst>
              </a:custGeom>
              <a:solidFill>
                <a:srgbClr val="DB6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67">
                <a:extLst>
                  <a:ext uri="{FF2B5EF4-FFF2-40B4-BE49-F238E27FC236}">
                    <a16:creationId xmlns:a16="http://schemas.microsoft.com/office/drawing/2014/main" id="{E380ECB6-06C5-FE5C-6DA2-3BB783711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" y="2945"/>
                <a:ext cx="31" cy="34"/>
              </a:xfrm>
              <a:custGeom>
                <a:avLst/>
                <a:gdLst>
                  <a:gd name="T0" fmla="*/ 6 w 10"/>
                  <a:gd name="T1" fmla="*/ 0 h 11"/>
                  <a:gd name="T2" fmla="*/ 0 w 10"/>
                  <a:gd name="T3" fmla="*/ 11 h 11"/>
                  <a:gd name="T4" fmla="*/ 6 w 10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6" y="0"/>
                    </a:moveTo>
                    <a:cubicBezTo>
                      <a:pt x="10" y="7"/>
                      <a:pt x="5" y="9"/>
                      <a:pt x="0" y="11"/>
                    </a:cubicBezTo>
                    <a:cubicBezTo>
                      <a:pt x="0" y="7"/>
                      <a:pt x="7" y="5"/>
                      <a:pt x="6" y="0"/>
                    </a:cubicBezTo>
                    <a:close/>
                  </a:path>
                </a:pathLst>
              </a:custGeom>
              <a:solidFill>
                <a:srgbClr val="CC4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68">
                <a:extLst>
                  <a:ext uri="{FF2B5EF4-FFF2-40B4-BE49-F238E27FC236}">
                    <a16:creationId xmlns:a16="http://schemas.microsoft.com/office/drawing/2014/main" id="{62FEDA1C-C0C1-6388-4FA8-DBBDA3FC3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" y="3368"/>
                <a:ext cx="322" cy="132"/>
              </a:xfrm>
              <a:custGeom>
                <a:avLst/>
                <a:gdLst>
                  <a:gd name="T0" fmla="*/ 10 w 105"/>
                  <a:gd name="T1" fmla="*/ 43 h 43"/>
                  <a:gd name="T2" fmla="*/ 0 w 105"/>
                  <a:gd name="T3" fmla="*/ 43 h 43"/>
                  <a:gd name="T4" fmla="*/ 7 w 105"/>
                  <a:gd name="T5" fmla="*/ 38 h 43"/>
                  <a:gd name="T6" fmla="*/ 33 w 105"/>
                  <a:gd name="T7" fmla="*/ 32 h 43"/>
                  <a:gd name="T8" fmla="*/ 41 w 105"/>
                  <a:gd name="T9" fmla="*/ 30 h 43"/>
                  <a:gd name="T10" fmla="*/ 52 w 105"/>
                  <a:gd name="T11" fmla="*/ 26 h 43"/>
                  <a:gd name="T12" fmla="*/ 52 w 105"/>
                  <a:gd name="T13" fmla="*/ 26 h 43"/>
                  <a:gd name="T14" fmla="*/ 77 w 105"/>
                  <a:gd name="T15" fmla="*/ 16 h 43"/>
                  <a:gd name="T16" fmla="*/ 93 w 105"/>
                  <a:gd name="T17" fmla="*/ 6 h 43"/>
                  <a:gd name="T18" fmla="*/ 104 w 105"/>
                  <a:gd name="T19" fmla="*/ 2 h 43"/>
                  <a:gd name="T20" fmla="*/ 101 w 105"/>
                  <a:gd name="T21" fmla="*/ 7 h 43"/>
                  <a:gd name="T22" fmla="*/ 82 w 105"/>
                  <a:gd name="T23" fmla="*/ 17 h 43"/>
                  <a:gd name="T24" fmla="*/ 10 w 105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43">
                    <a:moveTo>
                      <a:pt x="10" y="43"/>
                    </a:moveTo>
                    <a:cubicBezTo>
                      <a:pt x="6" y="43"/>
                      <a:pt x="3" y="43"/>
                      <a:pt x="0" y="43"/>
                    </a:cubicBezTo>
                    <a:cubicBezTo>
                      <a:pt x="0" y="38"/>
                      <a:pt x="4" y="38"/>
                      <a:pt x="7" y="38"/>
                    </a:cubicBezTo>
                    <a:cubicBezTo>
                      <a:pt x="16" y="38"/>
                      <a:pt x="25" y="35"/>
                      <a:pt x="33" y="32"/>
                    </a:cubicBezTo>
                    <a:cubicBezTo>
                      <a:pt x="36" y="32"/>
                      <a:pt x="38" y="32"/>
                      <a:pt x="41" y="30"/>
                    </a:cubicBezTo>
                    <a:cubicBezTo>
                      <a:pt x="44" y="27"/>
                      <a:pt x="48" y="28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61" y="23"/>
                      <a:pt x="68" y="18"/>
                      <a:pt x="77" y="16"/>
                    </a:cubicBezTo>
                    <a:cubicBezTo>
                      <a:pt x="83" y="13"/>
                      <a:pt x="87" y="8"/>
                      <a:pt x="93" y="6"/>
                    </a:cubicBezTo>
                    <a:cubicBezTo>
                      <a:pt x="96" y="4"/>
                      <a:pt x="99" y="0"/>
                      <a:pt x="104" y="2"/>
                    </a:cubicBezTo>
                    <a:cubicBezTo>
                      <a:pt x="105" y="5"/>
                      <a:pt x="103" y="6"/>
                      <a:pt x="101" y="7"/>
                    </a:cubicBezTo>
                    <a:cubicBezTo>
                      <a:pt x="95" y="11"/>
                      <a:pt x="89" y="15"/>
                      <a:pt x="82" y="17"/>
                    </a:cubicBezTo>
                    <a:cubicBezTo>
                      <a:pt x="59" y="30"/>
                      <a:pt x="34" y="37"/>
                      <a:pt x="10" y="43"/>
                    </a:cubicBezTo>
                    <a:close/>
                  </a:path>
                </a:pathLst>
              </a:custGeom>
              <a:solidFill>
                <a:srgbClr val="C44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69">
                <a:extLst>
                  <a:ext uri="{FF2B5EF4-FFF2-40B4-BE49-F238E27FC236}">
                    <a16:creationId xmlns:a16="http://schemas.microsoft.com/office/drawing/2014/main" id="{281302A4-44AC-377F-4007-4DAD9CCC9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3224"/>
                <a:ext cx="153" cy="144"/>
              </a:xfrm>
              <a:custGeom>
                <a:avLst/>
                <a:gdLst>
                  <a:gd name="T0" fmla="*/ 14 w 50"/>
                  <a:gd name="T1" fmla="*/ 38 h 47"/>
                  <a:gd name="T2" fmla="*/ 14 w 50"/>
                  <a:gd name="T3" fmla="*/ 39 h 47"/>
                  <a:gd name="T4" fmla="*/ 0 w 50"/>
                  <a:gd name="T5" fmla="*/ 45 h 47"/>
                  <a:gd name="T6" fmla="*/ 0 w 50"/>
                  <a:gd name="T7" fmla="*/ 43 h 47"/>
                  <a:gd name="T8" fmla="*/ 47 w 50"/>
                  <a:gd name="T9" fmla="*/ 1 h 47"/>
                  <a:gd name="T10" fmla="*/ 50 w 50"/>
                  <a:gd name="T11" fmla="*/ 0 h 47"/>
                  <a:gd name="T12" fmla="*/ 28 w 50"/>
                  <a:gd name="T13" fmla="*/ 25 h 47"/>
                  <a:gd name="T14" fmla="*/ 14 w 50"/>
                  <a:gd name="T1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7">
                    <a:moveTo>
                      <a:pt x="14" y="38"/>
                    </a:moveTo>
                    <a:cubicBezTo>
                      <a:pt x="14" y="38"/>
                      <a:pt x="14" y="39"/>
                      <a:pt x="14" y="39"/>
                    </a:cubicBezTo>
                    <a:cubicBezTo>
                      <a:pt x="10" y="40"/>
                      <a:pt x="7" y="47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17" y="30"/>
                      <a:pt x="33" y="17"/>
                      <a:pt x="47" y="1"/>
                    </a:cubicBezTo>
                    <a:cubicBezTo>
                      <a:pt x="47" y="0"/>
                      <a:pt x="49" y="0"/>
                      <a:pt x="50" y="0"/>
                    </a:cubicBezTo>
                    <a:cubicBezTo>
                      <a:pt x="45" y="10"/>
                      <a:pt x="36" y="17"/>
                      <a:pt x="28" y="25"/>
                    </a:cubicBezTo>
                    <a:cubicBezTo>
                      <a:pt x="23" y="29"/>
                      <a:pt x="19" y="33"/>
                      <a:pt x="14" y="38"/>
                    </a:cubicBezTo>
                    <a:close/>
                  </a:path>
                </a:pathLst>
              </a:custGeom>
              <a:solidFill>
                <a:srgbClr val="C44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70">
                <a:extLst>
                  <a:ext uri="{FF2B5EF4-FFF2-40B4-BE49-F238E27FC236}">
                    <a16:creationId xmlns:a16="http://schemas.microsoft.com/office/drawing/2014/main" id="{57FE7F58-9326-AC41-1309-3F44CCF14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3463"/>
                <a:ext cx="169" cy="43"/>
              </a:xfrm>
              <a:custGeom>
                <a:avLst/>
                <a:gdLst>
                  <a:gd name="T0" fmla="*/ 55 w 55"/>
                  <a:gd name="T1" fmla="*/ 1 h 14"/>
                  <a:gd name="T2" fmla="*/ 33 w 55"/>
                  <a:gd name="T3" fmla="*/ 8 h 14"/>
                  <a:gd name="T4" fmla="*/ 22 w 55"/>
                  <a:gd name="T5" fmla="*/ 12 h 14"/>
                  <a:gd name="T6" fmla="*/ 0 w 55"/>
                  <a:gd name="T7" fmla="*/ 12 h 14"/>
                  <a:gd name="T8" fmla="*/ 14 w 55"/>
                  <a:gd name="T9" fmla="*/ 7 h 14"/>
                  <a:gd name="T10" fmla="*/ 51 w 55"/>
                  <a:gd name="T11" fmla="*/ 0 h 14"/>
                  <a:gd name="T12" fmla="*/ 55 w 55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4">
                    <a:moveTo>
                      <a:pt x="55" y="1"/>
                    </a:moveTo>
                    <a:cubicBezTo>
                      <a:pt x="49" y="7"/>
                      <a:pt x="41" y="6"/>
                      <a:pt x="33" y="8"/>
                    </a:cubicBezTo>
                    <a:cubicBezTo>
                      <a:pt x="29" y="9"/>
                      <a:pt x="24" y="8"/>
                      <a:pt x="22" y="12"/>
                    </a:cubicBezTo>
                    <a:cubicBezTo>
                      <a:pt x="15" y="11"/>
                      <a:pt x="8" y="14"/>
                      <a:pt x="0" y="12"/>
                    </a:cubicBezTo>
                    <a:cubicBezTo>
                      <a:pt x="4" y="7"/>
                      <a:pt x="10" y="7"/>
                      <a:pt x="14" y="7"/>
                    </a:cubicBezTo>
                    <a:cubicBezTo>
                      <a:pt x="27" y="6"/>
                      <a:pt x="40" y="6"/>
                      <a:pt x="51" y="0"/>
                    </a:cubicBezTo>
                    <a:cubicBezTo>
                      <a:pt x="52" y="0"/>
                      <a:pt x="54" y="0"/>
                      <a:pt x="55" y="1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71">
                <a:extLst>
                  <a:ext uri="{FF2B5EF4-FFF2-40B4-BE49-F238E27FC236}">
                    <a16:creationId xmlns:a16="http://schemas.microsoft.com/office/drawing/2014/main" id="{669C01F9-AA41-B017-64A2-CD01D5CFC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" y="3417"/>
                <a:ext cx="77" cy="31"/>
              </a:xfrm>
              <a:custGeom>
                <a:avLst/>
                <a:gdLst>
                  <a:gd name="T0" fmla="*/ 25 w 25"/>
                  <a:gd name="T1" fmla="*/ 0 h 10"/>
                  <a:gd name="T2" fmla="*/ 0 w 25"/>
                  <a:gd name="T3" fmla="*/ 10 h 10"/>
                  <a:gd name="T4" fmla="*/ 25 w 2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0">
                    <a:moveTo>
                      <a:pt x="25" y="0"/>
                    </a:moveTo>
                    <a:cubicBezTo>
                      <a:pt x="17" y="4"/>
                      <a:pt x="9" y="9"/>
                      <a:pt x="0" y="10"/>
                    </a:cubicBezTo>
                    <a:cubicBezTo>
                      <a:pt x="8" y="5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72">
                <a:extLst>
                  <a:ext uri="{FF2B5EF4-FFF2-40B4-BE49-F238E27FC236}">
                    <a16:creationId xmlns:a16="http://schemas.microsoft.com/office/drawing/2014/main" id="{F86F3F46-42C4-8796-5444-EBA646A9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7" y="3356"/>
                <a:ext cx="46" cy="31"/>
              </a:xfrm>
              <a:custGeom>
                <a:avLst/>
                <a:gdLst>
                  <a:gd name="T0" fmla="*/ 15 w 15"/>
                  <a:gd name="T1" fmla="*/ 0 h 10"/>
                  <a:gd name="T2" fmla="*/ 15 w 15"/>
                  <a:gd name="T3" fmla="*/ 2 h 10"/>
                  <a:gd name="T4" fmla="*/ 11 w 15"/>
                  <a:gd name="T5" fmla="*/ 6 h 10"/>
                  <a:gd name="T6" fmla="*/ 0 w 15"/>
                  <a:gd name="T7" fmla="*/ 10 h 10"/>
                  <a:gd name="T8" fmla="*/ 15 w 1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cubicBezTo>
                      <a:pt x="15" y="1"/>
                      <a:pt x="15" y="1"/>
                      <a:pt x="15" y="2"/>
                    </a:cubicBezTo>
                    <a:cubicBezTo>
                      <a:pt x="15" y="4"/>
                      <a:pt x="13" y="5"/>
                      <a:pt x="11" y="6"/>
                    </a:cubicBezTo>
                    <a:cubicBezTo>
                      <a:pt x="6" y="5"/>
                      <a:pt x="4" y="10"/>
                      <a:pt x="0" y="10"/>
                    </a:cubicBezTo>
                    <a:cubicBezTo>
                      <a:pt x="3" y="4"/>
                      <a:pt x="9" y="2"/>
                      <a:pt x="15" y="0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73">
                <a:extLst>
                  <a:ext uri="{FF2B5EF4-FFF2-40B4-BE49-F238E27FC236}">
                    <a16:creationId xmlns:a16="http://schemas.microsoft.com/office/drawing/2014/main" id="{1D112A76-A032-043D-74F1-06714B1D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" y="3448"/>
                <a:ext cx="34" cy="12"/>
              </a:xfrm>
              <a:custGeom>
                <a:avLst/>
                <a:gdLst>
                  <a:gd name="T0" fmla="*/ 11 w 11"/>
                  <a:gd name="T1" fmla="*/ 0 h 4"/>
                  <a:gd name="T2" fmla="*/ 0 w 11"/>
                  <a:gd name="T3" fmla="*/ 4 h 4"/>
                  <a:gd name="T4" fmla="*/ 11 w 1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8" y="3"/>
                      <a:pt x="3" y="3"/>
                      <a:pt x="0" y="4"/>
                    </a:cubicBezTo>
                    <a:cubicBezTo>
                      <a:pt x="2" y="0"/>
                      <a:pt x="7" y="0"/>
                      <a:pt x="11" y="0"/>
                    </a:cubicBezTo>
                    <a:close/>
                  </a:path>
                </a:pathLst>
              </a:custGeom>
              <a:solidFill>
                <a:srgbClr val="C844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74">
                <a:extLst>
                  <a:ext uri="{FF2B5EF4-FFF2-40B4-BE49-F238E27FC236}">
                    <a16:creationId xmlns:a16="http://schemas.microsoft.com/office/drawing/2014/main" id="{887977DD-6311-3FAA-D3EC-962C6CB6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" y="3344"/>
                <a:ext cx="123" cy="80"/>
              </a:xfrm>
              <a:custGeom>
                <a:avLst/>
                <a:gdLst>
                  <a:gd name="T0" fmla="*/ 22 w 40"/>
                  <a:gd name="T1" fmla="*/ 10 h 26"/>
                  <a:gd name="T2" fmla="*/ 26 w 40"/>
                  <a:gd name="T3" fmla="*/ 6 h 26"/>
                  <a:gd name="T4" fmla="*/ 40 w 40"/>
                  <a:gd name="T5" fmla="*/ 0 h 26"/>
                  <a:gd name="T6" fmla="*/ 7 w 40"/>
                  <a:gd name="T7" fmla="*/ 24 h 26"/>
                  <a:gd name="T8" fmla="*/ 0 w 40"/>
                  <a:gd name="T9" fmla="*/ 25 h 26"/>
                  <a:gd name="T10" fmla="*/ 15 w 40"/>
                  <a:gd name="T11" fmla="*/ 15 h 26"/>
                  <a:gd name="T12" fmla="*/ 22 w 40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6">
                    <a:moveTo>
                      <a:pt x="22" y="10"/>
                    </a:moveTo>
                    <a:cubicBezTo>
                      <a:pt x="23" y="8"/>
                      <a:pt x="24" y="7"/>
                      <a:pt x="26" y="6"/>
                    </a:cubicBezTo>
                    <a:cubicBezTo>
                      <a:pt x="32" y="6"/>
                      <a:pt x="35" y="0"/>
                      <a:pt x="40" y="0"/>
                    </a:cubicBezTo>
                    <a:cubicBezTo>
                      <a:pt x="30" y="9"/>
                      <a:pt x="19" y="17"/>
                      <a:pt x="7" y="24"/>
                    </a:cubicBezTo>
                    <a:cubicBezTo>
                      <a:pt x="5" y="25"/>
                      <a:pt x="2" y="26"/>
                      <a:pt x="0" y="25"/>
                    </a:cubicBezTo>
                    <a:cubicBezTo>
                      <a:pt x="4" y="21"/>
                      <a:pt x="10" y="19"/>
                      <a:pt x="15" y="15"/>
                    </a:cubicBezTo>
                    <a:cubicBezTo>
                      <a:pt x="18" y="14"/>
                      <a:pt x="21" y="13"/>
                      <a:pt x="22" y="10"/>
                    </a:cubicBezTo>
                    <a:close/>
                  </a:path>
                </a:pathLst>
              </a:custGeom>
              <a:solidFill>
                <a:srgbClr val="C84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75">
                <a:extLst>
                  <a:ext uri="{FF2B5EF4-FFF2-40B4-BE49-F238E27FC236}">
                    <a16:creationId xmlns:a16="http://schemas.microsoft.com/office/drawing/2014/main" id="{EE70EE30-A2B6-8897-26CF-65A436687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" y="3316"/>
                <a:ext cx="586" cy="154"/>
              </a:xfrm>
              <a:custGeom>
                <a:avLst/>
                <a:gdLst>
                  <a:gd name="T0" fmla="*/ 186 w 191"/>
                  <a:gd name="T1" fmla="*/ 2 h 50"/>
                  <a:gd name="T2" fmla="*/ 184 w 191"/>
                  <a:gd name="T3" fmla="*/ 8 h 50"/>
                  <a:gd name="T4" fmla="*/ 164 w 191"/>
                  <a:gd name="T5" fmla="*/ 23 h 50"/>
                  <a:gd name="T6" fmla="*/ 147 w 191"/>
                  <a:gd name="T7" fmla="*/ 32 h 50"/>
                  <a:gd name="T8" fmla="*/ 139 w 191"/>
                  <a:gd name="T9" fmla="*/ 34 h 50"/>
                  <a:gd name="T10" fmla="*/ 125 w 191"/>
                  <a:gd name="T11" fmla="*/ 38 h 50"/>
                  <a:gd name="T12" fmla="*/ 117 w 191"/>
                  <a:gd name="T13" fmla="*/ 40 h 50"/>
                  <a:gd name="T14" fmla="*/ 115 w 191"/>
                  <a:gd name="T15" fmla="*/ 40 h 50"/>
                  <a:gd name="T16" fmla="*/ 92 w 191"/>
                  <a:gd name="T17" fmla="*/ 42 h 50"/>
                  <a:gd name="T18" fmla="*/ 84 w 191"/>
                  <a:gd name="T19" fmla="*/ 43 h 50"/>
                  <a:gd name="T20" fmla="*/ 58 w 191"/>
                  <a:gd name="T21" fmla="*/ 45 h 50"/>
                  <a:gd name="T22" fmla="*/ 32 w 191"/>
                  <a:gd name="T23" fmla="*/ 44 h 50"/>
                  <a:gd name="T24" fmla="*/ 20 w 191"/>
                  <a:gd name="T25" fmla="*/ 42 h 50"/>
                  <a:gd name="T26" fmla="*/ 6 w 191"/>
                  <a:gd name="T27" fmla="*/ 39 h 50"/>
                  <a:gd name="T28" fmla="*/ 0 w 191"/>
                  <a:gd name="T29" fmla="*/ 35 h 50"/>
                  <a:gd name="T30" fmla="*/ 8 w 191"/>
                  <a:gd name="T31" fmla="*/ 32 h 50"/>
                  <a:gd name="T32" fmla="*/ 21 w 191"/>
                  <a:gd name="T33" fmla="*/ 31 h 50"/>
                  <a:gd name="T34" fmla="*/ 49 w 191"/>
                  <a:gd name="T35" fmla="*/ 23 h 50"/>
                  <a:gd name="T36" fmla="*/ 54 w 191"/>
                  <a:gd name="T37" fmla="*/ 23 h 50"/>
                  <a:gd name="T38" fmla="*/ 72 w 191"/>
                  <a:gd name="T39" fmla="*/ 33 h 50"/>
                  <a:gd name="T40" fmla="*/ 79 w 191"/>
                  <a:gd name="T41" fmla="*/ 35 h 50"/>
                  <a:gd name="T42" fmla="*/ 93 w 191"/>
                  <a:gd name="T43" fmla="*/ 34 h 50"/>
                  <a:gd name="T44" fmla="*/ 107 w 191"/>
                  <a:gd name="T45" fmla="*/ 32 h 50"/>
                  <a:gd name="T46" fmla="*/ 127 w 191"/>
                  <a:gd name="T47" fmla="*/ 26 h 50"/>
                  <a:gd name="T48" fmla="*/ 155 w 191"/>
                  <a:gd name="T49" fmla="*/ 17 h 50"/>
                  <a:gd name="T50" fmla="*/ 175 w 191"/>
                  <a:gd name="T51" fmla="*/ 7 h 50"/>
                  <a:gd name="T52" fmla="*/ 186 w 191"/>
                  <a:gd name="T5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1" h="50">
                    <a:moveTo>
                      <a:pt x="186" y="2"/>
                    </a:moveTo>
                    <a:cubicBezTo>
                      <a:pt x="191" y="6"/>
                      <a:pt x="186" y="6"/>
                      <a:pt x="184" y="8"/>
                    </a:cubicBezTo>
                    <a:cubicBezTo>
                      <a:pt x="178" y="13"/>
                      <a:pt x="170" y="17"/>
                      <a:pt x="164" y="23"/>
                    </a:cubicBezTo>
                    <a:cubicBezTo>
                      <a:pt x="157" y="23"/>
                      <a:pt x="153" y="29"/>
                      <a:pt x="147" y="32"/>
                    </a:cubicBezTo>
                    <a:cubicBezTo>
                      <a:pt x="144" y="33"/>
                      <a:pt x="142" y="35"/>
                      <a:pt x="139" y="34"/>
                    </a:cubicBezTo>
                    <a:cubicBezTo>
                      <a:pt x="133" y="32"/>
                      <a:pt x="129" y="35"/>
                      <a:pt x="125" y="38"/>
                    </a:cubicBezTo>
                    <a:cubicBezTo>
                      <a:pt x="123" y="39"/>
                      <a:pt x="121" y="42"/>
                      <a:pt x="117" y="40"/>
                    </a:cubicBezTo>
                    <a:cubicBezTo>
                      <a:pt x="116" y="40"/>
                      <a:pt x="115" y="40"/>
                      <a:pt x="115" y="40"/>
                    </a:cubicBezTo>
                    <a:cubicBezTo>
                      <a:pt x="108" y="50"/>
                      <a:pt x="100" y="39"/>
                      <a:pt x="92" y="42"/>
                    </a:cubicBezTo>
                    <a:cubicBezTo>
                      <a:pt x="90" y="43"/>
                      <a:pt x="86" y="43"/>
                      <a:pt x="84" y="43"/>
                    </a:cubicBezTo>
                    <a:cubicBezTo>
                      <a:pt x="75" y="43"/>
                      <a:pt x="67" y="46"/>
                      <a:pt x="58" y="45"/>
                    </a:cubicBezTo>
                    <a:cubicBezTo>
                      <a:pt x="50" y="44"/>
                      <a:pt x="41" y="43"/>
                      <a:pt x="32" y="44"/>
                    </a:cubicBezTo>
                    <a:cubicBezTo>
                      <a:pt x="28" y="44"/>
                      <a:pt x="25" y="44"/>
                      <a:pt x="20" y="42"/>
                    </a:cubicBezTo>
                    <a:cubicBezTo>
                      <a:pt x="16" y="40"/>
                      <a:pt x="11" y="40"/>
                      <a:pt x="6" y="39"/>
                    </a:cubicBezTo>
                    <a:cubicBezTo>
                      <a:pt x="4" y="38"/>
                      <a:pt x="0" y="39"/>
                      <a:pt x="0" y="35"/>
                    </a:cubicBezTo>
                    <a:cubicBezTo>
                      <a:pt x="1" y="32"/>
                      <a:pt x="5" y="32"/>
                      <a:pt x="8" y="32"/>
                    </a:cubicBezTo>
                    <a:cubicBezTo>
                      <a:pt x="12" y="33"/>
                      <a:pt x="17" y="33"/>
                      <a:pt x="21" y="31"/>
                    </a:cubicBezTo>
                    <a:cubicBezTo>
                      <a:pt x="31" y="30"/>
                      <a:pt x="41" y="29"/>
                      <a:pt x="49" y="23"/>
                    </a:cubicBezTo>
                    <a:cubicBezTo>
                      <a:pt x="50" y="22"/>
                      <a:pt x="52" y="22"/>
                      <a:pt x="54" y="23"/>
                    </a:cubicBezTo>
                    <a:cubicBezTo>
                      <a:pt x="60" y="26"/>
                      <a:pt x="67" y="27"/>
                      <a:pt x="72" y="33"/>
                    </a:cubicBezTo>
                    <a:cubicBezTo>
                      <a:pt x="74" y="36"/>
                      <a:pt x="77" y="35"/>
                      <a:pt x="79" y="35"/>
                    </a:cubicBezTo>
                    <a:cubicBezTo>
                      <a:pt x="84" y="35"/>
                      <a:pt x="89" y="36"/>
                      <a:pt x="93" y="34"/>
                    </a:cubicBezTo>
                    <a:cubicBezTo>
                      <a:pt x="98" y="33"/>
                      <a:pt x="103" y="33"/>
                      <a:pt x="107" y="32"/>
                    </a:cubicBezTo>
                    <a:cubicBezTo>
                      <a:pt x="114" y="30"/>
                      <a:pt x="121" y="29"/>
                      <a:pt x="127" y="26"/>
                    </a:cubicBezTo>
                    <a:cubicBezTo>
                      <a:pt x="137" y="24"/>
                      <a:pt x="146" y="20"/>
                      <a:pt x="155" y="17"/>
                    </a:cubicBezTo>
                    <a:cubicBezTo>
                      <a:pt x="162" y="13"/>
                      <a:pt x="168" y="10"/>
                      <a:pt x="175" y="7"/>
                    </a:cubicBezTo>
                    <a:cubicBezTo>
                      <a:pt x="179" y="5"/>
                      <a:pt x="181" y="0"/>
                      <a:pt x="186" y="2"/>
                    </a:cubicBezTo>
                    <a:close/>
                  </a:path>
                </a:pathLst>
              </a:custGeom>
              <a:solidFill>
                <a:srgbClr val="E58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76">
                <a:extLst>
                  <a:ext uri="{FF2B5EF4-FFF2-40B4-BE49-F238E27FC236}">
                    <a16:creationId xmlns:a16="http://schemas.microsoft.com/office/drawing/2014/main" id="{8D1D6CC8-48AB-C393-DD72-ED9D82425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2896"/>
                <a:ext cx="368" cy="466"/>
              </a:xfrm>
              <a:custGeom>
                <a:avLst/>
                <a:gdLst>
                  <a:gd name="T0" fmla="*/ 107 w 120"/>
                  <a:gd name="T1" fmla="*/ 146 h 152"/>
                  <a:gd name="T2" fmla="*/ 88 w 120"/>
                  <a:gd name="T3" fmla="*/ 132 h 152"/>
                  <a:gd name="T4" fmla="*/ 77 w 120"/>
                  <a:gd name="T5" fmla="*/ 129 h 152"/>
                  <a:gd name="T6" fmla="*/ 69 w 120"/>
                  <a:gd name="T7" fmla="*/ 121 h 152"/>
                  <a:gd name="T8" fmla="*/ 65 w 120"/>
                  <a:gd name="T9" fmla="*/ 118 h 152"/>
                  <a:gd name="T10" fmla="*/ 56 w 120"/>
                  <a:gd name="T11" fmla="*/ 104 h 152"/>
                  <a:gd name="T12" fmla="*/ 44 w 120"/>
                  <a:gd name="T13" fmla="*/ 90 h 152"/>
                  <a:gd name="T14" fmla="*/ 38 w 120"/>
                  <a:gd name="T15" fmla="*/ 83 h 152"/>
                  <a:gd name="T16" fmla="*/ 33 w 120"/>
                  <a:gd name="T17" fmla="*/ 76 h 152"/>
                  <a:gd name="T18" fmla="*/ 32 w 120"/>
                  <a:gd name="T19" fmla="*/ 72 h 152"/>
                  <a:gd name="T20" fmla="*/ 16 w 120"/>
                  <a:gd name="T21" fmla="*/ 42 h 152"/>
                  <a:gd name="T22" fmla="*/ 0 w 120"/>
                  <a:gd name="T23" fmla="*/ 29 h 152"/>
                  <a:gd name="T24" fmla="*/ 3 w 120"/>
                  <a:gd name="T25" fmla="*/ 19 h 152"/>
                  <a:gd name="T26" fmla="*/ 3 w 120"/>
                  <a:gd name="T27" fmla="*/ 13 h 152"/>
                  <a:gd name="T28" fmla="*/ 3 w 120"/>
                  <a:gd name="T29" fmla="*/ 8 h 152"/>
                  <a:gd name="T30" fmla="*/ 2 w 120"/>
                  <a:gd name="T31" fmla="*/ 2 h 152"/>
                  <a:gd name="T32" fmla="*/ 9 w 120"/>
                  <a:gd name="T33" fmla="*/ 4 h 152"/>
                  <a:gd name="T34" fmla="*/ 18 w 120"/>
                  <a:gd name="T35" fmla="*/ 27 h 152"/>
                  <a:gd name="T36" fmla="*/ 30 w 120"/>
                  <a:gd name="T37" fmla="*/ 53 h 152"/>
                  <a:gd name="T38" fmla="*/ 79 w 120"/>
                  <a:gd name="T39" fmla="*/ 115 h 152"/>
                  <a:gd name="T40" fmla="*/ 88 w 120"/>
                  <a:gd name="T41" fmla="*/ 123 h 152"/>
                  <a:gd name="T42" fmla="*/ 115 w 120"/>
                  <a:gd name="T43" fmla="*/ 141 h 152"/>
                  <a:gd name="T44" fmla="*/ 120 w 120"/>
                  <a:gd name="T45" fmla="*/ 146 h 152"/>
                  <a:gd name="T46" fmla="*/ 113 w 120"/>
                  <a:gd name="T47" fmla="*/ 150 h 152"/>
                  <a:gd name="T48" fmla="*/ 107 w 120"/>
                  <a:gd name="T49" fmla="*/ 14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0" h="152">
                    <a:moveTo>
                      <a:pt x="107" y="146"/>
                    </a:moveTo>
                    <a:cubicBezTo>
                      <a:pt x="101" y="141"/>
                      <a:pt x="93" y="138"/>
                      <a:pt x="88" y="132"/>
                    </a:cubicBezTo>
                    <a:cubicBezTo>
                      <a:pt x="85" y="127"/>
                      <a:pt x="79" y="132"/>
                      <a:pt x="77" y="129"/>
                    </a:cubicBezTo>
                    <a:cubicBezTo>
                      <a:pt x="75" y="124"/>
                      <a:pt x="74" y="121"/>
                      <a:pt x="69" y="121"/>
                    </a:cubicBezTo>
                    <a:cubicBezTo>
                      <a:pt x="67" y="121"/>
                      <a:pt x="65" y="120"/>
                      <a:pt x="65" y="118"/>
                    </a:cubicBezTo>
                    <a:cubicBezTo>
                      <a:pt x="65" y="111"/>
                      <a:pt x="60" y="108"/>
                      <a:pt x="56" y="104"/>
                    </a:cubicBezTo>
                    <a:cubicBezTo>
                      <a:pt x="51" y="99"/>
                      <a:pt x="46" y="96"/>
                      <a:pt x="44" y="90"/>
                    </a:cubicBezTo>
                    <a:cubicBezTo>
                      <a:pt x="43" y="86"/>
                      <a:pt x="42" y="84"/>
                      <a:pt x="38" y="83"/>
                    </a:cubicBezTo>
                    <a:cubicBezTo>
                      <a:pt x="35" y="83"/>
                      <a:pt x="31" y="80"/>
                      <a:pt x="33" y="76"/>
                    </a:cubicBezTo>
                    <a:cubicBezTo>
                      <a:pt x="33" y="74"/>
                      <a:pt x="33" y="73"/>
                      <a:pt x="32" y="72"/>
                    </a:cubicBezTo>
                    <a:cubicBezTo>
                      <a:pt x="25" y="63"/>
                      <a:pt x="19" y="54"/>
                      <a:pt x="16" y="42"/>
                    </a:cubicBezTo>
                    <a:cubicBezTo>
                      <a:pt x="14" y="36"/>
                      <a:pt x="9" y="31"/>
                      <a:pt x="0" y="29"/>
                    </a:cubicBezTo>
                    <a:cubicBezTo>
                      <a:pt x="7" y="26"/>
                      <a:pt x="8" y="23"/>
                      <a:pt x="3" y="19"/>
                    </a:cubicBezTo>
                    <a:cubicBezTo>
                      <a:pt x="1" y="18"/>
                      <a:pt x="1" y="15"/>
                      <a:pt x="3" y="13"/>
                    </a:cubicBezTo>
                    <a:cubicBezTo>
                      <a:pt x="4" y="11"/>
                      <a:pt x="4" y="9"/>
                      <a:pt x="3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5" y="0"/>
                      <a:pt x="7" y="2"/>
                      <a:pt x="9" y="4"/>
                    </a:cubicBezTo>
                    <a:cubicBezTo>
                      <a:pt x="13" y="12"/>
                      <a:pt x="14" y="20"/>
                      <a:pt x="18" y="27"/>
                    </a:cubicBezTo>
                    <a:cubicBezTo>
                      <a:pt x="21" y="36"/>
                      <a:pt x="25" y="45"/>
                      <a:pt x="30" y="53"/>
                    </a:cubicBezTo>
                    <a:cubicBezTo>
                      <a:pt x="43" y="77"/>
                      <a:pt x="60" y="97"/>
                      <a:pt x="79" y="115"/>
                    </a:cubicBezTo>
                    <a:cubicBezTo>
                      <a:pt x="82" y="118"/>
                      <a:pt x="86" y="120"/>
                      <a:pt x="88" y="123"/>
                    </a:cubicBezTo>
                    <a:cubicBezTo>
                      <a:pt x="97" y="129"/>
                      <a:pt x="105" y="137"/>
                      <a:pt x="115" y="141"/>
                    </a:cubicBezTo>
                    <a:cubicBezTo>
                      <a:pt x="117" y="142"/>
                      <a:pt x="119" y="144"/>
                      <a:pt x="120" y="146"/>
                    </a:cubicBezTo>
                    <a:cubicBezTo>
                      <a:pt x="119" y="150"/>
                      <a:pt x="117" y="152"/>
                      <a:pt x="113" y="150"/>
                    </a:cubicBezTo>
                    <a:cubicBezTo>
                      <a:pt x="111" y="149"/>
                      <a:pt x="109" y="147"/>
                      <a:pt x="107" y="146"/>
                    </a:cubicBezTo>
                    <a:close/>
                  </a:path>
                </a:pathLst>
              </a:custGeom>
              <a:solidFill>
                <a:srgbClr val="E481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77">
                <a:extLst>
                  <a:ext uri="{FF2B5EF4-FFF2-40B4-BE49-F238E27FC236}">
                    <a16:creationId xmlns:a16="http://schemas.microsoft.com/office/drawing/2014/main" id="{56E2BACC-66EC-1F10-6FBE-A44F79CF0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3378"/>
                <a:ext cx="546" cy="98"/>
              </a:xfrm>
              <a:custGeom>
                <a:avLst/>
                <a:gdLst>
                  <a:gd name="T0" fmla="*/ 60 w 178"/>
                  <a:gd name="T1" fmla="*/ 12 h 32"/>
                  <a:gd name="T2" fmla="*/ 46 w 178"/>
                  <a:gd name="T3" fmla="*/ 14 h 32"/>
                  <a:gd name="T4" fmla="*/ 40 w 178"/>
                  <a:gd name="T5" fmla="*/ 16 h 32"/>
                  <a:gd name="T6" fmla="*/ 83 w 178"/>
                  <a:gd name="T7" fmla="*/ 22 h 32"/>
                  <a:gd name="T8" fmla="*/ 89 w 178"/>
                  <a:gd name="T9" fmla="*/ 22 h 32"/>
                  <a:gd name="T10" fmla="*/ 119 w 178"/>
                  <a:gd name="T11" fmla="*/ 22 h 32"/>
                  <a:gd name="T12" fmla="*/ 140 w 178"/>
                  <a:gd name="T13" fmla="*/ 20 h 32"/>
                  <a:gd name="T14" fmla="*/ 143 w 178"/>
                  <a:gd name="T15" fmla="*/ 20 h 32"/>
                  <a:gd name="T16" fmla="*/ 152 w 178"/>
                  <a:gd name="T17" fmla="*/ 20 h 32"/>
                  <a:gd name="T18" fmla="*/ 154 w 178"/>
                  <a:gd name="T19" fmla="*/ 18 h 32"/>
                  <a:gd name="T20" fmla="*/ 167 w 178"/>
                  <a:gd name="T21" fmla="*/ 14 h 32"/>
                  <a:gd name="T22" fmla="*/ 178 w 178"/>
                  <a:gd name="T23" fmla="*/ 14 h 32"/>
                  <a:gd name="T24" fmla="*/ 162 w 178"/>
                  <a:gd name="T25" fmla="*/ 20 h 32"/>
                  <a:gd name="T26" fmla="*/ 139 w 178"/>
                  <a:gd name="T27" fmla="*/ 24 h 32"/>
                  <a:gd name="T28" fmla="*/ 123 w 178"/>
                  <a:gd name="T29" fmla="*/ 27 h 32"/>
                  <a:gd name="T30" fmla="*/ 116 w 178"/>
                  <a:gd name="T31" fmla="*/ 26 h 32"/>
                  <a:gd name="T32" fmla="*/ 107 w 178"/>
                  <a:gd name="T33" fmla="*/ 27 h 32"/>
                  <a:gd name="T34" fmla="*/ 101 w 178"/>
                  <a:gd name="T35" fmla="*/ 29 h 32"/>
                  <a:gd name="T36" fmla="*/ 100 w 178"/>
                  <a:gd name="T37" fmla="*/ 28 h 32"/>
                  <a:gd name="T38" fmla="*/ 84 w 178"/>
                  <a:gd name="T39" fmla="*/ 30 h 32"/>
                  <a:gd name="T40" fmla="*/ 70 w 178"/>
                  <a:gd name="T41" fmla="*/ 25 h 32"/>
                  <a:gd name="T42" fmla="*/ 60 w 178"/>
                  <a:gd name="T43" fmla="*/ 23 h 32"/>
                  <a:gd name="T44" fmla="*/ 45 w 178"/>
                  <a:gd name="T45" fmla="*/ 21 h 32"/>
                  <a:gd name="T46" fmla="*/ 18 w 178"/>
                  <a:gd name="T47" fmla="*/ 13 h 32"/>
                  <a:gd name="T48" fmla="*/ 10 w 178"/>
                  <a:gd name="T49" fmla="*/ 12 h 32"/>
                  <a:gd name="T50" fmla="*/ 0 w 178"/>
                  <a:gd name="T51" fmla="*/ 3 h 32"/>
                  <a:gd name="T52" fmla="*/ 0 w 178"/>
                  <a:gd name="T53" fmla="*/ 3 h 32"/>
                  <a:gd name="T54" fmla="*/ 2 w 178"/>
                  <a:gd name="T55" fmla="*/ 3 h 32"/>
                  <a:gd name="T56" fmla="*/ 23 w 178"/>
                  <a:gd name="T57" fmla="*/ 10 h 32"/>
                  <a:gd name="T58" fmla="*/ 30 w 178"/>
                  <a:gd name="T59" fmla="*/ 5 h 32"/>
                  <a:gd name="T60" fmla="*/ 31 w 178"/>
                  <a:gd name="T61" fmla="*/ 3 h 32"/>
                  <a:gd name="T62" fmla="*/ 48 w 178"/>
                  <a:gd name="T63" fmla="*/ 2 h 32"/>
                  <a:gd name="T64" fmla="*/ 48 w 178"/>
                  <a:gd name="T65" fmla="*/ 3 h 32"/>
                  <a:gd name="T66" fmla="*/ 60 w 178"/>
                  <a:gd name="T67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8" h="32">
                    <a:moveTo>
                      <a:pt x="60" y="12"/>
                    </a:moveTo>
                    <a:cubicBezTo>
                      <a:pt x="56" y="17"/>
                      <a:pt x="51" y="14"/>
                      <a:pt x="46" y="14"/>
                    </a:cubicBezTo>
                    <a:cubicBezTo>
                      <a:pt x="44" y="14"/>
                      <a:pt x="42" y="13"/>
                      <a:pt x="40" y="16"/>
                    </a:cubicBezTo>
                    <a:cubicBezTo>
                      <a:pt x="54" y="19"/>
                      <a:pt x="67" y="26"/>
                      <a:pt x="83" y="22"/>
                    </a:cubicBezTo>
                    <a:cubicBezTo>
                      <a:pt x="84" y="21"/>
                      <a:pt x="87" y="21"/>
                      <a:pt x="89" y="22"/>
                    </a:cubicBezTo>
                    <a:cubicBezTo>
                      <a:pt x="99" y="26"/>
                      <a:pt x="109" y="23"/>
                      <a:pt x="119" y="22"/>
                    </a:cubicBezTo>
                    <a:cubicBezTo>
                      <a:pt x="126" y="21"/>
                      <a:pt x="133" y="24"/>
                      <a:pt x="140" y="20"/>
                    </a:cubicBezTo>
                    <a:cubicBezTo>
                      <a:pt x="141" y="20"/>
                      <a:pt x="142" y="19"/>
                      <a:pt x="143" y="20"/>
                    </a:cubicBezTo>
                    <a:cubicBezTo>
                      <a:pt x="146" y="27"/>
                      <a:pt x="149" y="25"/>
                      <a:pt x="152" y="20"/>
                    </a:cubicBezTo>
                    <a:cubicBezTo>
                      <a:pt x="153" y="19"/>
                      <a:pt x="154" y="18"/>
                      <a:pt x="154" y="18"/>
                    </a:cubicBezTo>
                    <a:cubicBezTo>
                      <a:pt x="160" y="22"/>
                      <a:pt x="163" y="16"/>
                      <a:pt x="167" y="14"/>
                    </a:cubicBezTo>
                    <a:cubicBezTo>
                      <a:pt x="170" y="12"/>
                      <a:pt x="174" y="9"/>
                      <a:pt x="178" y="14"/>
                    </a:cubicBezTo>
                    <a:cubicBezTo>
                      <a:pt x="172" y="16"/>
                      <a:pt x="167" y="19"/>
                      <a:pt x="162" y="20"/>
                    </a:cubicBezTo>
                    <a:cubicBezTo>
                      <a:pt x="155" y="22"/>
                      <a:pt x="149" y="30"/>
                      <a:pt x="139" y="24"/>
                    </a:cubicBezTo>
                    <a:cubicBezTo>
                      <a:pt x="137" y="22"/>
                      <a:pt x="128" y="20"/>
                      <a:pt x="123" y="27"/>
                    </a:cubicBezTo>
                    <a:cubicBezTo>
                      <a:pt x="121" y="31"/>
                      <a:pt x="118" y="27"/>
                      <a:pt x="116" y="26"/>
                    </a:cubicBezTo>
                    <a:cubicBezTo>
                      <a:pt x="112" y="23"/>
                      <a:pt x="109" y="21"/>
                      <a:pt x="107" y="27"/>
                    </a:cubicBezTo>
                    <a:cubicBezTo>
                      <a:pt x="106" y="30"/>
                      <a:pt x="104" y="30"/>
                      <a:pt x="101" y="29"/>
                    </a:cubicBezTo>
                    <a:cubicBezTo>
                      <a:pt x="101" y="29"/>
                      <a:pt x="100" y="29"/>
                      <a:pt x="100" y="28"/>
                    </a:cubicBezTo>
                    <a:cubicBezTo>
                      <a:pt x="94" y="24"/>
                      <a:pt x="87" y="32"/>
                      <a:pt x="84" y="30"/>
                    </a:cubicBezTo>
                    <a:cubicBezTo>
                      <a:pt x="80" y="25"/>
                      <a:pt x="76" y="24"/>
                      <a:pt x="70" y="25"/>
                    </a:cubicBezTo>
                    <a:cubicBezTo>
                      <a:pt x="66" y="26"/>
                      <a:pt x="63" y="26"/>
                      <a:pt x="60" y="23"/>
                    </a:cubicBezTo>
                    <a:cubicBezTo>
                      <a:pt x="56" y="20"/>
                      <a:pt x="50" y="22"/>
                      <a:pt x="45" y="21"/>
                    </a:cubicBezTo>
                    <a:cubicBezTo>
                      <a:pt x="36" y="18"/>
                      <a:pt x="26" y="19"/>
                      <a:pt x="18" y="13"/>
                    </a:cubicBezTo>
                    <a:cubicBezTo>
                      <a:pt x="15" y="11"/>
                      <a:pt x="12" y="11"/>
                      <a:pt x="10" y="12"/>
                    </a:cubicBezTo>
                    <a:cubicBezTo>
                      <a:pt x="2" y="14"/>
                      <a:pt x="0" y="10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9" y="4"/>
                      <a:pt x="15" y="8"/>
                      <a:pt x="23" y="10"/>
                    </a:cubicBezTo>
                    <a:cubicBezTo>
                      <a:pt x="27" y="11"/>
                      <a:pt x="30" y="11"/>
                      <a:pt x="30" y="5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6" y="3"/>
                      <a:pt x="42" y="0"/>
                      <a:pt x="48" y="2"/>
                    </a:cubicBezTo>
                    <a:cubicBezTo>
                      <a:pt x="48" y="2"/>
                      <a:pt x="48" y="3"/>
                      <a:pt x="48" y="3"/>
                    </a:cubicBezTo>
                    <a:cubicBezTo>
                      <a:pt x="51" y="6"/>
                      <a:pt x="56" y="11"/>
                      <a:pt x="60" y="12"/>
                    </a:cubicBezTo>
                    <a:close/>
                  </a:path>
                </a:pathLst>
              </a:custGeom>
              <a:solidFill>
                <a:srgbClr val="E26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78">
                <a:extLst>
                  <a:ext uri="{FF2B5EF4-FFF2-40B4-BE49-F238E27FC236}">
                    <a16:creationId xmlns:a16="http://schemas.microsoft.com/office/drawing/2014/main" id="{5D005667-0F96-E6B0-B5A7-8D73D82C5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2734"/>
                <a:ext cx="77" cy="187"/>
              </a:xfrm>
              <a:custGeom>
                <a:avLst/>
                <a:gdLst>
                  <a:gd name="T0" fmla="*/ 24 w 25"/>
                  <a:gd name="T1" fmla="*/ 58 h 61"/>
                  <a:gd name="T2" fmla="*/ 20 w 25"/>
                  <a:gd name="T3" fmla="*/ 56 h 61"/>
                  <a:gd name="T4" fmla="*/ 19 w 25"/>
                  <a:gd name="T5" fmla="*/ 61 h 61"/>
                  <a:gd name="T6" fmla="*/ 15 w 25"/>
                  <a:gd name="T7" fmla="*/ 55 h 61"/>
                  <a:gd name="T8" fmla="*/ 9 w 25"/>
                  <a:gd name="T9" fmla="*/ 41 h 61"/>
                  <a:gd name="T10" fmla="*/ 5 w 25"/>
                  <a:gd name="T11" fmla="*/ 31 h 61"/>
                  <a:gd name="T12" fmla="*/ 4 w 25"/>
                  <a:gd name="T13" fmla="*/ 20 h 61"/>
                  <a:gd name="T14" fmla="*/ 6 w 25"/>
                  <a:gd name="T15" fmla="*/ 1 h 61"/>
                  <a:gd name="T16" fmla="*/ 9 w 25"/>
                  <a:gd name="T17" fmla="*/ 0 h 61"/>
                  <a:gd name="T18" fmla="*/ 11 w 25"/>
                  <a:gd name="T19" fmla="*/ 4 h 61"/>
                  <a:gd name="T20" fmla="*/ 13 w 25"/>
                  <a:gd name="T21" fmla="*/ 21 h 61"/>
                  <a:gd name="T22" fmla="*/ 14 w 25"/>
                  <a:gd name="T23" fmla="*/ 37 h 61"/>
                  <a:gd name="T24" fmla="*/ 20 w 25"/>
                  <a:gd name="T25" fmla="*/ 45 h 61"/>
                  <a:gd name="T26" fmla="*/ 22 w 25"/>
                  <a:gd name="T27" fmla="*/ 46 h 61"/>
                  <a:gd name="T28" fmla="*/ 25 w 25"/>
                  <a:gd name="T29" fmla="*/ 55 h 61"/>
                  <a:gd name="T30" fmla="*/ 24 w 25"/>
                  <a:gd name="T31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61">
                    <a:moveTo>
                      <a:pt x="24" y="58"/>
                    </a:moveTo>
                    <a:cubicBezTo>
                      <a:pt x="23" y="57"/>
                      <a:pt x="22" y="55"/>
                      <a:pt x="20" y="56"/>
                    </a:cubicBezTo>
                    <a:cubicBezTo>
                      <a:pt x="17" y="57"/>
                      <a:pt x="19" y="59"/>
                      <a:pt x="19" y="61"/>
                    </a:cubicBezTo>
                    <a:cubicBezTo>
                      <a:pt x="15" y="60"/>
                      <a:pt x="14" y="58"/>
                      <a:pt x="15" y="55"/>
                    </a:cubicBezTo>
                    <a:cubicBezTo>
                      <a:pt x="17" y="49"/>
                      <a:pt x="12" y="45"/>
                      <a:pt x="9" y="41"/>
                    </a:cubicBezTo>
                    <a:cubicBezTo>
                      <a:pt x="6" y="38"/>
                      <a:pt x="4" y="36"/>
                      <a:pt x="5" y="31"/>
                    </a:cubicBezTo>
                    <a:cubicBezTo>
                      <a:pt x="6" y="28"/>
                      <a:pt x="7" y="23"/>
                      <a:pt x="4" y="20"/>
                    </a:cubicBezTo>
                    <a:cubicBezTo>
                      <a:pt x="0" y="13"/>
                      <a:pt x="2" y="7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1" y="1"/>
                      <a:pt x="12" y="3"/>
                      <a:pt x="11" y="4"/>
                    </a:cubicBezTo>
                    <a:cubicBezTo>
                      <a:pt x="9" y="10"/>
                      <a:pt x="12" y="16"/>
                      <a:pt x="13" y="21"/>
                    </a:cubicBezTo>
                    <a:cubicBezTo>
                      <a:pt x="14" y="26"/>
                      <a:pt x="16" y="31"/>
                      <a:pt x="14" y="37"/>
                    </a:cubicBezTo>
                    <a:cubicBezTo>
                      <a:pt x="12" y="41"/>
                      <a:pt x="17" y="43"/>
                      <a:pt x="20" y="45"/>
                    </a:cubicBezTo>
                    <a:cubicBezTo>
                      <a:pt x="21" y="45"/>
                      <a:pt x="21" y="46"/>
                      <a:pt x="22" y="46"/>
                    </a:cubicBezTo>
                    <a:cubicBezTo>
                      <a:pt x="23" y="49"/>
                      <a:pt x="24" y="52"/>
                      <a:pt x="25" y="55"/>
                    </a:cubicBezTo>
                    <a:cubicBezTo>
                      <a:pt x="25" y="56"/>
                      <a:pt x="25" y="57"/>
                      <a:pt x="24" y="58"/>
                    </a:cubicBezTo>
                    <a:close/>
                  </a:path>
                </a:pathLst>
              </a:custGeom>
              <a:solidFill>
                <a:srgbClr val="DA6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 79">
                <a:extLst>
                  <a:ext uri="{FF2B5EF4-FFF2-40B4-BE49-F238E27FC236}">
                    <a16:creationId xmlns:a16="http://schemas.microsoft.com/office/drawing/2014/main" id="{34823951-5B6B-1A95-F331-2851250F7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3338"/>
                <a:ext cx="53" cy="40"/>
              </a:xfrm>
              <a:custGeom>
                <a:avLst/>
                <a:gdLst>
                  <a:gd name="T0" fmla="*/ 0 w 17"/>
                  <a:gd name="T1" fmla="*/ 2 h 13"/>
                  <a:gd name="T2" fmla="*/ 6 w 17"/>
                  <a:gd name="T3" fmla="*/ 5 h 13"/>
                  <a:gd name="T4" fmla="*/ 11 w 17"/>
                  <a:gd name="T5" fmla="*/ 2 h 13"/>
                  <a:gd name="T6" fmla="*/ 17 w 17"/>
                  <a:gd name="T7" fmla="*/ 4 h 13"/>
                  <a:gd name="T8" fmla="*/ 15 w 17"/>
                  <a:gd name="T9" fmla="*/ 13 h 13"/>
                  <a:gd name="T10" fmla="*/ 14 w 17"/>
                  <a:gd name="T11" fmla="*/ 13 h 13"/>
                  <a:gd name="T12" fmla="*/ 0 w 17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0" y="2"/>
                    </a:moveTo>
                    <a:cubicBezTo>
                      <a:pt x="3" y="2"/>
                      <a:pt x="4" y="3"/>
                      <a:pt x="6" y="5"/>
                    </a:cubicBezTo>
                    <a:cubicBezTo>
                      <a:pt x="9" y="6"/>
                      <a:pt x="12" y="7"/>
                      <a:pt x="11" y="2"/>
                    </a:cubicBezTo>
                    <a:cubicBezTo>
                      <a:pt x="14" y="0"/>
                      <a:pt x="16" y="1"/>
                      <a:pt x="17" y="4"/>
                    </a:cubicBezTo>
                    <a:cubicBezTo>
                      <a:pt x="16" y="7"/>
                      <a:pt x="17" y="10"/>
                      <a:pt x="15" y="13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0" y="9"/>
                      <a:pt x="3" y="8"/>
                      <a:pt x="0" y="2"/>
                    </a:cubicBezTo>
                    <a:close/>
                  </a:path>
                </a:pathLst>
              </a:custGeom>
              <a:solidFill>
                <a:srgbClr val="E26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80">
                <a:extLst>
                  <a:ext uri="{FF2B5EF4-FFF2-40B4-BE49-F238E27FC236}">
                    <a16:creationId xmlns:a16="http://schemas.microsoft.com/office/drawing/2014/main" id="{45C3A5BC-02DD-D4B6-E4F6-689F978A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371"/>
                <a:ext cx="49" cy="16"/>
              </a:xfrm>
              <a:custGeom>
                <a:avLst/>
                <a:gdLst>
                  <a:gd name="T0" fmla="*/ 16 w 16"/>
                  <a:gd name="T1" fmla="*/ 5 h 5"/>
                  <a:gd name="T2" fmla="*/ 5 w 16"/>
                  <a:gd name="T3" fmla="*/ 5 h 5"/>
                  <a:gd name="T4" fmla="*/ 0 w 16"/>
                  <a:gd name="T5" fmla="*/ 2 h 5"/>
                  <a:gd name="T6" fmla="*/ 0 w 16"/>
                  <a:gd name="T7" fmla="*/ 2 h 5"/>
                  <a:gd name="T8" fmla="*/ 11 w 16"/>
                  <a:gd name="T9" fmla="*/ 1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cubicBezTo>
                      <a:pt x="12" y="5"/>
                      <a:pt x="8" y="5"/>
                      <a:pt x="5" y="5"/>
                    </a:cubicBezTo>
                    <a:cubicBezTo>
                      <a:pt x="3" y="5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3" y="1"/>
                      <a:pt x="16" y="2"/>
                      <a:pt x="16" y="5"/>
                    </a:cubicBezTo>
                    <a:close/>
                  </a:path>
                </a:pathLst>
              </a:custGeom>
              <a:solidFill>
                <a:srgbClr val="E26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81">
                <a:extLst>
                  <a:ext uri="{FF2B5EF4-FFF2-40B4-BE49-F238E27FC236}">
                    <a16:creationId xmlns:a16="http://schemas.microsoft.com/office/drawing/2014/main" id="{80072E47-9800-1E32-63F5-5AB93F726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" y="2081"/>
                <a:ext cx="598" cy="303"/>
              </a:xfrm>
              <a:custGeom>
                <a:avLst/>
                <a:gdLst>
                  <a:gd name="T0" fmla="*/ 60 w 195"/>
                  <a:gd name="T1" fmla="*/ 0 h 99"/>
                  <a:gd name="T2" fmla="*/ 60 w 195"/>
                  <a:gd name="T3" fmla="*/ 23 h 99"/>
                  <a:gd name="T4" fmla="*/ 57 w 195"/>
                  <a:gd name="T5" fmla="*/ 59 h 99"/>
                  <a:gd name="T6" fmla="*/ 76 w 195"/>
                  <a:gd name="T7" fmla="*/ 43 h 99"/>
                  <a:gd name="T8" fmla="*/ 107 w 195"/>
                  <a:gd name="T9" fmla="*/ 28 h 99"/>
                  <a:gd name="T10" fmla="*/ 115 w 195"/>
                  <a:gd name="T11" fmla="*/ 12 h 99"/>
                  <a:gd name="T12" fmla="*/ 122 w 195"/>
                  <a:gd name="T13" fmla="*/ 5 h 99"/>
                  <a:gd name="T14" fmla="*/ 130 w 195"/>
                  <a:gd name="T15" fmla="*/ 12 h 99"/>
                  <a:gd name="T16" fmla="*/ 138 w 195"/>
                  <a:gd name="T17" fmla="*/ 15 h 99"/>
                  <a:gd name="T18" fmla="*/ 140 w 195"/>
                  <a:gd name="T19" fmla="*/ 27 h 99"/>
                  <a:gd name="T20" fmla="*/ 137 w 195"/>
                  <a:gd name="T21" fmla="*/ 40 h 99"/>
                  <a:gd name="T22" fmla="*/ 145 w 195"/>
                  <a:gd name="T23" fmla="*/ 48 h 99"/>
                  <a:gd name="T24" fmla="*/ 159 w 195"/>
                  <a:gd name="T25" fmla="*/ 70 h 99"/>
                  <a:gd name="T26" fmla="*/ 193 w 195"/>
                  <a:gd name="T27" fmla="*/ 78 h 99"/>
                  <a:gd name="T28" fmla="*/ 189 w 195"/>
                  <a:gd name="T29" fmla="*/ 83 h 99"/>
                  <a:gd name="T30" fmla="*/ 153 w 195"/>
                  <a:gd name="T31" fmla="*/ 79 h 99"/>
                  <a:gd name="T32" fmla="*/ 136 w 195"/>
                  <a:gd name="T33" fmla="*/ 74 h 99"/>
                  <a:gd name="T34" fmla="*/ 129 w 195"/>
                  <a:gd name="T35" fmla="*/ 69 h 99"/>
                  <a:gd name="T36" fmla="*/ 118 w 195"/>
                  <a:gd name="T37" fmla="*/ 80 h 99"/>
                  <a:gd name="T38" fmla="*/ 108 w 195"/>
                  <a:gd name="T39" fmla="*/ 69 h 99"/>
                  <a:gd name="T40" fmla="*/ 101 w 195"/>
                  <a:gd name="T41" fmla="*/ 51 h 99"/>
                  <a:gd name="T42" fmla="*/ 68 w 195"/>
                  <a:gd name="T43" fmla="*/ 63 h 99"/>
                  <a:gd name="T44" fmla="*/ 59 w 195"/>
                  <a:gd name="T45" fmla="*/ 76 h 99"/>
                  <a:gd name="T46" fmla="*/ 41 w 195"/>
                  <a:gd name="T47" fmla="*/ 89 h 99"/>
                  <a:gd name="T48" fmla="*/ 12 w 195"/>
                  <a:gd name="T49" fmla="*/ 94 h 99"/>
                  <a:gd name="T50" fmla="*/ 15 w 195"/>
                  <a:gd name="T51" fmla="*/ 79 h 99"/>
                  <a:gd name="T52" fmla="*/ 2 w 195"/>
                  <a:gd name="T53" fmla="*/ 82 h 99"/>
                  <a:gd name="T54" fmla="*/ 9 w 195"/>
                  <a:gd name="T55" fmla="*/ 56 h 99"/>
                  <a:gd name="T56" fmla="*/ 15 w 195"/>
                  <a:gd name="T57" fmla="*/ 35 h 99"/>
                  <a:gd name="T58" fmla="*/ 41 w 195"/>
                  <a:gd name="T59" fmla="*/ 17 h 99"/>
                  <a:gd name="T60" fmla="*/ 40 w 195"/>
                  <a:gd name="T61" fmla="*/ 26 h 99"/>
                  <a:gd name="T62" fmla="*/ 51 w 195"/>
                  <a:gd name="T6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5" h="99">
                    <a:moveTo>
                      <a:pt x="51" y="6"/>
                    </a:moveTo>
                    <a:cubicBezTo>
                      <a:pt x="54" y="4"/>
                      <a:pt x="57" y="1"/>
                      <a:pt x="60" y="0"/>
                    </a:cubicBezTo>
                    <a:cubicBezTo>
                      <a:pt x="64" y="3"/>
                      <a:pt x="65" y="7"/>
                      <a:pt x="61" y="10"/>
                    </a:cubicBezTo>
                    <a:cubicBezTo>
                      <a:pt x="57" y="15"/>
                      <a:pt x="57" y="19"/>
                      <a:pt x="60" y="23"/>
                    </a:cubicBezTo>
                    <a:cubicBezTo>
                      <a:pt x="64" y="27"/>
                      <a:pt x="63" y="31"/>
                      <a:pt x="59" y="34"/>
                    </a:cubicBezTo>
                    <a:cubicBezTo>
                      <a:pt x="52" y="42"/>
                      <a:pt x="51" y="51"/>
                      <a:pt x="57" y="59"/>
                    </a:cubicBezTo>
                    <a:cubicBezTo>
                      <a:pt x="58" y="62"/>
                      <a:pt x="60" y="61"/>
                      <a:pt x="61" y="59"/>
                    </a:cubicBezTo>
                    <a:cubicBezTo>
                      <a:pt x="64" y="51"/>
                      <a:pt x="70" y="47"/>
                      <a:pt x="76" y="43"/>
                    </a:cubicBezTo>
                    <a:cubicBezTo>
                      <a:pt x="82" y="38"/>
                      <a:pt x="88" y="36"/>
                      <a:pt x="96" y="36"/>
                    </a:cubicBezTo>
                    <a:cubicBezTo>
                      <a:pt x="102" y="36"/>
                      <a:pt x="106" y="35"/>
                      <a:pt x="107" y="28"/>
                    </a:cubicBezTo>
                    <a:cubicBezTo>
                      <a:pt x="108" y="26"/>
                      <a:pt x="109" y="25"/>
                      <a:pt x="110" y="23"/>
                    </a:cubicBezTo>
                    <a:cubicBezTo>
                      <a:pt x="113" y="20"/>
                      <a:pt x="115" y="17"/>
                      <a:pt x="115" y="12"/>
                    </a:cubicBezTo>
                    <a:cubicBezTo>
                      <a:pt x="114" y="9"/>
                      <a:pt x="116" y="7"/>
                      <a:pt x="120" y="6"/>
                    </a:cubicBezTo>
                    <a:cubicBezTo>
                      <a:pt x="120" y="5"/>
                      <a:pt x="121" y="5"/>
                      <a:pt x="122" y="5"/>
                    </a:cubicBezTo>
                    <a:cubicBezTo>
                      <a:pt x="124" y="5"/>
                      <a:pt x="126" y="5"/>
                      <a:pt x="128" y="7"/>
                    </a:cubicBezTo>
                    <a:cubicBezTo>
                      <a:pt x="129" y="9"/>
                      <a:pt x="129" y="11"/>
                      <a:pt x="130" y="12"/>
                    </a:cubicBezTo>
                    <a:cubicBezTo>
                      <a:pt x="131" y="15"/>
                      <a:pt x="130" y="19"/>
                      <a:pt x="133" y="20"/>
                    </a:cubicBezTo>
                    <a:cubicBezTo>
                      <a:pt x="136" y="21"/>
                      <a:pt x="136" y="16"/>
                      <a:pt x="138" y="15"/>
                    </a:cubicBezTo>
                    <a:cubicBezTo>
                      <a:pt x="139" y="15"/>
                      <a:pt x="140" y="15"/>
                      <a:pt x="141" y="15"/>
                    </a:cubicBezTo>
                    <a:cubicBezTo>
                      <a:pt x="142" y="19"/>
                      <a:pt x="141" y="23"/>
                      <a:pt x="140" y="27"/>
                    </a:cubicBezTo>
                    <a:cubicBezTo>
                      <a:pt x="139" y="29"/>
                      <a:pt x="138" y="30"/>
                      <a:pt x="136" y="32"/>
                    </a:cubicBezTo>
                    <a:cubicBezTo>
                      <a:pt x="133" y="35"/>
                      <a:pt x="130" y="38"/>
                      <a:pt x="137" y="40"/>
                    </a:cubicBezTo>
                    <a:cubicBezTo>
                      <a:pt x="138" y="40"/>
                      <a:pt x="139" y="41"/>
                      <a:pt x="139" y="43"/>
                    </a:cubicBezTo>
                    <a:cubicBezTo>
                      <a:pt x="138" y="48"/>
                      <a:pt x="142" y="47"/>
                      <a:pt x="145" y="48"/>
                    </a:cubicBezTo>
                    <a:cubicBezTo>
                      <a:pt x="146" y="49"/>
                      <a:pt x="147" y="49"/>
                      <a:pt x="148" y="50"/>
                    </a:cubicBezTo>
                    <a:cubicBezTo>
                      <a:pt x="153" y="56"/>
                      <a:pt x="159" y="61"/>
                      <a:pt x="159" y="70"/>
                    </a:cubicBezTo>
                    <a:cubicBezTo>
                      <a:pt x="160" y="73"/>
                      <a:pt x="163" y="74"/>
                      <a:pt x="166" y="75"/>
                    </a:cubicBezTo>
                    <a:cubicBezTo>
                      <a:pt x="174" y="81"/>
                      <a:pt x="184" y="78"/>
                      <a:pt x="193" y="78"/>
                    </a:cubicBezTo>
                    <a:cubicBezTo>
                      <a:pt x="193" y="78"/>
                      <a:pt x="194" y="78"/>
                      <a:pt x="195" y="79"/>
                    </a:cubicBezTo>
                    <a:cubicBezTo>
                      <a:pt x="195" y="83"/>
                      <a:pt x="192" y="83"/>
                      <a:pt x="189" y="83"/>
                    </a:cubicBezTo>
                    <a:cubicBezTo>
                      <a:pt x="179" y="84"/>
                      <a:pt x="170" y="83"/>
                      <a:pt x="160" y="83"/>
                    </a:cubicBezTo>
                    <a:cubicBezTo>
                      <a:pt x="157" y="83"/>
                      <a:pt x="155" y="81"/>
                      <a:pt x="153" y="79"/>
                    </a:cubicBezTo>
                    <a:cubicBezTo>
                      <a:pt x="150" y="76"/>
                      <a:pt x="147" y="72"/>
                      <a:pt x="143" y="70"/>
                    </a:cubicBezTo>
                    <a:cubicBezTo>
                      <a:pt x="138" y="67"/>
                      <a:pt x="136" y="68"/>
                      <a:pt x="136" y="74"/>
                    </a:cubicBezTo>
                    <a:cubicBezTo>
                      <a:pt x="136" y="76"/>
                      <a:pt x="136" y="77"/>
                      <a:pt x="136" y="78"/>
                    </a:cubicBezTo>
                    <a:cubicBezTo>
                      <a:pt x="128" y="79"/>
                      <a:pt x="127" y="77"/>
                      <a:pt x="129" y="69"/>
                    </a:cubicBezTo>
                    <a:cubicBezTo>
                      <a:pt x="126" y="69"/>
                      <a:pt x="124" y="71"/>
                      <a:pt x="123" y="73"/>
                    </a:cubicBezTo>
                    <a:cubicBezTo>
                      <a:pt x="122" y="76"/>
                      <a:pt x="120" y="78"/>
                      <a:pt x="118" y="80"/>
                    </a:cubicBezTo>
                    <a:cubicBezTo>
                      <a:pt x="114" y="82"/>
                      <a:pt x="110" y="82"/>
                      <a:pt x="107" y="79"/>
                    </a:cubicBezTo>
                    <a:cubicBezTo>
                      <a:pt x="104" y="76"/>
                      <a:pt x="106" y="72"/>
                      <a:pt x="108" y="69"/>
                    </a:cubicBezTo>
                    <a:cubicBezTo>
                      <a:pt x="113" y="63"/>
                      <a:pt x="112" y="58"/>
                      <a:pt x="105" y="55"/>
                    </a:cubicBezTo>
                    <a:cubicBezTo>
                      <a:pt x="103" y="54"/>
                      <a:pt x="102" y="53"/>
                      <a:pt x="101" y="51"/>
                    </a:cubicBezTo>
                    <a:cubicBezTo>
                      <a:pt x="97" y="42"/>
                      <a:pt x="87" y="40"/>
                      <a:pt x="81" y="49"/>
                    </a:cubicBezTo>
                    <a:cubicBezTo>
                      <a:pt x="77" y="54"/>
                      <a:pt x="76" y="61"/>
                      <a:pt x="68" y="63"/>
                    </a:cubicBezTo>
                    <a:cubicBezTo>
                      <a:pt x="66" y="63"/>
                      <a:pt x="66" y="66"/>
                      <a:pt x="64" y="68"/>
                    </a:cubicBezTo>
                    <a:cubicBezTo>
                      <a:pt x="61" y="70"/>
                      <a:pt x="59" y="72"/>
                      <a:pt x="59" y="76"/>
                    </a:cubicBezTo>
                    <a:cubicBezTo>
                      <a:pt x="58" y="81"/>
                      <a:pt x="54" y="83"/>
                      <a:pt x="51" y="86"/>
                    </a:cubicBezTo>
                    <a:cubicBezTo>
                      <a:pt x="48" y="89"/>
                      <a:pt x="45" y="90"/>
                      <a:pt x="41" y="89"/>
                    </a:cubicBezTo>
                    <a:cubicBezTo>
                      <a:pt x="34" y="86"/>
                      <a:pt x="30" y="90"/>
                      <a:pt x="25" y="94"/>
                    </a:cubicBezTo>
                    <a:cubicBezTo>
                      <a:pt x="21" y="99"/>
                      <a:pt x="17" y="99"/>
                      <a:pt x="12" y="94"/>
                    </a:cubicBezTo>
                    <a:cubicBezTo>
                      <a:pt x="9" y="90"/>
                      <a:pt x="9" y="86"/>
                      <a:pt x="13" y="83"/>
                    </a:cubicBezTo>
                    <a:cubicBezTo>
                      <a:pt x="14" y="82"/>
                      <a:pt x="16" y="80"/>
                      <a:pt x="15" y="79"/>
                    </a:cubicBezTo>
                    <a:cubicBezTo>
                      <a:pt x="14" y="77"/>
                      <a:pt x="12" y="78"/>
                      <a:pt x="11" y="78"/>
                    </a:cubicBezTo>
                    <a:cubicBezTo>
                      <a:pt x="8" y="79"/>
                      <a:pt x="6" y="83"/>
                      <a:pt x="2" y="82"/>
                    </a:cubicBezTo>
                    <a:cubicBezTo>
                      <a:pt x="0" y="78"/>
                      <a:pt x="1" y="75"/>
                      <a:pt x="3" y="72"/>
                    </a:cubicBezTo>
                    <a:cubicBezTo>
                      <a:pt x="6" y="67"/>
                      <a:pt x="9" y="63"/>
                      <a:pt x="9" y="56"/>
                    </a:cubicBezTo>
                    <a:cubicBezTo>
                      <a:pt x="8" y="52"/>
                      <a:pt x="12" y="49"/>
                      <a:pt x="14" y="46"/>
                    </a:cubicBezTo>
                    <a:cubicBezTo>
                      <a:pt x="17" y="42"/>
                      <a:pt x="18" y="39"/>
                      <a:pt x="15" y="35"/>
                    </a:cubicBezTo>
                    <a:cubicBezTo>
                      <a:pt x="22" y="27"/>
                      <a:pt x="31" y="21"/>
                      <a:pt x="38" y="14"/>
                    </a:cubicBezTo>
                    <a:cubicBezTo>
                      <a:pt x="42" y="15"/>
                      <a:pt x="42" y="15"/>
                      <a:pt x="41" y="17"/>
                    </a:cubicBezTo>
                    <a:cubicBezTo>
                      <a:pt x="39" y="20"/>
                      <a:pt x="38" y="23"/>
                      <a:pt x="39" y="26"/>
                    </a:cubicBezTo>
                    <a:cubicBezTo>
                      <a:pt x="39" y="26"/>
                      <a:pt x="39" y="26"/>
                      <a:pt x="40" y="26"/>
                    </a:cubicBezTo>
                    <a:cubicBezTo>
                      <a:pt x="48" y="25"/>
                      <a:pt x="49" y="25"/>
                      <a:pt x="46" y="16"/>
                    </a:cubicBezTo>
                    <a:cubicBezTo>
                      <a:pt x="45" y="11"/>
                      <a:pt x="46" y="8"/>
                      <a:pt x="51" y="6"/>
                    </a:cubicBezTo>
                    <a:close/>
                  </a:path>
                </a:pathLst>
              </a:custGeom>
              <a:solidFill>
                <a:srgbClr val="C8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82">
                <a:extLst>
                  <a:ext uri="{FF2B5EF4-FFF2-40B4-BE49-F238E27FC236}">
                    <a16:creationId xmlns:a16="http://schemas.microsoft.com/office/drawing/2014/main" id="{CA98D125-7DA9-D1A4-EB50-096E5F162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2188"/>
                <a:ext cx="236" cy="515"/>
              </a:xfrm>
              <a:custGeom>
                <a:avLst/>
                <a:gdLst>
                  <a:gd name="T0" fmla="*/ 71 w 77"/>
                  <a:gd name="T1" fmla="*/ 0 h 168"/>
                  <a:gd name="T2" fmla="*/ 74 w 77"/>
                  <a:gd name="T3" fmla="*/ 8 h 168"/>
                  <a:gd name="T4" fmla="*/ 68 w 77"/>
                  <a:gd name="T5" fmla="*/ 17 h 168"/>
                  <a:gd name="T6" fmla="*/ 66 w 77"/>
                  <a:gd name="T7" fmla="*/ 22 h 168"/>
                  <a:gd name="T8" fmla="*/ 61 w 77"/>
                  <a:gd name="T9" fmla="*/ 37 h 168"/>
                  <a:gd name="T10" fmla="*/ 59 w 77"/>
                  <a:gd name="T11" fmla="*/ 47 h 168"/>
                  <a:gd name="T12" fmla="*/ 58 w 77"/>
                  <a:gd name="T13" fmla="*/ 49 h 168"/>
                  <a:gd name="T14" fmla="*/ 37 w 77"/>
                  <a:gd name="T15" fmla="*/ 90 h 168"/>
                  <a:gd name="T16" fmla="*/ 33 w 77"/>
                  <a:gd name="T17" fmla="*/ 93 h 168"/>
                  <a:gd name="T18" fmla="*/ 26 w 77"/>
                  <a:gd name="T19" fmla="*/ 86 h 168"/>
                  <a:gd name="T20" fmla="*/ 23 w 77"/>
                  <a:gd name="T21" fmla="*/ 83 h 168"/>
                  <a:gd name="T22" fmla="*/ 16 w 77"/>
                  <a:gd name="T23" fmla="*/ 108 h 168"/>
                  <a:gd name="T24" fmla="*/ 15 w 77"/>
                  <a:gd name="T25" fmla="*/ 124 h 168"/>
                  <a:gd name="T26" fmla="*/ 14 w 77"/>
                  <a:gd name="T27" fmla="*/ 132 h 168"/>
                  <a:gd name="T28" fmla="*/ 16 w 77"/>
                  <a:gd name="T29" fmla="*/ 145 h 168"/>
                  <a:gd name="T30" fmla="*/ 17 w 77"/>
                  <a:gd name="T31" fmla="*/ 132 h 168"/>
                  <a:gd name="T32" fmla="*/ 25 w 77"/>
                  <a:gd name="T33" fmla="*/ 113 h 168"/>
                  <a:gd name="T34" fmla="*/ 30 w 77"/>
                  <a:gd name="T35" fmla="*/ 99 h 168"/>
                  <a:gd name="T36" fmla="*/ 34 w 77"/>
                  <a:gd name="T37" fmla="*/ 95 h 168"/>
                  <a:gd name="T38" fmla="*/ 35 w 77"/>
                  <a:gd name="T39" fmla="*/ 107 h 168"/>
                  <a:gd name="T40" fmla="*/ 34 w 77"/>
                  <a:gd name="T41" fmla="*/ 109 h 168"/>
                  <a:gd name="T42" fmla="*/ 31 w 77"/>
                  <a:gd name="T43" fmla="*/ 116 h 168"/>
                  <a:gd name="T44" fmla="*/ 21 w 77"/>
                  <a:gd name="T45" fmla="*/ 151 h 168"/>
                  <a:gd name="T46" fmla="*/ 20 w 77"/>
                  <a:gd name="T47" fmla="*/ 154 h 168"/>
                  <a:gd name="T48" fmla="*/ 15 w 77"/>
                  <a:gd name="T49" fmla="*/ 164 h 168"/>
                  <a:gd name="T50" fmla="*/ 7 w 77"/>
                  <a:gd name="T51" fmla="*/ 165 h 168"/>
                  <a:gd name="T52" fmla="*/ 0 w 77"/>
                  <a:gd name="T53" fmla="*/ 149 h 168"/>
                  <a:gd name="T54" fmla="*/ 11 w 77"/>
                  <a:gd name="T55" fmla="*/ 95 h 168"/>
                  <a:gd name="T56" fmla="*/ 25 w 77"/>
                  <a:gd name="T57" fmla="*/ 65 h 168"/>
                  <a:gd name="T58" fmla="*/ 27 w 77"/>
                  <a:gd name="T59" fmla="*/ 59 h 168"/>
                  <a:gd name="T60" fmla="*/ 31 w 77"/>
                  <a:gd name="T61" fmla="*/ 64 h 168"/>
                  <a:gd name="T62" fmla="*/ 30 w 77"/>
                  <a:gd name="T63" fmla="*/ 69 h 168"/>
                  <a:gd name="T64" fmla="*/ 34 w 77"/>
                  <a:gd name="T65" fmla="*/ 65 h 168"/>
                  <a:gd name="T66" fmla="*/ 45 w 77"/>
                  <a:gd name="T67" fmla="*/ 51 h 168"/>
                  <a:gd name="T68" fmla="*/ 49 w 77"/>
                  <a:gd name="T69" fmla="*/ 46 h 168"/>
                  <a:gd name="T70" fmla="*/ 53 w 77"/>
                  <a:gd name="T71" fmla="*/ 21 h 168"/>
                  <a:gd name="T72" fmla="*/ 71 w 77"/>
                  <a:gd name="T7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168">
                    <a:moveTo>
                      <a:pt x="71" y="0"/>
                    </a:moveTo>
                    <a:cubicBezTo>
                      <a:pt x="77" y="1"/>
                      <a:pt x="76" y="4"/>
                      <a:pt x="74" y="8"/>
                    </a:cubicBezTo>
                    <a:cubicBezTo>
                      <a:pt x="73" y="11"/>
                      <a:pt x="70" y="14"/>
                      <a:pt x="68" y="17"/>
                    </a:cubicBezTo>
                    <a:cubicBezTo>
                      <a:pt x="67" y="18"/>
                      <a:pt x="65" y="20"/>
                      <a:pt x="66" y="22"/>
                    </a:cubicBezTo>
                    <a:cubicBezTo>
                      <a:pt x="69" y="28"/>
                      <a:pt x="64" y="33"/>
                      <a:pt x="61" y="37"/>
                    </a:cubicBezTo>
                    <a:cubicBezTo>
                      <a:pt x="60" y="40"/>
                      <a:pt x="58" y="43"/>
                      <a:pt x="59" y="47"/>
                    </a:cubicBezTo>
                    <a:cubicBezTo>
                      <a:pt x="58" y="47"/>
                      <a:pt x="58" y="48"/>
                      <a:pt x="58" y="49"/>
                    </a:cubicBezTo>
                    <a:cubicBezTo>
                      <a:pt x="48" y="61"/>
                      <a:pt x="43" y="75"/>
                      <a:pt x="37" y="90"/>
                    </a:cubicBezTo>
                    <a:cubicBezTo>
                      <a:pt x="36" y="91"/>
                      <a:pt x="36" y="94"/>
                      <a:pt x="33" y="93"/>
                    </a:cubicBezTo>
                    <a:cubicBezTo>
                      <a:pt x="31" y="91"/>
                      <a:pt x="32" y="86"/>
                      <a:pt x="26" y="86"/>
                    </a:cubicBezTo>
                    <a:cubicBezTo>
                      <a:pt x="24" y="86"/>
                      <a:pt x="23" y="83"/>
                      <a:pt x="23" y="83"/>
                    </a:cubicBezTo>
                    <a:cubicBezTo>
                      <a:pt x="24" y="91"/>
                      <a:pt x="19" y="99"/>
                      <a:pt x="16" y="108"/>
                    </a:cubicBezTo>
                    <a:cubicBezTo>
                      <a:pt x="15" y="113"/>
                      <a:pt x="14" y="119"/>
                      <a:pt x="15" y="124"/>
                    </a:cubicBezTo>
                    <a:cubicBezTo>
                      <a:pt x="15" y="127"/>
                      <a:pt x="15" y="130"/>
                      <a:pt x="14" y="132"/>
                    </a:cubicBezTo>
                    <a:cubicBezTo>
                      <a:pt x="9" y="137"/>
                      <a:pt x="10" y="141"/>
                      <a:pt x="16" y="145"/>
                    </a:cubicBezTo>
                    <a:cubicBezTo>
                      <a:pt x="16" y="141"/>
                      <a:pt x="16" y="136"/>
                      <a:pt x="17" y="132"/>
                    </a:cubicBezTo>
                    <a:cubicBezTo>
                      <a:pt x="19" y="125"/>
                      <a:pt x="20" y="118"/>
                      <a:pt x="25" y="113"/>
                    </a:cubicBezTo>
                    <a:cubicBezTo>
                      <a:pt x="28" y="109"/>
                      <a:pt x="29" y="104"/>
                      <a:pt x="30" y="99"/>
                    </a:cubicBezTo>
                    <a:cubicBezTo>
                      <a:pt x="30" y="97"/>
                      <a:pt x="30" y="94"/>
                      <a:pt x="34" y="95"/>
                    </a:cubicBezTo>
                    <a:cubicBezTo>
                      <a:pt x="36" y="99"/>
                      <a:pt x="35" y="103"/>
                      <a:pt x="35" y="107"/>
                    </a:cubicBezTo>
                    <a:cubicBezTo>
                      <a:pt x="35" y="108"/>
                      <a:pt x="34" y="109"/>
                      <a:pt x="34" y="109"/>
                    </a:cubicBezTo>
                    <a:cubicBezTo>
                      <a:pt x="33" y="112"/>
                      <a:pt x="33" y="114"/>
                      <a:pt x="31" y="116"/>
                    </a:cubicBezTo>
                    <a:cubicBezTo>
                      <a:pt x="22" y="126"/>
                      <a:pt x="21" y="138"/>
                      <a:pt x="21" y="151"/>
                    </a:cubicBezTo>
                    <a:cubicBezTo>
                      <a:pt x="21" y="152"/>
                      <a:pt x="21" y="153"/>
                      <a:pt x="20" y="154"/>
                    </a:cubicBezTo>
                    <a:cubicBezTo>
                      <a:pt x="19" y="158"/>
                      <a:pt x="17" y="161"/>
                      <a:pt x="15" y="164"/>
                    </a:cubicBezTo>
                    <a:cubicBezTo>
                      <a:pt x="13" y="167"/>
                      <a:pt x="10" y="168"/>
                      <a:pt x="7" y="165"/>
                    </a:cubicBezTo>
                    <a:cubicBezTo>
                      <a:pt x="5" y="160"/>
                      <a:pt x="3" y="154"/>
                      <a:pt x="0" y="149"/>
                    </a:cubicBezTo>
                    <a:cubicBezTo>
                      <a:pt x="1" y="130"/>
                      <a:pt x="3" y="112"/>
                      <a:pt x="11" y="95"/>
                    </a:cubicBezTo>
                    <a:cubicBezTo>
                      <a:pt x="17" y="86"/>
                      <a:pt x="19" y="75"/>
                      <a:pt x="25" y="65"/>
                    </a:cubicBezTo>
                    <a:cubicBezTo>
                      <a:pt x="26" y="63"/>
                      <a:pt x="26" y="61"/>
                      <a:pt x="27" y="59"/>
                    </a:cubicBezTo>
                    <a:cubicBezTo>
                      <a:pt x="31" y="59"/>
                      <a:pt x="31" y="61"/>
                      <a:pt x="31" y="64"/>
                    </a:cubicBezTo>
                    <a:cubicBezTo>
                      <a:pt x="31" y="66"/>
                      <a:pt x="29" y="67"/>
                      <a:pt x="30" y="69"/>
                    </a:cubicBezTo>
                    <a:cubicBezTo>
                      <a:pt x="33" y="69"/>
                      <a:pt x="34" y="67"/>
                      <a:pt x="34" y="65"/>
                    </a:cubicBezTo>
                    <a:cubicBezTo>
                      <a:pt x="37" y="59"/>
                      <a:pt x="40" y="54"/>
                      <a:pt x="45" y="51"/>
                    </a:cubicBezTo>
                    <a:cubicBezTo>
                      <a:pt x="47" y="50"/>
                      <a:pt x="49" y="49"/>
                      <a:pt x="49" y="46"/>
                    </a:cubicBezTo>
                    <a:cubicBezTo>
                      <a:pt x="50" y="38"/>
                      <a:pt x="53" y="30"/>
                      <a:pt x="53" y="21"/>
                    </a:cubicBezTo>
                    <a:cubicBezTo>
                      <a:pt x="58" y="14"/>
                      <a:pt x="64" y="6"/>
                      <a:pt x="71" y="0"/>
                    </a:cubicBezTo>
                    <a:close/>
                  </a:path>
                </a:pathLst>
              </a:custGeom>
              <a:solidFill>
                <a:srgbClr val="AB1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83">
                <a:extLst>
                  <a:ext uri="{FF2B5EF4-FFF2-40B4-BE49-F238E27FC236}">
                    <a16:creationId xmlns:a16="http://schemas.microsoft.com/office/drawing/2014/main" id="{CFF79701-571A-A687-BBDB-5CEDD94D3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2022"/>
                <a:ext cx="221" cy="258"/>
              </a:xfrm>
              <a:custGeom>
                <a:avLst/>
                <a:gdLst>
                  <a:gd name="T0" fmla="*/ 72 w 72"/>
                  <a:gd name="T1" fmla="*/ 26 h 84"/>
                  <a:gd name="T2" fmla="*/ 68 w 72"/>
                  <a:gd name="T3" fmla="*/ 30 h 84"/>
                  <a:gd name="T4" fmla="*/ 63 w 72"/>
                  <a:gd name="T5" fmla="*/ 44 h 84"/>
                  <a:gd name="T6" fmla="*/ 61 w 72"/>
                  <a:gd name="T7" fmla="*/ 46 h 84"/>
                  <a:gd name="T8" fmla="*/ 46 w 72"/>
                  <a:gd name="T9" fmla="*/ 57 h 84"/>
                  <a:gd name="T10" fmla="*/ 15 w 72"/>
                  <a:gd name="T11" fmla="*/ 78 h 84"/>
                  <a:gd name="T12" fmla="*/ 11 w 72"/>
                  <a:gd name="T13" fmla="*/ 83 h 84"/>
                  <a:gd name="T14" fmla="*/ 6 w 72"/>
                  <a:gd name="T15" fmla="*/ 76 h 84"/>
                  <a:gd name="T16" fmla="*/ 6 w 72"/>
                  <a:gd name="T17" fmla="*/ 75 h 84"/>
                  <a:gd name="T18" fmla="*/ 12 w 72"/>
                  <a:gd name="T19" fmla="*/ 49 h 84"/>
                  <a:gd name="T20" fmla="*/ 11 w 72"/>
                  <a:gd name="T21" fmla="*/ 44 h 84"/>
                  <a:gd name="T22" fmla="*/ 12 w 72"/>
                  <a:gd name="T23" fmla="*/ 28 h 84"/>
                  <a:gd name="T24" fmla="*/ 12 w 72"/>
                  <a:gd name="T25" fmla="*/ 19 h 84"/>
                  <a:gd name="T26" fmla="*/ 28 w 72"/>
                  <a:gd name="T27" fmla="*/ 10 h 84"/>
                  <a:gd name="T28" fmla="*/ 33 w 72"/>
                  <a:gd name="T29" fmla="*/ 13 h 84"/>
                  <a:gd name="T30" fmla="*/ 31 w 72"/>
                  <a:gd name="T31" fmla="*/ 15 h 84"/>
                  <a:gd name="T32" fmla="*/ 15 w 72"/>
                  <a:gd name="T33" fmla="*/ 32 h 84"/>
                  <a:gd name="T34" fmla="*/ 15 w 72"/>
                  <a:gd name="T35" fmla="*/ 37 h 84"/>
                  <a:gd name="T36" fmla="*/ 14 w 72"/>
                  <a:gd name="T37" fmla="*/ 54 h 84"/>
                  <a:gd name="T38" fmla="*/ 9 w 72"/>
                  <a:gd name="T39" fmla="*/ 63 h 84"/>
                  <a:gd name="T40" fmla="*/ 11 w 72"/>
                  <a:gd name="T41" fmla="*/ 68 h 84"/>
                  <a:gd name="T42" fmla="*/ 14 w 72"/>
                  <a:gd name="T43" fmla="*/ 66 h 84"/>
                  <a:gd name="T44" fmla="*/ 17 w 72"/>
                  <a:gd name="T45" fmla="*/ 56 h 84"/>
                  <a:gd name="T46" fmla="*/ 25 w 72"/>
                  <a:gd name="T47" fmla="*/ 41 h 84"/>
                  <a:gd name="T48" fmla="*/ 29 w 72"/>
                  <a:gd name="T49" fmla="*/ 31 h 84"/>
                  <a:gd name="T50" fmla="*/ 32 w 72"/>
                  <a:gd name="T51" fmla="*/ 24 h 84"/>
                  <a:gd name="T52" fmla="*/ 33 w 72"/>
                  <a:gd name="T53" fmla="*/ 13 h 84"/>
                  <a:gd name="T54" fmla="*/ 40 w 72"/>
                  <a:gd name="T55" fmla="*/ 14 h 84"/>
                  <a:gd name="T56" fmla="*/ 39 w 72"/>
                  <a:gd name="T57" fmla="*/ 25 h 84"/>
                  <a:gd name="T58" fmla="*/ 41 w 72"/>
                  <a:gd name="T59" fmla="*/ 36 h 84"/>
                  <a:gd name="T60" fmla="*/ 48 w 72"/>
                  <a:gd name="T61" fmla="*/ 33 h 84"/>
                  <a:gd name="T62" fmla="*/ 54 w 72"/>
                  <a:gd name="T63" fmla="*/ 25 h 84"/>
                  <a:gd name="T64" fmla="*/ 55 w 72"/>
                  <a:gd name="T65" fmla="*/ 15 h 84"/>
                  <a:gd name="T66" fmla="*/ 56 w 72"/>
                  <a:gd name="T67" fmla="*/ 5 h 84"/>
                  <a:gd name="T68" fmla="*/ 61 w 72"/>
                  <a:gd name="T69" fmla="*/ 3 h 84"/>
                  <a:gd name="T70" fmla="*/ 69 w 72"/>
                  <a:gd name="T71" fmla="*/ 8 h 84"/>
                  <a:gd name="T72" fmla="*/ 65 w 72"/>
                  <a:gd name="T73" fmla="*/ 21 h 84"/>
                  <a:gd name="T74" fmla="*/ 72 w 72"/>
                  <a:gd name="T75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84">
                    <a:moveTo>
                      <a:pt x="72" y="26"/>
                    </a:moveTo>
                    <a:cubicBezTo>
                      <a:pt x="70" y="27"/>
                      <a:pt x="67" y="27"/>
                      <a:pt x="68" y="30"/>
                    </a:cubicBezTo>
                    <a:cubicBezTo>
                      <a:pt x="70" y="36"/>
                      <a:pt x="67" y="40"/>
                      <a:pt x="63" y="44"/>
                    </a:cubicBezTo>
                    <a:cubicBezTo>
                      <a:pt x="62" y="44"/>
                      <a:pt x="61" y="45"/>
                      <a:pt x="61" y="46"/>
                    </a:cubicBezTo>
                    <a:cubicBezTo>
                      <a:pt x="61" y="57"/>
                      <a:pt x="54" y="57"/>
                      <a:pt x="46" y="57"/>
                    </a:cubicBezTo>
                    <a:cubicBezTo>
                      <a:pt x="32" y="58"/>
                      <a:pt x="21" y="65"/>
                      <a:pt x="15" y="78"/>
                    </a:cubicBezTo>
                    <a:cubicBezTo>
                      <a:pt x="14" y="80"/>
                      <a:pt x="14" y="84"/>
                      <a:pt x="11" y="83"/>
                    </a:cubicBezTo>
                    <a:cubicBezTo>
                      <a:pt x="8" y="82"/>
                      <a:pt x="5" y="80"/>
                      <a:pt x="6" y="76"/>
                    </a:cubicBezTo>
                    <a:cubicBezTo>
                      <a:pt x="6" y="76"/>
                      <a:pt x="6" y="75"/>
                      <a:pt x="6" y="75"/>
                    </a:cubicBezTo>
                    <a:cubicBezTo>
                      <a:pt x="0" y="64"/>
                      <a:pt x="3" y="56"/>
                      <a:pt x="12" y="49"/>
                    </a:cubicBezTo>
                    <a:cubicBezTo>
                      <a:pt x="15" y="47"/>
                      <a:pt x="13" y="45"/>
                      <a:pt x="11" y="44"/>
                    </a:cubicBezTo>
                    <a:cubicBezTo>
                      <a:pt x="7" y="37"/>
                      <a:pt x="7" y="34"/>
                      <a:pt x="12" y="28"/>
                    </a:cubicBezTo>
                    <a:cubicBezTo>
                      <a:pt x="17" y="25"/>
                      <a:pt x="12" y="22"/>
                      <a:pt x="12" y="19"/>
                    </a:cubicBezTo>
                    <a:cubicBezTo>
                      <a:pt x="17" y="16"/>
                      <a:pt x="22" y="12"/>
                      <a:pt x="28" y="10"/>
                    </a:cubicBezTo>
                    <a:cubicBezTo>
                      <a:pt x="31" y="9"/>
                      <a:pt x="32" y="10"/>
                      <a:pt x="33" y="13"/>
                    </a:cubicBezTo>
                    <a:cubicBezTo>
                      <a:pt x="33" y="14"/>
                      <a:pt x="32" y="15"/>
                      <a:pt x="31" y="15"/>
                    </a:cubicBezTo>
                    <a:cubicBezTo>
                      <a:pt x="23" y="18"/>
                      <a:pt x="21" y="26"/>
                      <a:pt x="15" y="32"/>
                    </a:cubicBezTo>
                    <a:cubicBezTo>
                      <a:pt x="14" y="33"/>
                      <a:pt x="14" y="35"/>
                      <a:pt x="15" y="37"/>
                    </a:cubicBezTo>
                    <a:cubicBezTo>
                      <a:pt x="20" y="43"/>
                      <a:pt x="18" y="48"/>
                      <a:pt x="14" y="54"/>
                    </a:cubicBezTo>
                    <a:cubicBezTo>
                      <a:pt x="12" y="57"/>
                      <a:pt x="9" y="59"/>
                      <a:pt x="9" y="63"/>
                    </a:cubicBezTo>
                    <a:cubicBezTo>
                      <a:pt x="8" y="65"/>
                      <a:pt x="9" y="67"/>
                      <a:pt x="11" y="68"/>
                    </a:cubicBezTo>
                    <a:cubicBezTo>
                      <a:pt x="13" y="69"/>
                      <a:pt x="13" y="67"/>
                      <a:pt x="14" y="66"/>
                    </a:cubicBezTo>
                    <a:cubicBezTo>
                      <a:pt x="17" y="63"/>
                      <a:pt x="18" y="61"/>
                      <a:pt x="17" y="56"/>
                    </a:cubicBezTo>
                    <a:cubicBezTo>
                      <a:pt x="16" y="50"/>
                      <a:pt x="21" y="46"/>
                      <a:pt x="25" y="41"/>
                    </a:cubicBezTo>
                    <a:cubicBezTo>
                      <a:pt x="27" y="38"/>
                      <a:pt x="29" y="35"/>
                      <a:pt x="29" y="31"/>
                    </a:cubicBezTo>
                    <a:cubicBezTo>
                      <a:pt x="29" y="29"/>
                      <a:pt x="30" y="26"/>
                      <a:pt x="32" y="24"/>
                    </a:cubicBezTo>
                    <a:cubicBezTo>
                      <a:pt x="36" y="21"/>
                      <a:pt x="37" y="17"/>
                      <a:pt x="33" y="13"/>
                    </a:cubicBezTo>
                    <a:cubicBezTo>
                      <a:pt x="36" y="9"/>
                      <a:pt x="38" y="11"/>
                      <a:pt x="40" y="14"/>
                    </a:cubicBezTo>
                    <a:cubicBezTo>
                      <a:pt x="43" y="18"/>
                      <a:pt x="42" y="21"/>
                      <a:pt x="39" y="25"/>
                    </a:cubicBezTo>
                    <a:cubicBezTo>
                      <a:pt x="36" y="30"/>
                      <a:pt x="36" y="33"/>
                      <a:pt x="41" y="36"/>
                    </a:cubicBezTo>
                    <a:cubicBezTo>
                      <a:pt x="45" y="39"/>
                      <a:pt x="48" y="38"/>
                      <a:pt x="48" y="33"/>
                    </a:cubicBezTo>
                    <a:cubicBezTo>
                      <a:pt x="48" y="29"/>
                      <a:pt x="50" y="27"/>
                      <a:pt x="54" y="25"/>
                    </a:cubicBezTo>
                    <a:cubicBezTo>
                      <a:pt x="59" y="23"/>
                      <a:pt x="60" y="20"/>
                      <a:pt x="55" y="15"/>
                    </a:cubicBezTo>
                    <a:cubicBezTo>
                      <a:pt x="51" y="11"/>
                      <a:pt x="52" y="9"/>
                      <a:pt x="56" y="5"/>
                    </a:cubicBezTo>
                    <a:cubicBezTo>
                      <a:pt x="58" y="4"/>
                      <a:pt x="60" y="3"/>
                      <a:pt x="61" y="3"/>
                    </a:cubicBezTo>
                    <a:cubicBezTo>
                      <a:pt x="67" y="0"/>
                      <a:pt x="68" y="1"/>
                      <a:pt x="69" y="8"/>
                    </a:cubicBezTo>
                    <a:cubicBezTo>
                      <a:pt x="64" y="12"/>
                      <a:pt x="63" y="16"/>
                      <a:pt x="65" y="21"/>
                    </a:cubicBezTo>
                    <a:cubicBezTo>
                      <a:pt x="67" y="24"/>
                      <a:pt x="72" y="21"/>
                      <a:pt x="72" y="26"/>
                    </a:cubicBezTo>
                    <a:close/>
                  </a:path>
                </a:pathLst>
              </a:custGeom>
              <a:solidFill>
                <a:srgbClr val="AD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84">
                <a:extLst>
                  <a:ext uri="{FF2B5EF4-FFF2-40B4-BE49-F238E27FC236}">
                    <a16:creationId xmlns:a16="http://schemas.microsoft.com/office/drawing/2014/main" id="{F7268E55-6BA2-9BDD-3575-59CE83174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" y="1989"/>
                <a:ext cx="230" cy="159"/>
              </a:xfrm>
              <a:custGeom>
                <a:avLst/>
                <a:gdLst>
                  <a:gd name="T0" fmla="*/ 4 w 75"/>
                  <a:gd name="T1" fmla="*/ 24 h 52"/>
                  <a:gd name="T2" fmla="*/ 0 w 75"/>
                  <a:gd name="T3" fmla="*/ 21 h 52"/>
                  <a:gd name="T4" fmla="*/ 30 w 75"/>
                  <a:gd name="T5" fmla="*/ 8 h 52"/>
                  <a:gd name="T6" fmla="*/ 59 w 75"/>
                  <a:gd name="T7" fmla="*/ 0 h 52"/>
                  <a:gd name="T8" fmla="*/ 69 w 75"/>
                  <a:gd name="T9" fmla="*/ 14 h 52"/>
                  <a:gd name="T10" fmla="*/ 74 w 75"/>
                  <a:gd name="T11" fmla="*/ 21 h 52"/>
                  <a:gd name="T12" fmla="*/ 67 w 75"/>
                  <a:gd name="T13" fmla="*/ 26 h 52"/>
                  <a:gd name="T14" fmla="*/ 53 w 75"/>
                  <a:gd name="T15" fmla="*/ 22 h 52"/>
                  <a:gd name="T16" fmla="*/ 48 w 75"/>
                  <a:gd name="T17" fmla="*/ 20 h 52"/>
                  <a:gd name="T18" fmla="*/ 40 w 75"/>
                  <a:gd name="T19" fmla="*/ 19 h 52"/>
                  <a:gd name="T20" fmla="*/ 34 w 75"/>
                  <a:gd name="T21" fmla="*/ 15 h 52"/>
                  <a:gd name="T22" fmla="*/ 29 w 75"/>
                  <a:gd name="T23" fmla="*/ 18 h 52"/>
                  <a:gd name="T24" fmla="*/ 29 w 75"/>
                  <a:gd name="T25" fmla="*/ 25 h 52"/>
                  <a:gd name="T26" fmla="*/ 33 w 75"/>
                  <a:gd name="T27" fmla="*/ 32 h 52"/>
                  <a:gd name="T28" fmla="*/ 27 w 75"/>
                  <a:gd name="T29" fmla="*/ 38 h 52"/>
                  <a:gd name="T30" fmla="*/ 23 w 75"/>
                  <a:gd name="T31" fmla="*/ 45 h 52"/>
                  <a:gd name="T32" fmla="*/ 21 w 75"/>
                  <a:gd name="T33" fmla="*/ 50 h 52"/>
                  <a:gd name="T34" fmla="*/ 9 w 75"/>
                  <a:gd name="T35" fmla="*/ 46 h 52"/>
                  <a:gd name="T36" fmla="*/ 9 w 75"/>
                  <a:gd name="T37" fmla="*/ 36 h 52"/>
                  <a:gd name="T38" fmla="*/ 11 w 75"/>
                  <a:gd name="T39" fmla="*/ 25 h 52"/>
                  <a:gd name="T40" fmla="*/ 6 w 75"/>
                  <a:gd name="T41" fmla="*/ 24 h 52"/>
                  <a:gd name="T42" fmla="*/ 4 w 75"/>
                  <a:gd name="T43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52">
                    <a:moveTo>
                      <a:pt x="4" y="24"/>
                    </a:moveTo>
                    <a:cubicBezTo>
                      <a:pt x="3" y="22"/>
                      <a:pt x="2" y="21"/>
                      <a:pt x="0" y="21"/>
                    </a:cubicBezTo>
                    <a:cubicBezTo>
                      <a:pt x="9" y="15"/>
                      <a:pt x="20" y="12"/>
                      <a:pt x="30" y="8"/>
                    </a:cubicBezTo>
                    <a:cubicBezTo>
                      <a:pt x="40" y="4"/>
                      <a:pt x="50" y="3"/>
                      <a:pt x="59" y="0"/>
                    </a:cubicBezTo>
                    <a:cubicBezTo>
                      <a:pt x="60" y="7"/>
                      <a:pt x="64" y="11"/>
                      <a:pt x="69" y="14"/>
                    </a:cubicBezTo>
                    <a:cubicBezTo>
                      <a:pt x="72" y="15"/>
                      <a:pt x="75" y="17"/>
                      <a:pt x="74" y="21"/>
                    </a:cubicBezTo>
                    <a:cubicBezTo>
                      <a:pt x="74" y="25"/>
                      <a:pt x="70" y="25"/>
                      <a:pt x="67" y="26"/>
                    </a:cubicBezTo>
                    <a:cubicBezTo>
                      <a:pt x="62" y="27"/>
                      <a:pt x="56" y="29"/>
                      <a:pt x="53" y="22"/>
                    </a:cubicBezTo>
                    <a:cubicBezTo>
                      <a:pt x="52" y="20"/>
                      <a:pt x="50" y="21"/>
                      <a:pt x="48" y="20"/>
                    </a:cubicBezTo>
                    <a:cubicBezTo>
                      <a:pt x="45" y="20"/>
                      <a:pt x="42" y="21"/>
                      <a:pt x="40" y="19"/>
                    </a:cubicBezTo>
                    <a:cubicBezTo>
                      <a:pt x="40" y="14"/>
                      <a:pt x="38" y="12"/>
                      <a:pt x="34" y="15"/>
                    </a:cubicBezTo>
                    <a:cubicBezTo>
                      <a:pt x="32" y="16"/>
                      <a:pt x="30" y="17"/>
                      <a:pt x="29" y="18"/>
                    </a:cubicBezTo>
                    <a:cubicBezTo>
                      <a:pt x="26" y="20"/>
                      <a:pt x="23" y="22"/>
                      <a:pt x="29" y="25"/>
                    </a:cubicBezTo>
                    <a:cubicBezTo>
                      <a:pt x="32" y="26"/>
                      <a:pt x="33" y="29"/>
                      <a:pt x="33" y="32"/>
                    </a:cubicBezTo>
                    <a:cubicBezTo>
                      <a:pt x="32" y="36"/>
                      <a:pt x="30" y="37"/>
                      <a:pt x="27" y="38"/>
                    </a:cubicBezTo>
                    <a:cubicBezTo>
                      <a:pt x="22" y="39"/>
                      <a:pt x="20" y="41"/>
                      <a:pt x="23" y="45"/>
                    </a:cubicBezTo>
                    <a:cubicBezTo>
                      <a:pt x="25" y="48"/>
                      <a:pt x="23" y="49"/>
                      <a:pt x="21" y="50"/>
                    </a:cubicBezTo>
                    <a:cubicBezTo>
                      <a:pt x="16" y="52"/>
                      <a:pt x="12" y="50"/>
                      <a:pt x="9" y="46"/>
                    </a:cubicBezTo>
                    <a:cubicBezTo>
                      <a:pt x="7" y="43"/>
                      <a:pt x="4" y="39"/>
                      <a:pt x="9" y="36"/>
                    </a:cubicBezTo>
                    <a:cubicBezTo>
                      <a:pt x="13" y="33"/>
                      <a:pt x="14" y="30"/>
                      <a:pt x="11" y="25"/>
                    </a:cubicBezTo>
                    <a:cubicBezTo>
                      <a:pt x="10" y="23"/>
                      <a:pt x="8" y="22"/>
                      <a:pt x="6" y="24"/>
                    </a:cubicBezTo>
                    <a:cubicBezTo>
                      <a:pt x="5" y="24"/>
                      <a:pt x="5" y="24"/>
                      <a:pt x="4" y="24"/>
                    </a:cubicBezTo>
                    <a:close/>
                  </a:path>
                </a:pathLst>
              </a:custGeom>
              <a:solidFill>
                <a:srgbClr val="BF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85">
                <a:extLst>
                  <a:ext uri="{FF2B5EF4-FFF2-40B4-BE49-F238E27FC236}">
                    <a16:creationId xmlns:a16="http://schemas.microsoft.com/office/drawing/2014/main" id="{F01C1DA2-A898-553D-AAE7-A1CFF9577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" y="1973"/>
                <a:ext cx="414" cy="190"/>
              </a:xfrm>
              <a:custGeom>
                <a:avLst/>
                <a:gdLst>
                  <a:gd name="T0" fmla="*/ 0 w 135"/>
                  <a:gd name="T1" fmla="*/ 62 h 62"/>
                  <a:gd name="T2" fmla="*/ 3 w 135"/>
                  <a:gd name="T3" fmla="*/ 50 h 62"/>
                  <a:gd name="T4" fmla="*/ 3 w 135"/>
                  <a:gd name="T5" fmla="*/ 41 h 62"/>
                  <a:gd name="T6" fmla="*/ 10 w 135"/>
                  <a:gd name="T7" fmla="*/ 33 h 62"/>
                  <a:gd name="T8" fmla="*/ 16 w 135"/>
                  <a:gd name="T9" fmla="*/ 31 h 62"/>
                  <a:gd name="T10" fmla="*/ 29 w 135"/>
                  <a:gd name="T11" fmla="*/ 24 h 62"/>
                  <a:gd name="T12" fmla="*/ 31 w 135"/>
                  <a:gd name="T13" fmla="*/ 23 h 62"/>
                  <a:gd name="T14" fmla="*/ 41 w 135"/>
                  <a:gd name="T15" fmla="*/ 23 h 62"/>
                  <a:gd name="T16" fmla="*/ 49 w 135"/>
                  <a:gd name="T17" fmla="*/ 19 h 62"/>
                  <a:gd name="T18" fmla="*/ 52 w 135"/>
                  <a:gd name="T19" fmla="*/ 5 h 62"/>
                  <a:gd name="T20" fmla="*/ 51 w 135"/>
                  <a:gd name="T21" fmla="*/ 0 h 62"/>
                  <a:gd name="T22" fmla="*/ 58 w 135"/>
                  <a:gd name="T23" fmla="*/ 1 h 62"/>
                  <a:gd name="T24" fmla="*/ 67 w 135"/>
                  <a:gd name="T25" fmla="*/ 1 h 62"/>
                  <a:gd name="T26" fmla="*/ 92 w 135"/>
                  <a:gd name="T27" fmla="*/ 12 h 62"/>
                  <a:gd name="T28" fmla="*/ 102 w 135"/>
                  <a:gd name="T29" fmla="*/ 17 h 62"/>
                  <a:gd name="T30" fmla="*/ 117 w 135"/>
                  <a:gd name="T31" fmla="*/ 20 h 62"/>
                  <a:gd name="T32" fmla="*/ 105 w 135"/>
                  <a:gd name="T33" fmla="*/ 14 h 62"/>
                  <a:gd name="T34" fmla="*/ 99 w 135"/>
                  <a:gd name="T35" fmla="*/ 7 h 62"/>
                  <a:gd name="T36" fmla="*/ 122 w 135"/>
                  <a:gd name="T37" fmla="*/ 12 h 62"/>
                  <a:gd name="T38" fmla="*/ 130 w 135"/>
                  <a:gd name="T39" fmla="*/ 14 h 62"/>
                  <a:gd name="T40" fmla="*/ 134 w 135"/>
                  <a:gd name="T41" fmla="*/ 20 h 62"/>
                  <a:gd name="T42" fmla="*/ 128 w 135"/>
                  <a:gd name="T43" fmla="*/ 24 h 62"/>
                  <a:gd name="T44" fmla="*/ 92 w 135"/>
                  <a:gd name="T45" fmla="*/ 22 h 62"/>
                  <a:gd name="T46" fmla="*/ 83 w 135"/>
                  <a:gd name="T47" fmla="*/ 21 h 62"/>
                  <a:gd name="T48" fmla="*/ 78 w 135"/>
                  <a:gd name="T49" fmla="*/ 20 h 62"/>
                  <a:gd name="T50" fmla="*/ 68 w 135"/>
                  <a:gd name="T51" fmla="*/ 17 h 62"/>
                  <a:gd name="T52" fmla="*/ 62 w 135"/>
                  <a:gd name="T53" fmla="*/ 14 h 62"/>
                  <a:gd name="T54" fmla="*/ 42 w 135"/>
                  <a:gd name="T55" fmla="*/ 29 h 62"/>
                  <a:gd name="T56" fmla="*/ 18 w 135"/>
                  <a:gd name="T57" fmla="*/ 36 h 62"/>
                  <a:gd name="T58" fmla="*/ 10 w 135"/>
                  <a:gd name="T59" fmla="*/ 48 h 62"/>
                  <a:gd name="T60" fmla="*/ 0 w 135"/>
                  <a:gd name="T6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5" h="62">
                    <a:moveTo>
                      <a:pt x="0" y="62"/>
                    </a:moveTo>
                    <a:cubicBezTo>
                      <a:pt x="1" y="58"/>
                      <a:pt x="2" y="54"/>
                      <a:pt x="3" y="50"/>
                    </a:cubicBezTo>
                    <a:cubicBezTo>
                      <a:pt x="2" y="47"/>
                      <a:pt x="4" y="44"/>
                      <a:pt x="3" y="41"/>
                    </a:cubicBezTo>
                    <a:cubicBezTo>
                      <a:pt x="3" y="36"/>
                      <a:pt x="7" y="35"/>
                      <a:pt x="10" y="33"/>
                    </a:cubicBezTo>
                    <a:cubicBezTo>
                      <a:pt x="12" y="32"/>
                      <a:pt x="14" y="31"/>
                      <a:pt x="16" y="31"/>
                    </a:cubicBezTo>
                    <a:cubicBezTo>
                      <a:pt x="22" y="30"/>
                      <a:pt x="25" y="25"/>
                      <a:pt x="29" y="24"/>
                    </a:cubicBezTo>
                    <a:cubicBezTo>
                      <a:pt x="30" y="24"/>
                      <a:pt x="31" y="23"/>
                      <a:pt x="31" y="23"/>
                    </a:cubicBezTo>
                    <a:cubicBezTo>
                      <a:pt x="34" y="23"/>
                      <a:pt x="37" y="25"/>
                      <a:pt x="41" y="23"/>
                    </a:cubicBezTo>
                    <a:cubicBezTo>
                      <a:pt x="43" y="21"/>
                      <a:pt x="46" y="20"/>
                      <a:pt x="49" y="19"/>
                    </a:cubicBezTo>
                    <a:cubicBezTo>
                      <a:pt x="56" y="16"/>
                      <a:pt x="57" y="11"/>
                      <a:pt x="52" y="5"/>
                    </a:cubicBezTo>
                    <a:cubicBezTo>
                      <a:pt x="51" y="4"/>
                      <a:pt x="48" y="3"/>
                      <a:pt x="51" y="0"/>
                    </a:cubicBezTo>
                    <a:cubicBezTo>
                      <a:pt x="53" y="1"/>
                      <a:pt x="56" y="0"/>
                      <a:pt x="58" y="1"/>
                    </a:cubicBezTo>
                    <a:cubicBezTo>
                      <a:pt x="61" y="1"/>
                      <a:pt x="64" y="1"/>
                      <a:pt x="67" y="1"/>
                    </a:cubicBezTo>
                    <a:cubicBezTo>
                      <a:pt x="75" y="6"/>
                      <a:pt x="82" y="12"/>
                      <a:pt x="92" y="12"/>
                    </a:cubicBezTo>
                    <a:cubicBezTo>
                      <a:pt x="96" y="11"/>
                      <a:pt x="99" y="15"/>
                      <a:pt x="102" y="17"/>
                    </a:cubicBezTo>
                    <a:cubicBezTo>
                      <a:pt x="106" y="20"/>
                      <a:pt x="111" y="21"/>
                      <a:pt x="117" y="20"/>
                    </a:cubicBezTo>
                    <a:cubicBezTo>
                      <a:pt x="112" y="17"/>
                      <a:pt x="108" y="16"/>
                      <a:pt x="105" y="14"/>
                    </a:cubicBezTo>
                    <a:cubicBezTo>
                      <a:pt x="102" y="12"/>
                      <a:pt x="98" y="11"/>
                      <a:pt x="99" y="7"/>
                    </a:cubicBezTo>
                    <a:cubicBezTo>
                      <a:pt x="107" y="6"/>
                      <a:pt x="114" y="11"/>
                      <a:pt x="122" y="12"/>
                    </a:cubicBezTo>
                    <a:cubicBezTo>
                      <a:pt x="125" y="11"/>
                      <a:pt x="127" y="13"/>
                      <a:pt x="130" y="14"/>
                    </a:cubicBezTo>
                    <a:cubicBezTo>
                      <a:pt x="132" y="16"/>
                      <a:pt x="135" y="17"/>
                      <a:pt x="134" y="20"/>
                    </a:cubicBezTo>
                    <a:cubicBezTo>
                      <a:pt x="133" y="23"/>
                      <a:pt x="130" y="24"/>
                      <a:pt x="128" y="24"/>
                    </a:cubicBezTo>
                    <a:cubicBezTo>
                      <a:pt x="116" y="25"/>
                      <a:pt x="103" y="29"/>
                      <a:pt x="92" y="22"/>
                    </a:cubicBezTo>
                    <a:cubicBezTo>
                      <a:pt x="89" y="21"/>
                      <a:pt x="86" y="21"/>
                      <a:pt x="83" y="21"/>
                    </a:cubicBezTo>
                    <a:cubicBezTo>
                      <a:pt x="81" y="21"/>
                      <a:pt x="80" y="21"/>
                      <a:pt x="78" y="20"/>
                    </a:cubicBezTo>
                    <a:cubicBezTo>
                      <a:pt x="75" y="18"/>
                      <a:pt x="73" y="15"/>
                      <a:pt x="68" y="17"/>
                    </a:cubicBezTo>
                    <a:cubicBezTo>
                      <a:pt x="65" y="18"/>
                      <a:pt x="64" y="16"/>
                      <a:pt x="62" y="14"/>
                    </a:cubicBezTo>
                    <a:cubicBezTo>
                      <a:pt x="59" y="24"/>
                      <a:pt x="50" y="27"/>
                      <a:pt x="42" y="29"/>
                    </a:cubicBezTo>
                    <a:cubicBezTo>
                      <a:pt x="34" y="32"/>
                      <a:pt x="26" y="35"/>
                      <a:pt x="18" y="36"/>
                    </a:cubicBezTo>
                    <a:cubicBezTo>
                      <a:pt x="12" y="37"/>
                      <a:pt x="10" y="42"/>
                      <a:pt x="10" y="48"/>
                    </a:cubicBezTo>
                    <a:cubicBezTo>
                      <a:pt x="9" y="54"/>
                      <a:pt x="7" y="60"/>
                      <a:pt x="0" y="62"/>
                    </a:cubicBezTo>
                    <a:close/>
                  </a:path>
                </a:pathLst>
              </a:custGeom>
              <a:solidFill>
                <a:srgbClr val="C91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86">
                <a:extLst>
                  <a:ext uri="{FF2B5EF4-FFF2-40B4-BE49-F238E27FC236}">
                    <a16:creationId xmlns:a16="http://schemas.microsoft.com/office/drawing/2014/main" id="{B9BCFD3D-7EDB-C183-CC7D-9CC04D182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" y="1986"/>
                <a:ext cx="215" cy="116"/>
              </a:xfrm>
              <a:custGeom>
                <a:avLst/>
                <a:gdLst>
                  <a:gd name="T0" fmla="*/ 46 w 70"/>
                  <a:gd name="T1" fmla="*/ 28 h 38"/>
                  <a:gd name="T2" fmla="*/ 39 w 70"/>
                  <a:gd name="T3" fmla="*/ 29 h 38"/>
                  <a:gd name="T4" fmla="*/ 32 w 70"/>
                  <a:gd name="T5" fmla="*/ 32 h 38"/>
                  <a:gd name="T6" fmla="*/ 29 w 70"/>
                  <a:gd name="T7" fmla="*/ 33 h 38"/>
                  <a:gd name="T8" fmla="*/ 21 w 70"/>
                  <a:gd name="T9" fmla="*/ 33 h 38"/>
                  <a:gd name="T10" fmla="*/ 18 w 70"/>
                  <a:gd name="T11" fmla="*/ 28 h 38"/>
                  <a:gd name="T12" fmla="*/ 11 w 70"/>
                  <a:gd name="T13" fmla="*/ 24 h 38"/>
                  <a:gd name="T14" fmla="*/ 8 w 70"/>
                  <a:gd name="T15" fmla="*/ 29 h 38"/>
                  <a:gd name="T16" fmla="*/ 13 w 70"/>
                  <a:gd name="T17" fmla="*/ 35 h 38"/>
                  <a:gd name="T18" fmla="*/ 12 w 70"/>
                  <a:gd name="T19" fmla="*/ 38 h 38"/>
                  <a:gd name="T20" fmla="*/ 11 w 70"/>
                  <a:gd name="T21" fmla="*/ 38 h 38"/>
                  <a:gd name="T22" fmla="*/ 11 w 70"/>
                  <a:gd name="T23" fmla="*/ 38 h 38"/>
                  <a:gd name="T24" fmla="*/ 1 w 70"/>
                  <a:gd name="T25" fmla="*/ 30 h 38"/>
                  <a:gd name="T26" fmla="*/ 7 w 70"/>
                  <a:gd name="T27" fmla="*/ 20 h 38"/>
                  <a:gd name="T28" fmla="*/ 17 w 70"/>
                  <a:gd name="T29" fmla="*/ 20 h 38"/>
                  <a:gd name="T30" fmla="*/ 22 w 70"/>
                  <a:gd name="T31" fmla="*/ 21 h 38"/>
                  <a:gd name="T32" fmla="*/ 26 w 70"/>
                  <a:gd name="T33" fmla="*/ 26 h 38"/>
                  <a:gd name="T34" fmla="*/ 38 w 70"/>
                  <a:gd name="T35" fmla="*/ 24 h 38"/>
                  <a:gd name="T36" fmla="*/ 36 w 70"/>
                  <a:gd name="T37" fmla="*/ 16 h 38"/>
                  <a:gd name="T38" fmla="*/ 27 w 70"/>
                  <a:gd name="T39" fmla="*/ 10 h 38"/>
                  <a:gd name="T40" fmla="*/ 26 w 70"/>
                  <a:gd name="T41" fmla="*/ 1 h 38"/>
                  <a:gd name="T42" fmla="*/ 29 w 70"/>
                  <a:gd name="T43" fmla="*/ 1 h 38"/>
                  <a:gd name="T44" fmla="*/ 43 w 70"/>
                  <a:gd name="T45" fmla="*/ 1 h 38"/>
                  <a:gd name="T46" fmla="*/ 61 w 70"/>
                  <a:gd name="T47" fmla="*/ 3 h 38"/>
                  <a:gd name="T48" fmla="*/ 63 w 70"/>
                  <a:gd name="T49" fmla="*/ 19 h 38"/>
                  <a:gd name="T50" fmla="*/ 60 w 70"/>
                  <a:gd name="T51" fmla="*/ 21 h 38"/>
                  <a:gd name="T52" fmla="*/ 59 w 70"/>
                  <a:gd name="T53" fmla="*/ 21 h 38"/>
                  <a:gd name="T54" fmla="*/ 46 w 70"/>
                  <a:gd name="T5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0" h="38">
                    <a:moveTo>
                      <a:pt x="46" y="28"/>
                    </a:moveTo>
                    <a:cubicBezTo>
                      <a:pt x="44" y="29"/>
                      <a:pt x="41" y="29"/>
                      <a:pt x="39" y="29"/>
                    </a:cubicBezTo>
                    <a:cubicBezTo>
                      <a:pt x="37" y="31"/>
                      <a:pt x="35" y="32"/>
                      <a:pt x="32" y="32"/>
                    </a:cubicBezTo>
                    <a:cubicBezTo>
                      <a:pt x="31" y="33"/>
                      <a:pt x="30" y="33"/>
                      <a:pt x="29" y="33"/>
                    </a:cubicBezTo>
                    <a:cubicBezTo>
                      <a:pt x="26" y="33"/>
                      <a:pt x="24" y="34"/>
                      <a:pt x="21" y="33"/>
                    </a:cubicBezTo>
                    <a:cubicBezTo>
                      <a:pt x="19" y="32"/>
                      <a:pt x="18" y="30"/>
                      <a:pt x="18" y="28"/>
                    </a:cubicBezTo>
                    <a:cubicBezTo>
                      <a:pt x="17" y="23"/>
                      <a:pt x="14" y="23"/>
                      <a:pt x="11" y="24"/>
                    </a:cubicBezTo>
                    <a:cubicBezTo>
                      <a:pt x="7" y="25"/>
                      <a:pt x="7" y="26"/>
                      <a:pt x="8" y="29"/>
                    </a:cubicBezTo>
                    <a:cubicBezTo>
                      <a:pt x="9" y="32"/>
                      <a:pt x="11" y="33"/>
                      <a:pt x="13" y="35"/>
                    </a:cubicBezTo>
                    <a:cubicBezTo>
                      <a:pt x="13" y="36"/>
                      <a:pt x="13" y="37"/>
                      <a:pt x="12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7" y="36"/>
                      <a:pt x="3" y="37"/>
                      <a:pt x="1" y="30"/>
                    </a:cubicBezTo>
                    <a:cubicBezTo>
                      <a:pt x="0" y="24"/>
                      <a:pt x="1" y="21"/>
                      <a:pt x="7" y="20"/>
                    </a:cubicBezTo>
                    <a:cubicBezTo>
                      <a:pt x="10" y="20"/>
                      <a:pt x="14" y="19"/>
                      <a:pt x="17" y="20"/>
                    </a:cubicBezTo>
                    <a:cubicBezTo>
                      <a:pt x="19" y="20"/>
                      <a:pt x="21" y="19"/>
                      <a:pt x="22" y="21"/>
                    </a:cubicBezTo>
                    <a:cubicBezTo>
                      <a:pt x="23" y="24"/>
                      <a:pt x="23" y="27"/>
                      <a:pt x="26" y="26"/>
                    </a:cubicBezTo>
                    <a:cubicBezTo>
                      <a:pt x="30" y="26"/>
                      <a:pt x="35" y="26"/>
                      <a:pt x="38" y="24"/>
                    </a:cubicBezTo>
                    <a:cubicBezTo>
                      <a:pt x="43" y="20"/>
                      <a:pt x="38" y="17"/>
                      <a:pt x="36" y="16"/>
                    </a:cubicBezTo>
                    <a:cubicBezTo>
                      <a:pt x="33" y="14"/>
                      <a:pt x="30" y="13"/>
                      <a:pt x="27" y="10"/>
                    </a:cubicBezTo>
                    <a:cubicBezTo>
                      <a:pt x="25" y="7"/>
                      <a:pt x="24" y="5"/>
                      <a:pt x="26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4" y="2"/>
                      <a:pt x="38" y="2"/>
                      <a:pt x="43" y="1"/>
                    </a:cubicBezTo>
                    <a:cubicBezTo>
                      <a:pt x="49" y="0"/>
                      <a:pt x="55" y="1"/>
                      <a:pt x="61" y="3"/>
                    </a:cubicBezTo>
                    <a:cubicBezTo>
                      <a:pt x="69" y="6"/>
                      <a:pt x="70" y="14"/>
                      <a:pt x="63" y="19"/>
                    </a:cubicBezTo>
                    <a:cubicBezTo>
                      <a:pt x="62" y="20"/>
                      <a:pt x="61" y="20"/>
                      <a:pt x="60" y="21"/>
                    </a:cubicBezTo>
                    <a:cubicBezTo>
                      <a:pt x="60" y="21"/>
                      <a:pt x="59" y="21"/>
                      <a:pt x="59" y="21"/>
                    </a:cubicBezTo>
                    <a:cubicBezTo>
                      <a:pt x="53" y="20"/>
                      <a:pt x="51" y="27"/>
                      <a:pt x="46" y="28"/>
                    </a:cubicBezTo>
                    <a:close/>
                  </a:path>
                </a:pathLst>
              </a:custGeom>
              <a:solidFill>
                <a:srgbClr val="9E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87">
                <a:extLst>
                  <a:ext uri="{FF2B5EF4-FFF2-40B4-BE49-F238E27FC236}">
                    <a16:creationId xmlns:a16="http://schemas.microsoft.com/office/drawing/2014/main" id="{81CD0313-53A6-3BBC-7935-12821E664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" y="2252"/>
                <a:ext cx="98" cy="160"/>
              </a:xfrm>
              <a:custGeom>
                <a:avLst/>
                <a:gdLst>
                  <a:gd name="T0" fmla="*/ 28 w 32"/>
                  <a:gd name="T1" fmla="*/ 0 h 52"/>
                  <a:gd name="T2" fmla="*/ 30 w 32"/>
                  <a:gd name="T3" fmla="*/ 7 h 52"/>
                  <a:gd name="T4" fmla="*/ 28 w 32"/>
                  <a:gd name="T5" fmla="*/ 18 h 52"/>
                  <a:gd name="T6" fmla="*/ 20 w 32"/>
                  <a:gd name="T7" fmla="*/ 32 h 52"/>
                  <a:gd name="T8" fmla="*/ 11 w 32"/>
                  <a:gd name="T9" fmla="*/ 45 h 52"/>
                  <a:gd name="T10" fmla="*/ 7 w 32"/>
                  <a:gd name="T11" fmla="*/ 50 h 52"/>
                  <a:gd name="T12" fmla="*/ 2 w 32"/>
                  <a:gd name="T13" fmla="*/ 50 h 52"/>
                  <a:gd name="T14" fmla="*/ 3 w 32"/>
                  <a:gd name="T15" fmla="*/ 46 h 52"/>
                  <a:gd name="T16" fmla="*/ 2 w 32"/>
                  <a:gd name="T17" fmla="*/ 38 h 52"/>
                  <a:gd name="T18" fmla="*/ 16 w 32"/>
                  <a:gd name="T19" fmla="*/ 21 h 52"/>
                  <a:gd name="T20" fmla="*/ 16 w 32"/>
                  <a:gd name="T21" fmla="*/ 18 h 52"/>
                  <a:gd name="T22" fmla="*/ 16 w 32"/>
                  <a:gd name="T23" fmla="*/ 15 h 52"/>
                  <a:gd name="T24" fmla="*/ 28 w 32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2">
                    <a:moveTo>
                      <a:pt x="28" y="0"/>
                    </a:moveTo>
                    <a:cubicBezTo>
                      <a:pt x="32" y="1"/>
                      <a:pt x="31" y="5"/>
                      <a:pt x="30" y="7"/>
                    </a:cubicBezTo>
                    <a:cubicBezTo>
                      <a:pt x="28" y="11"/>
                      <a:pt x="27" y="14"/>
                      <a:pt x="28" y="18"/>
                    </a:cubicBezTo>
                    <a:cubicBezTo>
                      <a:pt x="28" y="23"/>
                      <a:pt x="27" y="29"/>
                      <a:pt x="20" y="32"/>
                    </a:cubicBezTo>
                    <a:cubicBezTo>
                      <a:pt x="16" y="34"/>
                      <a:pt x="12" y="39"/>
                      <a:pt x="11" y="45"/>
                    </a:cubicBezTo>
                    <a:cubicBezTo>
                      <a:pt x="11" y="48"/>
                      <a:pt x="9" y="49"/>
                      <a:pt x="7" y="50"/>
                    </a:cubicBezTo>
                    <a:cubicBezTo>
                      <a:pt x="6" y="51"/>
                      <a:pt x="4" y="52"/>
                      <a:pt x="2" y="50"/>
                    </a:cubicBezTo>
                    <a:cubicBezTo>
                      <a:pt x="0" y="49"/>
                      <a:pt x="2" y="47"/>
                      <a:pt x="3" y="46"/>
                    </a:cubicBezTo>
                    <a:cubicBezTo>
                      <a:pt x="4" y="43"/>
                      <a:pt x="7" y="41"/>
                      <a:pt x="2" y="38"/>
                    </a:cubicBezTo>
                    <a:cubicBezTo>
                      <a:pt x="5" y="31"/>
                      <a:pt x="8" y="25"/>
                      <a:pt x="16" y="21"/>
                    </a:cubicBezTo>
                    <a:cubicBezTo>
                      <a:pt x="17" y="20"/>
                      <a:pt x="17" y="20"/>
                      <a:pt x="16" y="18"/>
                    </a:cubicBezTo>
                    <a:cubicBezTo>
                      <a:pt x="16" y="17"/>
                      <a:pt x="16" y="16"/>
                      <a:pt x="16" y="15"/>
                    </a:cubicBezTo>
                    <a:cubicBezTo>
                      <a:pt x="20" y="10"/>
                      <a:pt x="23" y="4"/>
                      <a:pt x="28" y="0"/>
                    </a:cubicBezTo>
                    <a:close/>
                  </a:path>
                </a:pathLst>
              </a:custGeom>
              <a:solidFill>
                <a:srgbClr val="CC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88">
                <a:extLst>
                  <a:ext uri="{FF2B5EF4-FFF2-40B4-BE49-F238E27FC236}">
                    <a16:creationId xmlns:a16="http://schemas.microsoft.com/office/drawing/2014/main" id="{ABB29623-0692-C932-5A66-21D1E23B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" y="1976"/>
                <a:ext cx="169" cy="83"/>
              </a:xfrm>
              <a:custGeom>
                <a:avLst/>
                <a:gdLst>
                  <a:gd name="T0" fmla="*/ 31 w 55"/>
                  <a:gd name="T1" fmla="*/ 24 h 27"/>
                  <a:gd name="T2" fmla="*/ 31 w 55"/>
                  <a:gd name="T3" fmla="*/ 23 h 27"/>
                  <a:gd name="T4" fmla="*/ 36 w 55"/>
                  <a:gd name="T5" fmla="*/ 11 h 27"/>
                  <a:gd name="T6" fmla="*/ 23 w 55"/>
                  <a:gd name="T7" fmla="*/ 6 h 27"/>
                  <a:gd name="T8" fmla="*/ 11 w 55"/>
                  <a:gd name="T9" fmla="*/ 6 h 27"/>
                  <a:gd name="T10" fmla="*/ 0 w 55"/>
                  <a:gd name="T11" fmla="*/ 4 h 27"/>
                  <a:gd name="T12" fmla="*/ 37 w 55"/>
                  <a:gd name="T13" fmla="*/ 0 h 27"/>
                  <a:gd name="T14" fmla="*/ 38 w 55"/>
                  <a:gd name="T15" fmla="*/ 0 h 27"/>
                  <a:gd name="T16" fmla="*/ 46 w 55"/>
                  <a:gd name="T17" fmla="*/ 1 h 27"/>
                  <a:gd name="T18" fmla="*/ 55 w 55"/>
                  <a:gd name="T19" fmla="*/ 9 h 27"/>
                  <a:gd name="T20" fmla="*/ 51 w 55"/>
                  <a:gd name="T21" fmla="*/ 17 h 27"/>
                  <a:gd name="T22" fmla="*/ 42 w 55"/>
                  <a:gd name="T23" fmla="*/ 15 h 27"/>
                  <a:gd name="T24" fmla="*/ 41 w 55"/>
                  <a:gd name="T25" fmla="*/ 24 h 27"/>
                  <a:gd name="T26" fmla="*/ 31 w 55"/>
                  <a:gd name="T2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27">
                    <a:moveTo>
                      <a:pt x="31" y="24"/>
                    </a:moveTo>
                    <a:cubicBezTo>
                      <a:pt x="31" y="24"/>
                      <a:pt x="31" y="23"/>
                      <a:pt x="31" y="23"/>
                    </a:cubicBezTo>
                    <a:cubicBezTo>
                      <a:pt x="34" y="20"/>
                      <a:pt x="39" y="16"/>
                      <a:pt x="36" y="11"/>
                    </a:cubicBezTo>
                    <a:cubicBezTo>
                      <a:pt x="34" y="7"/>
                      <a:pt x="28" y="6"/>
                      <a:pt x="23" y="6"/>
                    </a:cubicBezTo>
                    <a:cubicBezTo>
                      <a:pt x="19" y="5"/>
                      <a:pt x="15" y="5"/>
                      <a:pt x="11" y="6"/>
                    </a:cubicBezTo>
                    <a:cubicBezTo>
                      <a:pt x="7" y="8"/>
                      <a:pt x="3" y="7"/>
                      <a:pt x="0" y="4"/>
                    </a:cubicBezTo>
                    <a:cubicBezTo>
                      <a:pt x="12" y="1"/>
                      <a:pt x="24" y="0"/>
                      <a:pt x="37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41" y="1"/>
                      <a:pt x="43" y="1"/>
                      <a:pt x="46" y="1"/>
                    </a:cubicBezTo>
                    <a:cubicBezTo>
                      <a:pt x="50" y="2"/>
                      <a:pt x="54" y="4"/>
                      <a:pt x="55" y="9"/>
                    </a:cubicBezTo>
                    <a:cubicBezTo>
                      <a:pt x="55" y="12"/>
                      <a:pt x="54" y="15"/>
                      <a:pt x="51" y="17"/>
                    </a:cubicBezTo>
                    <a:cubicBezTo>
                      <a:pt x="48" y="19"/>
                      <a:pt x="45" y="17"/>
                      <a:pt x="42" y="15"/>
                    </a:cubicBezTo>
                    <a:cubicBezTo>
                      <a:pt x="43" y="18"/>
                      <a:pt x="43" y="21"/>
                      <a:pt x="41" y="24"/>
                    </a:cubicBezTo>
                    <a:cubicBezTo>
                      <a:pt x="38" y="27"/>
                      <a:pt x="34" y="23"/>
                      <a:pt x="31" y="24"/>
                    </a:cubicBezTo>
                    <a:close/>
                  </a:path>
                </a:pathLst>
              </a:custGeom>
              <a:solidFill>
                <a:srgbClr val="BF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89">
                <a:extLst>
                  <a:ext uri="{FF2B5EF4-FFF2-40B4-BE49-F238E27FC236}">
                    <a16:creationId xmlns:a16="http://schemas.microsoft.com/office/drawing/2014/main" id="{A3ACF90C-BF6A-53C5-95A3-0DCC00780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9" y="1976"/>
                <a:ext cx="162" cy="71"/>
              </a:xfrm>
              <a:custGeom>
                <a:avLst/>
                <a:gdLst>
                  <a:gd name="T0" fmla="*/ 32 w 53"/>
                  <a:gd name="T1" fmla="*/ 6 h 23"/>
                  <a:gd name="T2" fmla="*/ 44 w 53"/>
                  <a:gd name="T3" fmla="*/ 14 h 23"/>
                  <a:gd name="T4" fmla="*/ 47 w 53"/>
                  <a:gd name="T5" fmla="*/ 15 h 23"/>
                  <a:gd name="T6" fmla="*/ 52 w 53"/>
                  <a:gd name="T7" fmla="*/ 20 h 23"/>
                  <a:gd name="T8" fmla="*/ 45 w 53"/>
                  <a:gd name="T9" fmla="*/ 21 h 23"/>
                  <a:gd name="T10" fmla="*/ 36 w 53"/>
                  <a:gd name="T11" fmla="*/ 18 h 23"/>
                  <a:gd name="T12" fmla="*/ 12 w 53"/>
                  <a:gd name="T13" fmla="*/ 10 h 23"/>
                  <a:gd name="T14" fmla="*/ 0 w 53"/>
                  <a:gd name="T15" fmla="*/ 0 h 23"/>
                  <a:gd name="T16" fmla="*/ 32 w 53"/>
                  <a:gd name="T1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3">
                    <a:moveTo>
                      <a:pt x="32" y="6"/>
                    </a:moveTo>
                    <a:cubicBezTo>
                      <a:pt x="35" y="11"/>
                      <a:pt x="40" y="12"/>
                      <a:pt x="44" y="14"/>
                    </a:cubicBezTo>
                    <a:cubicBezTo>
                      <a:pt x="45" y="14"/>
                      <a:pt x="46" y="14"/>
                      <a:pt x="47" y="15"/>
                    </a:cubicBezTo>
                    <a:cubicBezTo>
                      <a:pt x="49" y="16"/>
                      <a:pt x="53" y="17"/>
                      <a:pt x="52" y="20"/>
                    </a:cubicBezTo>
                    <a:cubicBezTo>
                      <a:pt x="52" y="23"/>
                      <a:pt x="48" y="21"/>
                      <a:pt x="45" y="21"/>
                    </a:cubicBezTo>
                    <a:cubicBezTo>
                      <a:pt x="42" y="21"/>
                      <a:pt x="38" y="21"/>
                      <a:pt x="36" y="18"/>
                    </a:cubicBezTo>
                    <a:cubicBezTo>
                      <a:pt x="29" y="11"/>
                      <a:pt x="20" y="14"/>
                      <a:pt x="12" y="10"/>
                    </a:cubicBezTo>
                    <a:cubicBezTo>
                      <a:pt x="8" y="7"/>
                      <a:pt x="3" y="5"/>
                      <a:pt x="0" y="0"/>
                    </a:cubicBezTo>
                    <a:cubicBezTo>
                      <a:pt x="10" y="2"/>
                      <a:pt x="21" y="2"/>
                      <a:pt x="32" y="6"/>
                    </a:cubicBezTo>
                    <a:close/>
                  </a:path>
                </a:pathLst>
              </a:custGeom>
              <a:solidFill>
                <a:srgbClr val="AE1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90">
                <a:extLst>
                  <a:ext uri="{FF2B5EF4-FFF2-40B4-BE49-F238E27FC236}">
                    <a16:creationId xmlns:a16="http://schemas.microsoft.com/office/drawing/2014/main" id="{18124DCA-A517-284C-EFB6-8062EBBF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" y="2479"/>
                <a:ext cx="71" cy="187"/>
              </a:xfrm>
              <a:custGeom>
                <a:avLst/>
                <a:gdLst>
                  <a:gd name="T0" fmla="*/ 23 w 23"/>
                  <a:gd name="T1" fmla="*/ 0 h 61"/>
                  <a:gd name="T2" fmla="*/ 15 w 23"/>
                  <a:gd name="T3" fmla="*/ 40 h 61"/>
                  <a:gd name="T4" fmla="*/ 13 w 23"/>
                  <a:gd name="T5" fmla="*/ 55 h 61"/>
                  <a:gd name="T6" fmla="*/ 13 w 23"/>
                  <a:gd name="T7" fmla="*/ 58 h 61"/>
                  <a:gd name="T8" fmla="*/ 7 w 23"/>
                  <a:gd name="T9" fmla="*/ 58 h 61"/>
                  <a:gd name="T10" fmla="*/ 8 w 23"/>
                  <a:gd name="T11" fmla="*/ 42 h 61"/>
                  <a:gd name="T12" fmla="*/ 11 w 23"/>
                  <a:gd name="T13" fmla="*/ 29 h 61"/>
                  <a:gd name="T14" fmla="*/ 18 w 23"/>
                  <a:gd name="T15" fmla="*/ 1 h 61"/>
                  <a:gd name="T16" fmla="*/ 23 w 23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1">
                    <a:moveTo>
                      <a:pt x="23" y="0"/>
                    </a:moveTo>
                    <a:cubicBezTo>
                      <a:pt x="20" y="13"/>
                      <a:pt x="17" y="26"/>
                      <a:pt x="15" y="40"/>
                    </a:cubicBezTo>
                    <a:cubicBezTo>
                      <a:pt x="14" y="45"/>
                      <a:pt x="14" y="50"/>
                      <a:pt x="13" y="55"/>
                    </a:cubicBezTo>
                    <a:cubicBezTo>
                      <a:pt x="13" y="56"/>
                      <a:pt x="14" y="57"/>
                      <a:pt x="13" y="58"/>
                    </a:cubicBezTo>
                    <a:cubicBezTo>
                      <a:pt x="11" y="61"/>
                      <a:pt x="9" y="60"/>
                      <a:pt x="7" y="58"/>
                    </a:cubicBezTo>
                    <a:cubicBezTo>
                      <a:pt x="0" y="52"/>
                      <a:pt x="6" y="47"/>
                      <a:pt x="8" y="42"/>
                    </a:cubicBezTo>
                    <a:cubicBezTo>
                      <a:pt x="9" y="38"/>
                      <a:pt x="10" y="34"/>
                      <a:pt x="11" y="29"/>
                    </a:cubicBezTo>
                    <a:cubicBezTo>
                      <a:pt x="14" y="20"/>
                      <a:pt x="14" y="10"/>
                      <a:pt x="18" y="1"/>
                    </a:cubicBezTo>
                    <a:cubicBezTo>
                      <a:pt x="20" y="1"/>
                      <a:pt x="21" y="0"/>
                      <a:pt x="23" y="0"/>
                    </a:cubicBezTo>
                    <a:close/>
                  </a:path>
                </a:pathLst>
              </a:custGeom>
              <a:solidFill>
                <a:srgbClr val="E481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91">
                <a:extLst>
                  <a:ext uri="{FF2B5EF4-FFF2-40B4-BE49-F238E27FC236}">
                    <a16:creationId xmlns:a16="http://schemas.microsoft.com/office/drawing/2014/main" id="{08DA16E7-BF5A-A705-990F-9C6C49A57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" y="2022"/>
                <a:ext cx="145" cy="59"/>
              </a:xfrm>
              <a:custGeom>
                <a:avLst/>
                <a:gdLst>
                  <a:gd name="T0" fmla="*/ 42 w 47"/>
                  <a:gd name="T1" fmla="*/ 9 h 19"/>
                  <a:gd name="T2" fmla="*/ 47 w 47"/>
                  <a:gd name="T3" fmla="*/ 13 h 19"/>
                  <a:gd name="T4" fmla="*/ 47 w 47"/>
                  <a:gd name="T5" fmla="*/ 14 h 19"/>
                  <a:gd name="T6" fmla="*/ 22 w 47"/>
                  <a:gd name="T7" fmla="*/ 17 h 19"/>
                  <a:gd name="T8" fmla="*/ 13 w 47"/>
                  <a:gd name="T9" fmla="*/ 16 h 19"/>
                  <a:gd name="T10" fmla="*/ 5 w 47"/>
                  <a:gd name="T11" fmla="*/ 13 h 19"/>
                  <a:gd name="T12" fmla="*/ 0 w 47"/>
                  <a:gd name="T13" fmla="*/ 10 h 19"/>
                  <a:gd name="T14" fmla="*/ 5 w 47"/>
                  <a:gd name="T15" fmla="*/ 8 h 19"/>
                  <a:gd name="T16" fmla="*/ 21 w 47"/>
                  <a:gd name="T17" fmla="*/ 6 h 19"/>
                  <a:gd name="T18" fmla="*/ 25 w 47"/>
                  <a:gd name="T19" fmla="*/ 2 h 19"/>
                  <a:gd name="T20" fmla="*/ 36 w 47"/>
                  <a:gd name="T21" fmla="*/ 5 h 19"/>
                  <a:gd name="T22" fmla="*/ 42 w 47"/>
                  <a:gd name="T2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19">
                    <a:moveTo>
                      <a:pt x="42" y="9"/>
                    </a:moveTo>
                    <a:cubicBezTo>
                      <a:pt x="44" y="10"/>
                      <a:pt x="45" y="12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38" y="11"/>
                      <a:pt x="31" y="19"/>
                      <a:pt x="22" y="17"/>
                    </a:cubicBezTo>
                    <a:cubicBezTo>
                      <a:pt x="19" y="16"/>
                      <a:pt x="16" y="17"/>
                      <a:pt x="13" y="16"/>
                    </a:cubicBezTo>
                    <a:cubicBezTo>
                      <a:pt x="11" y="15"/>
                      <a:pt x="8" y="14"/>
                      <a:pt x="5" y="13"/>
                    </a:cubicBezTo>
                    <a:cubicBezTo>
                      <a:pt x="3" y="13"/>
                      <a:pt x="0" y="13"/>
                      <a:pt x="0" y="10"/>
                    </a:cubicBezTo>
                    <a:cubicBezTo>
                      <a:pt x="1" y="8"/>
                      <a:pt x="3" y="8"/>
                      <a:pt x="5" y="8"/>
                    </a:cubicBezTo>
                    <a:cubicBezTo>
                      <a:pt x="10" y="8"/>
                      <a:pt x="16" y="10"/>
                      <a:pt x="21" y="6"/>
                    </a:cubicBezTo>
                    <a:cubicBezTo>
                      <a:pt x="23" y="5"/>
                      <a:pt x="24" y="4"/>
                      <a:pt x="25" y="2"/>
                    </a:cubicBezTo>
                    <a:cubicBezTo>
                      <a:pt x="29" y="0"/>
                      <a:pt x="32" y="3"/>
                      <a:pt x="36" y="5"/>
                    </a:cubicBezTo>
                    <a:cubicBezTo>
                      <a:pt x="36" y="8"/>
                      <a:pt x="40" y="7"/>
                      <a:pt x="42" y="9"/>
                    </a:cubicBezTo>
                    <a:close/>
                  </a:path>
                </a:pathLst>
              </a:custGeom>
              <a:solidFill>
                <a:srgbClr val="E76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92">
                <a:extLst>
                  <a:ext uri="{FF2B5EF4-FFF2-40B4-BE49-F238E27FC236}">
                    <a16:creationId xmlns:a16="http://schemas.microsoft.com/office/drawing/2014/main" id="{331DDC96-7858-F8A9-8209-8FE49F1EF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099"/>
                <a:ext cx="52" cy="74"/>
              </a:xfrm>
              <a:custGeom>
                <a:avLst/>
                <a:gdLst>
                  <a:gd name="T0" fmla="*/ 16 w 17"/>
                  <a:gd name="T1" fmla="*/ 0 h 24"/>
                  <a:gd name="T2" fmla="*/ 15 w 17"/>
                  <a:gd name="T3" fmla="*/ 13 h 24"/>
                  <a:gd name="T4" fmla="*/ 11 w 17"/>
                  <a:gd name="T5" fmla="*/ 21 h 24"/>
                  <a:gd name="T6" fmla="*/ 1 w 17"/>
                  <a:gd name="T7" fmla="*/ 24 h 24"/>
                  <a:gd name="T8" fmla="*/ 5 w 17"/>
                  <a:gd name="T9" fmla="*/ 10 h 24"/>
                  <a:gd name="T10" fmla="*/ 3 w 17"/>
                  <a:gd name="T11" fmla="*/ 8 h 24"/>
                  <a:gd name="T12" fmla="*/ 16 w 1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cubicBezTo>
                      <a:pt x="11" y="4"/>
                      <a:pt x="11" y="8"/>
                      <a:pt x="15" y="13"/>
                    </a:cubicBezTo>
                    <a:cubicBezTo>
                      <a:pt x="17" y="17"/>
                      <a:pt x="15" y="22"/>
                      <a:pt x="11" y="21"/>
                    </a:cubicBezTo>
                    <a:cubicBezTo>
                      <a:pt x="7" y="21"/>
                      <a:pt x="4" y="22"/>
                      <a:pt x="1" y="24"/>
                    </a:cubicBezTo>
                    <a:cubicBezTo>
                      <a:pt x="3" y="20"/>
                      <a:pt x="0" y="14"/>
                      <a:pt x="5" y="10"/>
                    </a:cubicBezTo>
                    <a:cubicBezTo>
                      <a:pt x="6" y="9"/>
                      <a:pt x="5" y="8"/>
                      <a:pt x="3" y="8"/>
                    </a:cubicBezTo>
                    <a:cubicBezTo>
                      <a:pt x="9" y="8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DE4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93">
                <a:extLst>
                  <a:ext uri="{FF2B5EF4-FFF2-40B4-BE49-F238E27FC236}">
                    <a16:creationId xmlns:a16="http://schemas.microsoft.com/office/drawing/2014/main" id="{17B01285-1FCE-8F69-1F0E-8D515E06D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7" y="1995"/>
                <a:ext cx="77" cy="46"/>
              </a:xfrm>
              <a:custGeom>
                <a:avLst/>
                <a:gdLst>
                  <a:gd name="T0" fmla="*/ 25 w 25"/>
                  <a:gd name="T1" fmla="*/ 14 h 15"/>
                  <a:gd name="T2" fmla="*/ 14 w 25"/>
                  <a:gd name="T3" fmla="*/ 11 h 15"/>
                  <a:gd name="T4" fmla="*/ 7 w 25"/>
                  <a:gd name="T5" fmla="*/ 8 h 15"/>
                  <a:gd name="T6" fmla="*/ 0 w 25"/>
                  <a:gd name="T7" fmla="*/ 5 h 15"/>
                  <a:gd name="T8" fmla="*/ 9 w 25"/>
                  <a:gd name="T9" fmla="*/ 2 h 15"/>
                  <a:gd name="T10" fmla="*/ 25 w 25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5">
                    <a:moveTo>
                      <a:pt x="25" y="14"/>
                    </a:moveTo>
                    <a:cubicBezTo>
                      <a:pt x="21" y="15"/>
                      <a:pt x="18" y="11"/>
                      <a:pt x="14" y="11"/>
                    </a:cubicBezTo>
                    <a:cubicBezTo>
                      <a:pt x="11" y="11"/>
                      <a:pt x="9" y="8"/>
                      <a:pt x="7" y="8"/>
                    </a:cubicBezTo>
                    <a:cubicBezTo>
                      <a:pt x="4" y="7"/>
                      <a:pt x="2" y="6"/>
                      <a:pt x="0" y="5"/>
                    </a:cubicBezTo>
                    <a:cubicBezTo>
                      <a:pt x="1" y="0"/>
                      <a:pt x="6" y="0"/>
                      <a:pt x="9" y="2"/>
                    </a:cubicBezTo>
                    <a:cubicBezTo>
                      <a:pt x="15" y="5"/>
                      <a:pt x="21" y="8"/>
                      <a:pt x="25" y="14"/>
                    </a:cubicBezTo>
                    <a:close/>
                  </a:path>
                </a:pathLst>
              </a:custGeom>
              <a:solidFill>
                <a:srgbClr val="E98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94">
                <a:extLst>
                  <a:ext uri="{FF2B5EF4-FFF2-40B4-BE49-F238E27FC236}">
                    <a16:creationId xmlns:a16="http://schemas.microsoft.com/office/drawing/2014/main" id="{67037920-4EFE-AAA8-26F1-EAF8345C9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" y="1970"/>
                <a:ext cx="64" cy="12"/>
              </a:xfrm>
              <a:custGeom>
                <a:avLst/>
                <a:gdLst>
                  <a:gd name="T0" fmla="*/ 21 w 21"/>
                  <a:gd name="T1" fmla="*/ 2 h 4"/>
                  <a:gd name="T2" fmla="*/ 13 w 21"/>
                  <a:gd name="T3" fmla="*/ 2 h 4"/>
                  <a:gd name="T4" fmla="*/ 0 w 21"/>
                  <a:gd name="T5" fmla="*/ 2 h 4"/>
                  <a:gd name="T6" fmla="*/ 0 w 21"/>
                  <a:gd name="T7" fmla="*/ 2 h 4"/>
                  <a:gd name="T8" fmla="*/ 21 w 21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21" y="2"/>
                    </a:moveTo>
                    <a:cubicBezTo>
                      <a:pt x="18" y="2"/>
                      <a:pt x="15" y="2"/>
                      <a:pt x="13" y="2"/>
                    </a:cubicBezTo>
                    <a:cubicBezTo>
                      <a:pt x="8" y="4"/>
                      <a:pt x="4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0"/>
                      <a:pt x="14" y="0"/>
                      <a:pt x="21" y="2"/>
                    </a:cubicBezTo>
                    <a:close/>
                  </a:path>
                </a:pathLst>
              </a:custGeom>
              <a:solidFill>
                <a:srgbClr val="DD4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95">
                <a:extLst>
                  <a:ext uri="{FF2B5EF4-FFF2-40B4-BE49-F238E27FC236}">
                    <a16:creationId xmlns:a16="http://schemas.microsoft.com/office/drawing/2014/main" id="{E7AD92DF-1BB0-220F-A8EB-8F9134FD2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66"/>
                <a:ext cx="70" cy="212"/>
              </a:xfrm>
              <a:custGeom>
                <a:avLst/>
                <a:gdLst>
                  <a:gd name="T0" fmla="*/ 13 w 23"/>
                  <a:gd name="T1" fmla="*/ 69 h 69"/>
                  <a:gd name="T2" fmla="*/ 4 w 23"/>
                  <a:gd name="T3" fmla="*/ 62 h 69"/>
                  <a:gd name="T4" fmla="*/ 3 w 23"/>
                  <a:gd name="T5" fmla="*/ 59 h 69"/>
                  <a:gd name="T6" fmla="*/ 1 w 23"/>
                  <a:gd name="T7" fmla="*/ 36 h 69"/>
                  <a:gd name="T8" fmla="*/ 2 w 23"/>
                  <a:gd name="T9" fmla="*/ 31 h 69"/>
                  <a:gd name="T10" fmla="*/ 2 w 23"/>
                  <a:gd name="T11" fmla="*/ 22 h 69"/>
                  <a:gd name="T12" fmla="*/ 2 w 23"/>
                  <a:gd name="T13" fmla="*/ 12 h 69"/>
                  <a:gd name="T14" fmla="*/ 1 w 23"/>
                  <a:gd name="T15" fmla="*/ 9 h 69"/>
                  <a:gd name="T16" fmla="*/ 5 w 23"/>
                  <a:gd name="T17" fmla="*/ 1 h 69"/>
                  <a:gd name="T18" fmla="*/ 11 w 23"/>
                  <a:gd name="T19" fmla="*/ 5 h 69"/>
                  <a:gd name="T20" fmla="*/ 13 w 23"/>
                  <a:gd name="T21" fmla="*/ 10 h 69"/>
                  <a:gd name="T22" fmla="*/ 22 w 23"/>
                  <a:gd name="T23" fmla="*/ 45 h 69"/>
                  <a:gd name="T24" fmla="*/ 12 w 23"/>
                  <a:gd name="T25" fmla="*/ 36 h 69"/>
                  <a:gd name="T26" fmla="*/ 10 w 23"/>
                  <a:gd name="T27" fmla="*/ 23 h 69"/>
                  <a:gd name="T28" fmla="*/ 10 w 23"/>
                  <a:gd name="T29" fmla="*/ 23 h 69"/>
                  <a:gd name="T30" fmla="*/ 10 w 23"/>
                  <a:gd name="T31" fmla="*/ 23 h 69"/>
                  <a:gd name="T32" fmla="*/ 14 w 23"/>
                  <a:gd name="T33" fmla="*/ 49 h 69"/>
                  <a:gd name="T34" fmla="*/ 21 w 23"/>
                  <a:gd name="T35" fmla="*/ 56 h 69"/>
                  <a:gd name="T36" fmla="*/ 20 w 23"/>
                  <a:gd name="T37" fmla="*/ 61 h 69"/>
                  <a:gd name="T38" fmla="*/ 13 w 23"/>
                  <a:gd name="T3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69">
                    <a:moveTo>
                      <a:pt x="13" y="69"/>
                    </a:moveTo>
                    <a:cubicBezTo>
                      <a:pt x="9" y="68"/>
                      <a:pt x="7" y="64"/>
                      <a:pt x="4" y="62"/>
                    </a:cubicBezTo>
                    <a:cubicBezTo>
                      <a:pt x="4" y="61"/>
                      <a:pt x="3" y="59"/>
                      <a:pt x="3" y="59"/>
                    </a:cubicBezTo>
                    <a:cubicBezTo>
                      <a:pt x="10" y="50"/>
                      <a:pt x="5" y="43"/>
                      <a:pt x="1" y="36"/>
                    </a:cubicBezTo>
                    <a:cubicBezTo>
                      <a:pt x="0" y="34"/>
                      <a:pt x="1" y="33"/>
                      <a:pt x="2" y="31"/>
                    </a:cubicBezTo>
                    <a:cubicBezTo>
                      <a:pt x="4" y="28"/>
                      <a:pt x="3" y="25"/>
                      <a:pt x="2" y="22"/>
                    </a:cubicBezTo>
                    <a:cubicBezTo>
                      <a:pt x="2" y="19"/>
                      <a:pt x="2" y="15"/>
                      <a:pt x="2" y="12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0" y="5"/>
                      <a:pt x="3" y="2"/>
                      <a:pt x="5" y="1"/>
                    </a:cubicBezTo>
                    <a:cubicBezTo>
                      <a:pt x="9" y="0"/>
                      <a:pt x="9" y="4"/>
                      <a:pt x="11" y="5"/>
                    </a:cubicBezTo>
                    <a:cubicBezTo>
                      <a:pt x="12" y="7"/>
                      <a:pt x="12" y="8"/>
                      <a:pt x="13" y="10"/>
                    </a:cubicBezTo>
                    <a:cubicBezTo>
                      <a:pt x="15" y="22"/>
                      <a:pt x="19" y="33"/>
                      <a:pt x="22" y="45"/>
                    </a:cubicBezTo>
                    <a:cubicBezTo>
                      <a:pt x="16" y="45"/>
                      <a:pt x="13" y="41"/>
                      <a:pt x="12" y="36"/>
                    </a:cubicBezTo>
                    <a:cubicBezTo>
                      <a:pt x="11" y="32"/>
                      <a:pt x="10" y="27"/>
                      <a:pt x="10" y="23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32"/>
                      <a:pt x="13" y="40"/>
                      <a:pt x="14" y="49"/>
                    </a:cubicBezTo>
                    <a:cubicBezTo>
                      <a:pt x="14" y="53"/>
                      <a:pt x="17" y="55"/>
                      <a:pt x="21" y="56"/>
                    </a:cubicBezTo>
                    <a:cubicBezTo>
                      <a:pt x="23" y="58"/>
                      <a:pt x="22" y="61"/>
                      <a:pt x="20" y="61"/>
                    </a:cubicBezTo>
                    <a:cubicBezTo>
                      <a:pt x="15" y="61"/>
                      <a:pt x="15" y="66"/>
                      <a:pt x="13" y="69"/>
                    </a:cubicBezTo>
                    <a:close/>
                  </a:path>
                </a:pathLst>
              </a:custGeom>
              <a:solidFill>
                <a:srgbClr val="E481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9A2A7F92-FF33-51A9-1C31-9F0447EF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2657"/>
                <a:ext cx="59" cy="46"/>
              </a:xfrm>
              <a:custGeom>
                <a:avLst/>
                <a:gdLst>
                  <a:gd name="T0" fmla="*/ 17 w 19"/>
                  <a:gd name="T1" fmla="*/ 12 h 15"/>
                  <a:gd name="T2" fmla="*/ 12 w 19"/>
                  <a:gd name="T3" fmla="*/ 5 h 15"/>
                  <a:gd name="T4" fmla="*/ 8 w 19"/>
                  <a:gd name="T5" fmla="*/ 15 h 15"/>
                  <a:gd name="T6" fmla="*/ 6 w 19"/>
                  <a:gd name="T7" fmla="*/ 8 h 15"/>
                  <a:gd name="T8" fmla="*/ 9 w 19"/>
                  <a:gd name="T9" fmla="*/ 0 h 15"/>
                  <a:gd name="T10" fmla="*/ 15 w 19"/>
                  <a:gd name="T11" fmla="*/ 0 h 15"/>
                  <a:gd name="T12" fmla="*/ 19 w 19"/>
                  <a:gd name="T13" fmla="*/ 11 h 15"/>
                  <a:gd name="T14" fmla="*/ 17 w 19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12"/>
                    </a:moveTo>
                    <a:cubicBezTo>
                      <a:pt x="16" y="10"/>
                      <a:pt x="14" y="7"/>
                      <a:pt x="12" y="5"/>
                    </a:cubicBezTo>
                    <a:cubicBezTo>
                      <a:pt x="7" y="6"/>
                      <a:pt x="9" y="12"/>
                      <a:pt x="8" y="15"/>
                    </a:cubicBezTo>
                    <a:cubicBezTo>
                      <a:pt x="3" y="14"/>
                      <a:pt x="0" y="12"/>
                      <a:pt x="6" y="8"/>
                    </a:cubicBezTo>
                    <a:cubicBezTo>
                      <a:pt x="8" y="6"/>
                      <a:pt x="11" y="3"/>
                      <a:pt x="9" y="0"/>
                    </a:cubicBezTo>
                    <a:cubicBezTo>
                      <a:pt x="11" y="1"/>
                      <a:pt x="13" y="1"/>
                      <a:pt x="15" y="0"/>
                    </a:cubicBezTo>
                    <a:cubicBezTo>
                      <a:pt x="17" y="3"/>
                      <a:pt x="18" y="7"/>
                      <a:pt x="19" y="11"/>
                    </a:cubicBezTo>
                    <a:cubicBezTo>
                      <a:pt x="18" y="11"/>
                      <a:pt x="18" y="12"/>
                      <a:pt x="17" y="12"/>
                    </a:cubicBezTo>
                    <a:close/>
                  </a:path>
                </a:pathLst>
              </a:custGeom>
              <a:solidFill>
                <a:srgbClr val="DA69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97">
                <a:extLst>
                  <a:ext uri="{FF2B5EF4-FFF2-40B4-BE49-F238E27FC236}">
                    <a16:creationId xmlns:a16="http://schemas.microsoft.com/office/drawing/2014/main" id="{7D019F23-869E-ABFF-C539-20E4FBCC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5" y="2737"/>
                <a:ext cx="503" cy="512"/>
              </a:xfrm>
              <a:custGeom>
                <a:avLst/>
                <a:gdLst>
                  <a:gd name="T0" fmla="*/ 126 w 164"/>
                  <a:gd name="T1" fmla="*/ 163 h 167"/>
                  <a:gd name="T2" fmla="*/ 120 w 164"/>
                  <a:gd name="T3" fmla="*/ 167 h 167"/>
                  <a:gd name="T4" fmla="*/ 100 w 164"/>
                  <a:gd name="T5" fmla="*/ 149 h 167"/>
                  <a:gd name="T6" fmla="*/ 89 w 164"/>
                  <a:gd name="T7" fmla="*/ 133 h 167"/>
                  <a:gd name="T8" fmla="*/ 83 w 164"/>
                  <a:gd name="T9" fmla="*/ 131 h 167"/>
                  <a:gd name="T10" fmla="*/ 56 w 164"/>
                  <a:gd name="T11" fmla="*/ 140 h 167"/>
                  <a:gd name="T12" fmla="*/ 46 w 164"/>
                  <a:gd name="T13" fmla="*/ 142 h 167"/>
                  <a:gd name="T14" fmla="*/ 45 w 164"/>
                  <a:gd name="T15" fmla="*/ 141 h 167"/>
                  <a:gd name="T16" fmla="*/ 64 w 164"/>
                  <a:gd name="T17" fmla="*/ 128 h 167"/>
                  <a:gd name="T18" fmla="*/ 86 w 164"/>
                  <a:gd name="T19" fmla="*/ 120 h 167"/>
                  <a:gd name="T20" fmla="*/ 81 w 164"/>
                  <a:gd name="T21" fmla="*/ 116 h 167"/>
                  <a:gd name="T22" fmla="*/ 85 w 164"/>
                  <a:gd name="T23" fmla="*/ 110 h 167"/>
                  <a:gd name="T24" fmla="*/ 87 w 164"/>
                  <a:gd name="T25" fmla="*/ 104 h 167"/>
                  <a:gd name="T26" fmla="*/ 81 w 164"/>
                  <a:gd name="T27" fmla="*/ 87 h 167"/>
                  <a:gd name="T28" fmla="*/ 77 w 164"/>
                  <a:gd name="T29" fmla="*/ 101 h 167"/>
                  <a:gd name="T30" fmla="*/ 64 w 164"/>
                  <a:gd name="T31" fmla="*/ 112 h 167"/>
                  <a:gd name="T32" fmla="*/ 49 w 164"/>
                  <a:gd name="T33" fmla="*/ 106 h 167"/>
                  <a:gd name="T34" fmla="*/ 50 w 164"/>
                  <a:gd name="T35" fmla="*/ 96 h 167"/>
                  <a:gd name="T36" fmla="*/ 54 w 164"/>
                  <a:gd name="T37" fmla="*/ 92 h 167"/>
                  <a:gd name="T38" fmla="*/ 58 w 164"/>
                  <a:gd name="T39" fmla="*/ 87 h 167"/>
                  <a:gd name="T40" fmla="*/ 56 w 164"/>
                  <a:gd name="T41" fmla="*/ 83 h 167"/>
                  <a:gd name="T42" fmla="*/ 39 w 164"/>
                  <a:gd name="T43" fmla="*/ 66 h 167"/>
                  <a:gd name="T44" fmla="*/ 33 w 164"/>
                  <a:gd name="T45" fmla="*/ 51 h 167"/>
                  <a:gd name="T46" fmla="*/ 28 w 164"/>
                  <a:gd name="T47" fmla="*/ 41 h 167"/>
                  <a:gd name="T48" fmla="*/ 27 w 164"/>
                  <a:gd name="T49" fmla="*/ 40 h 167"/>
                  <a:gd name="T50" fmla="*/ 15 w 164"/>
                  <a:gd name="T51" fmla="*/ 35 h 167"/>
                  <a:gd name="T52" fmla="*/ 10 w 164"/>
                  <a:gd name="T53" fmla="*/ 29 h 167"/>
                  <a:gd name="T54" fmla="*/ 5 w 164"/>
                  <a:gd name="T55" fmla="*/ 22 h 167"/>
                  <a:gd name="T56" fmla="*/ 2 w 164"/>
                  <a:gd name="T57" fmla="*/ 12 h 167"/>
                  <a:gd name="T58" fmla="*/ 12 w 164"/>
                  <a:gd name="T59" fmla="*/ 5 h 167"/>
                  <a:gd name="T60" fmla="*/ 12 w 164"/>
                  <a:gd name="T61" fmla="*/ 15 h 167"/>
                  <a:gd name="T62" fmla="*/ 24 w 164"/>
                  <a:gd name="T63" fmla="*/ 5 h 167"/>
                  <a:gd name="T64" fmla="*/ 34 w 164"/>
                  <a:gd name="T65" fmla="*/ 5 h 167"/>
                  <a:gd name="T66" fmla="*/ 46 w 164"/>
                  <a:gd name="T67" fmla="*/ 25 h 167"/>
                  <a:gd name="T68" fmla="*/ 42 w 164"/>
                  <a:gd name="T69" fmla="*/ 36 h 167"/>
                  <a:gd name="T70" fmla="*/ 40 w 164"/>
                  <a:gd name="T71" fmla="*/ 46 h 167"/>
                  <a:gd name="T72" fmla="*/ 44 w 164"/>
                  <a:gd name="T73" fmla="*/ 58 h 167"/>
                  <a:gd name="T74" fmla="*/ 62 w 164"/>
                  <a:gd name="T75" fmla="*/ 72 h 167"/>
                  <a:gd name="T76" fmla="*/ 66 w 164"/>
                  <a:gd name="T77" fmla="*/ 70 h 167"/>
                  <a:gd name="T78" fmla="*/ 82 w 164"/>
                  <a:gd name="T79" fmla="*/ 69 h 167"/>
                  <a:gd name="T80" fmla="*/ 91 w 164"/>
                  <a:gd name="T81" fmla="*/ 69 h 167"/>
                  <a:gd name="T82" fmla="*/ 99 w 164"/>
                  <a:gd name="T83" fmla="*/ 67 h 167"/>
                  <a:gd name="T84" fmla="*/ 99 w 164"/>
                  <a:gd name="T85" fmla="*/ 75 h 167"/>
                  <a:gd name="T86" fmla="*/ 98 w 164"/>
                  <a:gd name="T87" fmla="*/ 77 h 167"/>
                  <a:gd name="T88" fmla="*/ 97 w 164"/>
                  <a:gd name="T89" fmla="*/ 87 h 167"/>
                  <a:gd name="T90" fmla="*/ 96 w 164"/>
                  <a:gd name="T91" fmla="*/ 102 h 167"/>
                  <a:gd name="T92" fmla="*/ 97 w 164"/>
                  <a:gd name="T93" fmla="*/ 111 h 167"/>
                  <a:gd name="T94" fmla="*/ 105 w 164"/>
                  <a:gd name="T95" fmla="*/ 115 h 167"/>
                  <a:gd name="T96" fmla="*/ 107 w 164"/>
                  <a:gd name="T97" fmla="*/ 109 h 167"/>
                  <a:gd name="T98" fmla="*/ 113 w 164"/>
                  <a:gd name="T99" fmla="*/ 109 h 167"/>
                  <a:gd name="T100" fmla="*/ 120 w 164"/>
                  <a:gd name="T101" fmla="*/ 113 h 167"/>
                  <a:gd name="T102" fmla="*/ 127 w 164"/>
                  <a:gd name="T103" fmla="*/ 119 h 167"/>
                  <a:gd name="T104" fmla="*/ 150 w 164"/>
                  <a:gd name="T105" fmla="*/ 122 h 167"/>
                  <a:gd name="T106" fmla="*/ 164 w 164"/>
                  <a:gd name="T107" fmla="*/ 116 h 167"/>
                  <a:gd name="T108" fmla="*/ 150 w 164"/>
                  <a:gd name="T109" fmla="*/ 137 h 167"/>
                  <a:gd name="T110" fmla="*/ 139 w 164"/>
                  <a:gd name="T111" fmla="*/ 149 h 167"/>
                  <a:gd name="T112" fmla="*/ 126 w 164"/>
                  <a:gd name="T113" fmla="*/ 143 h 167"/>
                  <a:gd name="T114" fmla="*/ 108 w 164"/>
                  <a:gd name="T115" fmla="*/ 135 h 167"/>
                  <a:gd name="T116" fmla="*/ 101 w 164"/>
                  <a:gd name="T117" fmla="*/ 133 h 167"/>
                  <a:gd name="T118" fmla="*/ 118 w 164"/>
                  <a:gd name="T119" fmla="*/ 157 h 167"/>
                  <a:gd name="T120" fmla="*/ 126 w 164"/>
                  <a:gd name="T121" fmla="*/ 16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167">
                    <a:moveTo>
                      <a:pt x="126" y="163"/>
                    </a:moveTo>
                    <a:cubicBezTo>
                      <a:pt x="124" y="164"/>
                      <a:pt x="122" y="166"/>
                      <a:pt x="120" y="167"/>
                    </a:cubicBezTo>
                    <a:cubicBezTo>
                      <a:pt x="111" y="166"/>
                      <a:pt x="102" y="158"/>
                      <a:pt x="100" y="149"/>
                    </a:cubicBezTo>
                    <a:cubicBezTo>
                      <a:pt x="98" y="142"/>
                      <a:pt x="93" y="138"/>
                      <a:pt x="89" y="133"/>
                    </a:cubicBezTo>
                    <a:cubicBezTo>
                      <a:pt x="88" y="131"/>
                      <a:pt x="85" y="131"/>
                      <a:pt x="83" y="131"/>
                    </a:cubicBezTo>
                    <a:cubicBezTo>
                      <a:pt x="74" y="132"/>
                      <a:pt x="65" y="135"/>
                      <a:pt x="56" y="140"/>
                    </a:cubicBezTo>
                    <a:cubicBezTo>
                      <a:pt x="53" y="142"/>
                      <a:pt x="50" y="144"/>
                      <a:pt x="46" y="142"/>
                    </a:cubicBezTo>
                    <a:cubicBezTo>
                      <a:pt x="45" y="142"/>
                      <a:pt x="45" y="141"/>
                      <a:pt x="45" y="141"/>
                    </a:cubicBezTo>
                    <a:cubicBezTo>
                      <a:pt x="50" y="135"/>
                      <a:pt x="57" y="131"/>
                      <a:pt x="64" y="128"/>
                    </a:cubicBezTo>
                    <a:cubicBezTo>
                      <a:pt x="72" y="128"/>
                      <a:pt x="78" y="123"/>
                      <a:pt x="86" y="120"/>
                    </a:cubicBezTo>
                    <a:cubicBezTo>
                      <a:pt x="84" y="118"/>
                      <a:pt x="81" y="118"/>
                      <a:pt x="81" y="116"/>
                    </a:cubicBezTo>
                    <a:cubicBezTo>
                      <a:pt x="81" y="113"/>
                      <a:pt x="83" y="111"/>
                      <a:pt x="85" y="110"/>
                    </a:cubicBezTo>
                    <a:cubicBezTo>
                      <a:pt x="87" y="108"/>
                      <a:pt x="88" y="106"/>
                      <a:pt x="87" y="104"/>
                    </a:cubicBezTo>
                    <a:cubicBezTo>
                      <a:pt x="85" y="98"/>
                      <a:pt x="84" y="92"/>
                      <a:pt x="81" y="87"/>
                    </a:cubicBezTo>
                    <a:cubicBezTo>
                      <a:pt x="82" y="92"/>
                      <a:pt x="83" y="98"/>
                      <a:pt x="77" y="101"/>
                    </a:cubicBezTo>
                    <a:cubicBezTo>
                      <a:pt x="72" y="104"/>
                      <a:pt x="69" y="109"/>
                      <a:pt x="64" y="112"/>
                    </a:cubicBezTo>
                    <a:cubicBezTo>
                      <a:pt x="61" y="114"/>
                      <a:pt x="52" y="110"/>
                      <a:pt x="49" y="106"/>
                    </a:cubicBezTo>
                    <a:cubicBezTo>
                      <a:pt x="46" y="103"/>
                      <a:pt x="47" y="99"/>
                      <a:pt x="50" y="96"/>
                    </a:cubicBezTo>
                    <a:cubicBezTo>
                      <a:pt x="51" y="95"/>
                      <a:pt x="53" y="93"/>
                      <a:pt x="54" y="92"/>
                    </a:cubicBezTo>
                    <a:cubicBezTo>
                      <a:pt x="56" y="91"/>
                      <a:pt x="57" y="89"/>
                      <a:pt x="58" y="87"/>
                    </a:cubicBezTo>
                    <a:cubicBezTo>
                      <a:pt x="59" y="85"/>
                      <a:pt x="59" y="83"/>
                      <a:pt x="56" y="83"/>
                    </a:cubicBezTo>
                    <a:cubicBezTo>
                      <a:pt x="47" y="83"/>
                      <a:pt x="38" y="74"/>
                      <a:pt x="39" y="66"/>
                    </a:cubicBezTo>
                    <a:cubicBezTo>
                      <a:pt x="39" y="59"/>
                      <a:pt x="37" y="55"/>
                      <a:pt x="33" y="51"/>
                    </a:cubicBezTo>
                    <a:cubicBezTo>
                      <a:pt x="30" y="48"/>
                      <a:pt x="30" y="44"/>
                      <a:pt x="28" y="41"/>
                    </a:cubicBezTo>
                    <a:cubicBezTo>
                      <a:pt x="28" y="41"/>
                      <a:pt x="27" y="40"/>
                      <a:pt x="27" y="40"/>
                    </a:cubicBezTo>
                    <a:cubicBezTo>
                      <a:pt x="25" y="34"/>
                      <a:pt x="19" y="37"/>
                      <a:pt x="15" y="35"/>
                    </a:cubicBezTo>
                    <a:cubicBezTo>
                      <a:pt x="12" y="34"/>
                      <a:pt x="11" y="32"/>
                      <a:pt x="10" y="29"/>
                    </a:cubicBezTo>
                    <a:cubicBezTo>
                      <a:pt x="9" y="26"/>
                      <a:pt x="8" y="24"/>
                      <a:pt x="5" y="22"/>
                    </a:cubicBezTo>
                    <a:cubicBezTo>
                      <a:pt x="2" y="19"/>
                      <a:pt x="0" y="16"/>
                      <a:pt x="2" y="12"/>
                    </a:cubicBezTo>
                    <a:cubicBezTo>
                      <a:pt x="4" y="8"/>
                      <a:pt x="6" y="4"/>
                      <a:pt x="12" y="5"/>
                    </a:cubicBezTo>
                    <a:cubicBezTo>
                      <a:pt x="14" y="8"/>
                      <a:pt x="12" y="11"/>
                      <a:pt x="12" y="15"/>
                    </a:cubicBezTo>
                    <a:cubicBezTo>
                      <a:pt x="17" y="12"/>
                      <a:pt x="21" y="9"/>
                      <a:pt x="24" y="5"/>
                    </a:cubicBezTo>
                    <a:cubicBezTo>
                      <a:pt x="27" y="0"/>
                      <a:pt x="30" y="0"/>
                      <a:pt x="34" y="5"/>
                    </a:cubicBezTo>
                    <a:cubicBezTo>
                      <a:pt x="39" y="11"/>
                      <a:pt x="42" y="18"/>
                      <a:pt x="46" y="25"/>
                    </a:cubicBezTo>
                    <a:cubicBezTo>
                      <a:pt x="49" y="29"/>
                      <a:pt x="46" y="33"/>
                      <a:pt x="42" y="36"/>
                    </a:cubicBezTo>
                    <a:cubicBezTo>
                      <a:pt x="35" y="40"/>
                      <a:pt x="35" y="40"/>
                      <a:pt x="40" y="46"/>
                    </a:cubicBezTo>
                    <a:cubicBezTo>
                      <a:pt x="44" y="50"/>
                      <a:pt x="45" y="54"/>
                      <a:pt x="44" y="58"/>
                    </a:cubicBezTo>
                    <a:cubicBezTo>
                      <a:pt x="43" y="67"/>
                      <a:pt x="52" y="73"/>
                      <a:pt x="62" y="72"/>
                    </a:cubicBezTo>
                    <a:cubicBezTo>
                      <a:pt x="64" y="72"/>
                      <a:pt x="65" y="71"/>
                      <a:pt x="66" y="70"/>
                    </a:cubicBezTo>
                    <a:cubicBezTo>
                      <a:pt x="74" y="62"/>
                      <a:pt x="74" y="62"/>
                      <a:pt x="82" y="69"/>
                    </a:cubicBezTo>
                    <a:cubicBezTo>
                      <a:pt x="85" y="72"/>
                      <a:pt x="88" y="72"/>
                      <a:pt x="91" y="69"/>
                    </a:cubicBezTo>
                    <a:cubicBezTo>
                      <a:pt x="93" y="68"/>
                      <a:pt x="96" y="65"/>
                      <a:pt x="99" y="67"/>
                    </a:cubicBezTo>
                    <a:cubicBezTo>
                      <a:pt x="101" y="70"/>
                      <a:pt x="100" y="72"/>
                      <a:pt x="99" y="75"/>
                    </a:cubicBezTo>
                    <a:cubicBezTo>
                      <a:pt x="99" y="76"/>
                      <a:pt x="99" y="76"/>
                      <a:pt x="98" y="77"/>
                    </a:cubicBezTo>
                    <a:cubicBezTo>
                      <a:pt x="97" y="80"/>
                      <a:pt x="96" y="84"/>
                      <a:pt x="97" y="87"/>
                    </a:cubicBezTo>
                    <a:cubicBezTo>
                      <a:pt x="99" y="92"/>
                      <a:pt x="97" y="97"/>
                      <a:pt x="96" y="102"/>
                    </a:cubicBezTo>
                    <a:cubicBezTo>
                      <a:pt x="96" y="105"/>
                      <a:pt x="93" y="109"/>
                      <a:pt x="97" y="111"/>
                    </a:cubicBezTo>
                    <a:cubicBezTo>
                      <a:pt x="99" y="113"/>
                      <a:pt x="103" y="112"/>
                      <a:pt x="105" y="115"/>
                    </a:cubicBezTo>
                    <a:cubicBezTo>
                      <a:pt x="107" y="113"/>
                      <a:pt x="106" y="111"/>
                      <a:pt x="107" y="109"/>
                    </a:cubicBezTo>
                    <a:cubicBezTo>
                      <a:pt x="109" y="107"/>
                      <a:pt x="111" y="106"/>
                      <a:pt x="113" y="109"/>
                    </a:cubicBezTo>
                    <a:cubicBezTo>
                      <a:pt x="114" y="112"/>
                      <a:pt x="117" y="113"/>
                      <a:pt x="120" y="113"/>
                    </a:cubicBezTo>
                    <a:cubicBezTo>
                      <a:pt x="123" y="114"/>
                      <a:pt x="125" y="117"/>
                      <a:pt x="127" y="119"/>
                    </a:cubicBezTo>
                    <a:cubicBezTo>
                      <a:pt x="135" y="131"/>
                      <a:pt x="139" y="131"/>
                      <a:pt x="150" y="122"/>
                    </a:cubicBezTo>
                    <a:cubicBezTo>
                      <a:pt x="154" y="118"/>
                      <a:pt x="158" y="113"/>
                      <a:pt x="164" y="116"/>
                    </a:cubicBezTo>
                    <a:cubicBezTo>
                      <a:pt x="161" y="124"/>
                      <a:pt x="154" y="130"/>
                      <a:pt x="150" y="137"/>
                    </a:cubicBezTo>
                    <a:cubicBezTo>
                      <a:pt x="146" y="141"/>
                      <a:pt x="143" y="146"/>
                      <a:pt x="139" y="149"/>
                    </a:cubicBezTo>
                    <a:cubicBezTo>
                      <a:pt x="135" y="145"/>
                      <a:pt x="131" y="144"/>
                      <a:pt x="126" y="143"/>
                    </a:cubicBezTo>
                    <a:cubicBezTo>
                      <a:pt x="120" y="141"/>
                      <a:pt x="113" y="140"/>
                      <a:pt x="108" y="135"/>
                    </a:cubicBezTo>
                    <a:cubicBezTo>
                      <a:pt x="107" y="133"/>
                      <a:pt x="105" y="133"/>
                      <a:pt x="101" y="133"/>
                    </a:cubicBezTo>
                    <a:cubicBezTo>
                      <a:pt x="110" y="140"/>
                      <a:pt x="109" y="151"/>
                      <a:pt x="118" y="157"/>
                    </a:cubicBezTo>
                    <a:cubicBezTo>
                      <a:pt x="120" y="159"/>
                      <a:pt x="125" y="158"/>
                      <a:pt x="126" y="163"/>
                    </a:cubicBezTo>
                    <a:close/>
                  </a:path>
                </a:pathLst>
              </a:custGeom>
              <a:solidFill>
                <a:srgbClr val="C0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98">
                <a:extLst>
                  <a:ext uri="{FF2B5EF4-FFF2-40B4-BE49-F238E27FC236}">
                    <a16:creationId xmlns:a16="http://schemas.microsoft.com/office/drawing/2014/main" id="{C80306D5-B66E-0411-7A75-ED58A05A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" y="2587"/>
                <a:ext cx="414" cy="453"/>
              </a:xfrm>
              <a:custGeom>
                <a:avLst/>
                <a:gdLst>
                  <a:gd name="T0" fmla="*/ 131 w 135"/>
                  <a:gd name="T1" fmla="*/ 113 h 148"/>
                  <a:gd name="T2" fmla="*/ 120 w 135"/>
                  <a:gd name="T3" fmla="*/ 142 h 148"/>
                  <a:gd name="T4" fmla="*/ 116 w 135"/>
                  <a:gd name="T5" fmla="*/ 148 h 148"/>
                  <a:gd name="T6" fmla="*/ 114 w 135"/>
                  <a:gd name="T7" fmla="*/ 132 h 148"/>
                  <a:gd name="T8" fmla="*/ 115 w 135"/>
                  <a:gd name="T9" fmla="*/ 122 h 148"/>
                  <a:gd name="T10" fmla="*/ 116 w 135"/>
                  <a:gd name="T11" fmla="*/ 100 h 148"/>
                  <a:gd name="T12" fmla="*/ 105 w 135"/>
                  <a:gd name="T13" fmla="*/ 84 h 148"/>
                  <a:gd name="T14" fmla="*/ 100 w 135"/>
                  <a:gd name="T15" fmla="*/ 84 h 148"/>
                  <a:gd name="T16" fmla="*/ 79 w 135"/>
                  <a:gd name="T17" fmla="*/ 73 h 148"/>
                  <a:gd name="T18" fmla="*/ 77 w 135"/>
                  <a:gd name="T19" fmla="*/ 72 h 148"/>
                  <a:gd name="T20" fmla="*/ 61 w 135"/>
                  <a:gd name="T21" fmla="*/ 63 h 148"/>
                  <a:gd name="T22" fmla="*/ 53 w 135"/>
                  <a:gd name="T23" fmla="*/ 56 h 148"/>
                  <a:gd name="T24" fmla="*/ 40 w 135"/>
                  <a:gd name="T25" fmla="*/ 43 h 148"/>
                  <a:gd name="T26" fmla="*/ 34 w 135"/>
                  <a:gd name="T27" fmla="*/ 36 h 148"/>
                  <a:gd name="T28" fmla="*/ 30 w 135"/>
                  <a:gd name="T29" fmla="*/ 33 h 148"/>
                  <a:gd name="T30" fmla="*/ 22 w 135"/>
                  <a:gd name="T31" fmla="*/ 28 h 148"/>
                  <a:gd name="T32" fmla="*/ 9 w 135"/>
                  <a:gd name="T33" fmla="*/ 22 h 148"/>
                  <a:gd name="T34" fmla="*/ 3 w 135"/>
                  <a:gd name="T35" fmla="*/ 10 h 148"/>
                  <a:gd name="T36" fmla="*/ 21 w 135"/>
                  <a:gd name="T37" fmla="*/ 0 h 148"/>
                  <a:gd name="T38" fmla="*/ 22 w 135"/>
                  <a:gd name="T39" fmla="*/ 2 h 148"/>
                  <a:gd name="T40" fmla="*/ 21 w 135"/>
                  <a:gd name="T41" fmla="*/ 5 h 148"/>
                  <a:gd name="T42" fmla="*/ 7 w 135"/>
                  <a:gd name="T43" fmla="*/ 15 h 148"/>
                  <a:gd name="T44" fmla="*/ 27 w 135"/>
                  <a:gd name="T45" fmla="*/ 24 h 148"/>
                  <a:gd name="T46" fmla="*/ 41 w 135"/>
                  <a:gd name="T47" fmla="*/ 26 h 148"/>
                  <a:gd name="T48" fmla="*/ 59 w 135"/>
                  <a:gd name="T49" fmla="*/ 7 h 148"/>
                  <a:gd name="T50" fmla="*/ 67 w 135"/>
                  <a:gd name="T51" fmla="*/ 4 h 148"/>
                  <a:gd name="T52" fmla="*/ 73 w 135"/>
                  <a:gd name="T53" fmla="*/ 3 h 148"/>
                  <a:gd name="T54" fmla="*/ 72 w 135"/>
                  <a:gd name="T55" fmla="*/ 10 h 148"/>
                  <a:gd name="T56" fmla="*/ 70 w 135"/>
                  <a:gd name="T57" fmla="*/ 11 h 148"/>
                  <a:gd name="T58" fmla="*/ 62 w 135"/>
                  <a:gd name="T59" fmla="*/ 23 h 148"/>
                  <a:gd name="T60" fmla="*/ 65 w 135"/>
                  <a:gd name="T61" fmla="*/ 44 h 148"/>
                  <a:gd name="T62" fmla="*/ 68 w 135"/>
                  <a:gd name="T63" fmla="*/ 47 h 148"/>
                  <a:gd name="T64" fmla="*/ 87 w 135"/>
                  <a:gd name="T65" fmla="*/ 62 h 148"/>
                  <a:gd name="T66" fmla="*/ 96 w 135"/>
                  <a:gd name="T67" fmla="*/ 65 h 148"/>
                  <a:gd name="T68" fmla="*/ 100 w 135"/>
                  <a:gd name="T69" fmla="*/ 62 h 148"/>
                  <a:gd name="T70" fmla="*/ 106 w 135"/>
                  <a:gd name="T71" fmla="*/ 61 h 148"/>
                  <a:gd name="T72" fmla="*/ 107 w 135"/>
                  <a:gd name="T73" fmla="*/ 67 h 148"/>
                  <a:gd name="T74" fmla="*/ 113 w 135"/>
                  <a:gd name="T75" fmla="*/ 73 h 148"/>
                  <a:gd name="T76" fmla="*/ 120 w 135"/>
                  <a:gd name="T77" fmla="*/ 71 h 148"/>
                  <a:gd name="T78" fmla="*/ 126 w 135"/>
                  <a:gd name="T79" fmla="*/ 73 h 148"/>
                  <a:gd name="T80" fmla="*/ 131 w 135"/>
                  <a:gd name="T81" fmla="*/ 97 h 148"/>
                  <a:gd name="T82" fmla="*/ 131 w 135"/>
                  <a:gd name="T83" fmla="*/ 11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5" h="148">
                    <a:moveTo>
                      <a:pt x="131" y="113"/>
                    </a:moveTo>
                    <a:cubicBezTo>
                      <a:pt x="128" y="123"/>
                      <a:pt x="125" y="133"/>
                      <a:pt x="120" y="142"/>
                    </a:cubicBezTo>
                    <a:cubicBezTo>
                      <a:pt x="119" y="144"/>
                      <a:pt x="117" y="146"/>
                      <a:pt x="116" y="148"/>
                    </a:cubicBezTo>
                    <a:cubicBezTo>
                      <a:pt x="111" y="143"/>
                      <a:pt x="111" y="138"/>
                      <a:pt x="114" y="132"/>
                    </a:cubicBezTo>
                    <a:cubicBezTo>
                      <a:pt x="116" y="129"/>
                      <a:pt x="116" y="126"/>
                      <a:pt x="115" y="122"/>
                    </a:cubicBezTo>
                    <a:cubicBezTo>
                      <a:pt x="113" y="115"/>
                      <a:pt x="114" y="107"/>
                      <a:pt x="116" y="100"/>
                    </a:cubicBezTo>
                    <a:cubicBezTo>
                      <a:pt x="118" y="92"/>
                      <a:pt x="113" y="85"/>
                      <a:pt x="105" y="84"/>
                    </a:cubicBezTo>
                    <a:cubicBezTo>
                      <a:pt x="103" y="84"/>
                      <a:pt x="101" y="85"/>
                      <a:pt x="100" y="84"/>
                    </a:cubicBezTo>
                    <a:cubicBezTo>
                      <a:pt x="95" y="76"/>
                      <a:pt x="86" y="77"/>
                      <a:pt x="79" y="73"/>
                    </a:cubicBezTo>
                    <a:cubicBezTo>
                      <a:pt x="78" y="73"/>
                      <a:pt x="77" y="72"/>
                      <a:pt x="77" y="72"/>
                    </a:cubicBezTo>
                    <a:cubicBezTo>
                      <a:pt x="72" y="61"/>
                      <a:pt x="72" y="61"/>
                      <a:pt x="61" y="63"/>
                    </a:cubicBezTo>
                    <a:cubicBezTo>
                      <a:pt x="57" y="63"/>
                      <a:pt x="54" y="61"/>
                      <a:pt x="53" y="56"/>
                    </a:cubicBezTo>
                    <a:cubicBezTo>
                      <a:pt x="52" y="47"/>
                      <a:pt x="49" y="44"/>
                      <a:pt x="40" y="43"/>
                    </a:cubicBezTo>
                    <a:cubicBezTo>
                      <a:pt x="36" y="42"/>
                      <a:pt x="31" y="43"/>
                      <a:pt x="34" y="36"/>
                    </a:cubicBezTo>
                    <a:cubicBezTo>
                      <a:pt x="35" y="33"/>
                      <a:pt x="32" y="33"/>
                      <a:pt x="30" y="33"/>
                    </a:cubicBezTo>
                    <a:cubicBezTo>
                      <a:pt x="26" y="34"/>
                      <a:pt x="23" y="33"/>
                      <a:pt x="22" y="28"/>
                    </a:cubicBezTo>
                    <a:cubicBezTo>
                      <a:pt x="20" y="23"/>
                      <a:pt x="14" y="22"/>
                      <a:pt x="9" y="22"/>
                    </a:cubicBezTo>
                    <a:cubicBezTo>
                      <a:pt x="1" y="21"/>
                      <a:pt x="0" y="17"/>
                      <a:pt x="3" y="10"/>
                    </a:cubicBezTo>
                    <a:cubicBezTo>
                      <a:pt x="7" y="1"/>
                      <a:pt x="13" y="0"/>
                      <a:pt x="21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2" y="3"/>
                      <a:pt x="21" y="4"/>
                      <a:pt x="21" y="5"/>
                    </a:cubicBezTo>
                    <a:cubicBezTo>
                      <a:pt x="18" y="9"/>
                      <a:pt x="12" y="10"/>
                      <a:pt x="7" y="15"/>
                    </a:cubicBezTo>
                    <a:cubicBezTo>
                      <a:pt x="18" y="12"/>
                      <a:pt x="22" y="19"/>
                      <a:pt x="27" y="24"/>
                    </a:cubicBezTo>
                    <a:cubicBezTo>
                      <a:pt x="32" y="29"/>
                      <a:pt x="35" y="29"/>
                      <a:pt x="41" y="26"/>
                    </a:cubicBezTo>
                    <a:cubicBezTo>
                      <a:pt x="48" y="20"/>
                      <a:pt x="53" y="13"/>
                      <a:pt x="59" y="7"/>
                    </a:cubicBezTo>
                    <a:cubicBezTo>
                      <a:pt x="62" y="6"/>
                      <a:pt x="64" y="5"/>
                      <a:pt x="67" y="4"/>
                    </a:cubicBezTo>
                    <a:cubicBezTo>
                      <a:pt x="69" y="2"/>
                      <a:pt x="71" y="1"/>
                      <a:pt x="73" y="3"/>
                    </a:cubicBezTo>
                    <a:cubicBezTo>
                      <a:pt x="75" y="6"/>
                      <a:pt x="74" y="8"/>
                      <a:pt x="72" y="10"/>
                    </a:cubicBezTo>
                    <a:cubicBezTo>
                      <a:pt x="71" y="10"/>
                      <a:pt x="71" y="11"/>
                      <a:pt x="70" y="11"/>
                    </a:cubicBezTo>
                    <a:cubicBezTo>
                      <a:pt x="62" y="14"/>
                      <a:pt x="62" y="14"/>
                      <a:pt x="62" y="23"/>
                    </a:cubicBezTo>
                    <a:cubicBezTo>
                      <a:pt x="63" y="30"/>
                      <a:pt x="68" y="36"/>
                      <a:pt x="65" y="44"/>
                    </a:cubicBezTo>
                    <a:cubicBezTo>
                      <a:pt x="65" y="46"/>
                      <a:pt x="67" y="46"/>
                      <a:pt x="68" y="47"/>
                    </a:cubicBezTo>
                    <a:cubicBezTo>
                      <a:pt x="77" y="50"/>
                      <a:pt x="84" y="54"/>
                      <a:pt x="87" y="62"/>
                    </a:cubicBezTo>
                    <a:cubicBezTo>
                      <a:pt x="89" y="66"/>
                      <a:pt x="92" y="67"/>
                      <a:pt x="96" y="65"/>
                    </a:cubicBezTo>
                    <a:cubicBezTo>
                      <a:pt x="97" y="64"/>
                      <a:pt x="99" y="63"/>
                      <a:pt x="100" y="62"/>
                    </a:cubicBezTo>
                    <a:cubicBezTo>
                      <a:pt x="102" y="61"/>
                      <a:pt x="104" y="59"/>
                      <a:pt x="106" y="61"/>
                    </a:cubicBezTo>
                    <a:cubicBezTo>
                      <a:pt x="108" y="62"/>
                      <a:pt x="107" y="65"/>
                      <a:pt x="107" y="67"/>
                    </a:cubicBezTo>
                    <a:cubicBezTo>
                      <a:pt x="106" y="74"/>
                      <a:pt x="106" y="74"/>
                      <a:pt x="113" y="73"/>
                    </a:cubicBezTo>
                    <a:cubicBezTo>
                      <a:pt x="116" y="72"/>
                      <a:pt x="118" y="72"/>
                      <a:pt x="120" y="71"/>
                    </a:cubicBezTo>
                    <a:cubicBezTo>
                      <a:pt x="123" y="69"/>
                      <a:pt x="125" y="70"/>
                      <a:pt x="126" y="73"/>
                    </a:cubicBezTo>
                    <a:cubicBezTo>
                      <a:pt x="134" y="80"/>
                      <a:pt x="135" y="88"/>
                      <a:pt x="131" y="97"/>
                    </a:cubicBezTo>
                    <a:cubicBezTo>
                      <a:pt x="130" y="102"/>
                      <a:pt x="134" y="108"/>
                      <a:pt x="131" y="113"/>
                    </a:cubicBezTo>
                    <a:close/>
                  </a:path>
                </a:pathLst>
              </a:custGeom>
              <a:solidFill>
                <a:srgbClr val="C7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99">
                <a:extLst>
                  <a:ext uri="{FF2B5EF4-FFF2-40B4-BE49-F238E27FC236}">
                    <a16:creationId xmlns:a16="http://schemas.microsoft.com/office/drawing/2014/main" id="{6D074F5C-C346-F139-9C47-59C187AE3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2933"/>
                <a:ext cx="246" cy="208"/>
              </a:xfrm>
              <a:custGeom>
                <a:avLst/>
                <a:gdLst>
                  <a:gd name="T0" fmla="*/ 73 w 80"/>
                  <a:gd name="T1" fmla="*/ 52 h 68"/>
                  <a:gd name="T2" fmla="*/ 56 w 80"/>
                  <a:gd name="T3" fmla="*/ 62 h 68"/>
                  <a:gd name="T4" fmla="*/ 37 w 80"/>
                  <a:gd name="T5" fmla="*/ 60 h 68"/>
                  <a:gd name="T6" fmla="*/ 24 w 80"/>
                  <a:gd name="T7" fmla="*/ 50 h 68"/>
                  <a:gd name="T8" fmla="*/ 21 w 80"/>
                  <a:gd name="T9" fmla="*/ 47 h 68"/>
                  <a:gd name="T10" fmla="*/ 18 w 80"/>
                  <a:gd name="T11" fmla="*/ 45 h 68"/>
                  <a:gd name="T12" fmla="*/ 17 w 80"/>
                  <a:gd name="T13" fmla="*/ 48 h 68"/>
                  <a:gd name="T14" fmla="*/ 16 w 80"/>
                  <a:gd name="T15" fmla="*/ 53 h 68"/>
                  <a:gd name="T16" fmla="*/ 13 w 80"/>
                  <a:gd name="T17" fmla="*/ 54 h 68"/>
                  <a:gd name="T18" fmla="*/ 4 w 80"/>
                  <a:gd name="T19" fmla="*/ 49 h 68"/>
                  <a:gd name="T20" fmla="*/ 2 w 80"/>
                  <a:gd name="T21" fmla="*/ 46 h 68"/>
                  <a:gd name="T22" fmla="*/ 4 w 80"/>
                  <a:gd name="T23" fmla="*/ 38 h 68"/>
                  <a:gd name="T24" fmla="*/ 6 w 80"/>
                  <a:gd name="T25" fmla="*/ 19 h 68"/>
                  <a:gd name="T26" fmla="*/ 7 w 80"/>
                  <a:gd name="T27" fmla="*/ 11 h 68"/>
                  <a:gd name="T28" fmla="*/ 7 w 80"/>
                  <a:gd name="T29" fmla="*/ 11 h 68"/>
                  <a:gd name="T30" fmla="*/ 10 w 80"/>
                  <a:gd name="T31" fmla="*/ 7 h 68"/>
                  <a:gd name="T32" fmla="*/ 18 w 80"/>
                  <a:gd name="T33" fmla="*/ 8 h 68"/>
                  <a:gd name="T34" fmla="*/ 23 w 80"/>
                  <a:gd name="T35" fmla="*/ 13 h 68"/>
                  <a:gd name="T36" fmla="*/ 24 w 80"/>
                  <a:gd name="T37" fmla="*/ 15 h 68"/>
                  <a:gd name="T38" fmla="*/ 27 w 80"/>
                  <a:gd name="T39" fmla="*/ 26 h 68"/>
                  <a:gd name="T40" fmla="*/ 30 w 80"/>
                  <a:gd name="T41" fmla="*/ 29 h 68"/>
                  <a:gd name="T42" fmla="*/ 36 w 80"/>
                  <a:gd name="T43" fmla="*/ 36 h 68"/>
                  <a:gd name="T44" fmla="*/ 46 w 80"/>
                  <a:gd name="T45" fmla="*/ 54 h 68"/>
                  <a:gd name="T46" fmla="*/ 50 w 80"/>
                  <a:gd name="T47" fmla="*/ 55 h 68"/>
                  <a:gd name="T48" fmla="*/ 54 w 80"/>
                  <a:gd name="T49" fmla="*/ 49 h 68"/>
                  <a:gd name="T50" fmla="*/ 63 w 80"/>
                  <a:gd name="T51" fmla="*/ 21 h 68"/>
                  <a:gd name="T52" fmla="*/ 69 w 80"/>
                  <a:gd name="T53" fmla="*/ 17 h 68"/>
                  <a:gd name="T54" fmla="*/ 73 w 80"/>
                  <a:gd name="T55" fmla="*/ 15 h 68"/>
                  <a:gd name="T56" fmla="*/ 72 w 80"/>
                  <a:gd name="T57" fmla="*/ 4 h 68"/>
                  <a:gd name="T58" fmla="*/ 79 w 80"/>
                  <a:gd name="T59" fmla="*/ 2 h 68"/>
                  <a:gd name="T60" fmla="*/ 80 w 80"/>
                  <a:gd name="T61" fmla="*/ 26 h 68"/>
                  <a:gd name="T62" fmla="*/ 76 w 80"/>
                  <a:gd name="T63" fmla="*/ 47 h 68"/>
                  <a:gd name="T64" fmla="*/ 73 w 80"/>
                  <a:gd name="T65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68">
                    <a:moveTo>
                      <a:pt x="73" y="52"/>
                    </a:moveTo>
                    <a:cubicBezTo>
                      <a:pt x="65" y="52"/>
                      <a:pt x="61" y="58"/>
                      <a:pt x="56" y="62"/>
                    </a:cubicBezTo>
                    <a:cubicBezTo>
                      <a:pt x="49" y="68"/>
                      <a:pt x="42" y="68"/>
                      <a:pt x="37" y="60"/>
                    </a:cubicBezTo>
                    <a:cubicBezTo>
                      <a:pt x="33" y="55"/>
                      <a:pt x="31" y="50"/>
                      <a:pt x="24" y="50"/>
                    </a:cubicBezTo>
                    <a:cubicBezTo>
                      <a:pt x="22" y="51"/>
                      <a:pt x="21" y="49"/>
                      <a:pt x="21" y="47"/>
                    </a:cubicBezTo>
                    <a:cubicBezTo>
                      <a:pt x="21" y="46"/>
                      <a:pt x="21" y="44"/>
                      <a:pt x="18" y="45"/>
                    </a:cubicBezTo>
                    <a:cubicBezTo>
                      <a:pt x="17" y="45"/>
                      <a:pt x="16" y="47"/>
                      <a:pt x="17" y="48"/>
                    </a:cubicBezTo>
                    <a:cubicBezTo>
                      <a:pt x="17" y="50"/>
                      <a:pt x="17" y="52"/>
                      <a:pt x="16" y="53"/>
                    </a:cubicBezTo>
                    <a:cubicBezTo>
                      <a:pt x="15" y="55"/>
                      <a:pt x="13" y="55"/>
                      <a:pt x="13" y="54"/>
                    </a:cubicBezTo>
                    <a:cubicBezTo>
                      <a:pt x="12" y="49"/>
                      <a:pt x="8" y="49"/>
                      <a:pt x="4" y="49"/>
                    </a:cubicBezTo>
                    <a:cubicBezTo>
                      <a:pt x="2" y="49"/>
                      <a:pt x="0" y="48"/>
                      <a:pt x="2" y="46"/>
                    </a:cubicBezTo>
                    <a:cubicBezTo>
                      <a:pt x="3" y="43"/>
                      <a:pt x="1" y="40"/>
                      <a:pt x="4" y="38"/>
                    </a:cubicBezTo>
                    <a:cubicBezTo>
                      <a:pt x="6" y="32"/>
                      <a:pt x="8" y="26"/>
                      <a:pt x="6" y="19"/>
                    </a:cubicBezTo>
                    <a:cubicBezTo>
                      <a:pt x="5" y="17"/>
                      <a:pt x="6" y="14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9" y="8"/>
                      <a:pt x="10" y="7"/>
                    </a:cubicBezTo>
                    <a:cubicBezTo>
                      <a:pt x="13" y="3"/>
                      <a:pt x="16" y="4"/>
                      <a:pt x="18" y="8"/>
                    </a:cubicBezTo>
                    <a:cubicBezTo>
                      <a:pt x="19" y="11"/>
                      <a:pt x="20" y="12"/>
                      <a:pt x="23" y="13"/>
                    </a:cubicBezTo>
                    <a:cubicBezTo>
                      <a:pt x="23" y="13"/>
                      <a:pt x="24" y="14"/>
                      <a:pt x="24" y="15"/>
                    </a:cubicBezTo>
                    <a:cubicBezTo>
                      <a:pt x="25" y="19"/>
                      <a:pt x="27" y="22"/>
                      <a:pt x="27" y="26"/>
                    </a:cubicBezTo>
                    <a:cubicBezTo>
                      <a:pt x="27" y="28"/>
                      <a:pt x="28" y="30"/>
                      <a:pt x="30" y="29"/>
                    </a:cubicBezTo>
                    <a:cubicBezTo>
                      <a:pt x="36" y="28"/>
                      <a:pt x="35" y="32"/>
                      <a:pt x="36" y="36"/>
                    </a:cubicBezTo>
                    <a:cubicBezTo>
                      <a:pt x="37" y="43"/>
                      <a:pt x="43" y="48"/>
                      <a:pt x="46" y="54"/>
                    </a:cubicBezTo>
                    <a:cubicBezTo>
                      <a:pt x="47" y="57"/>
                      <a:pt x="49" y="56"/>
                      <a:pt x="50" y="55"/>
                    </a:cubicBezTo>
                    <a:cubicBezTo>
                      <a:pt x="53" y="54"/>
                      <a:pt x="56" y="52"/>
                      <a:pt x="54" y="49"/>
                    </a:cubicBezTo>
                    <a:cubicBezTo>
                      <a:pt x="49" y="37"/>
                      <a:pt x="57" y="29"/>
                      <a:pt x="63" y="21"/>
                    </a:cubicBezTo>
                    <a:cubicBezTo>
                      <a:pt x="64" y="18"/>
                      <a:pt x="66" y="17"/>
                      <a:pt x="69" y="17"/>
                    </a:cubicBezTo>
                    <a:cubicBezTo>
                      <a:pt x="71" y="17"/>
                      <a:pt x="73" y="17"/>
                      <a:pt x="73" y="15"/>
                    </a:cubicBezTo>
                    <a:cubicBezTo>
                      <a:pt x="72" y="11"/>
                      <a:pt x="70" y="8"/>
                      <a:pt x="72" y="4"/>
                    </a:cubicBezTo>
                    <a:cubicBezTo>
                      <a:pt x="74" y="2"/>
                      <a:pt x="76" y="0"/>
                      <a:pt x="79" y="2"/>
                    </a:cubicBezTo>
                    <a:cubicBezTo>
                      <a:pt x="77" y="10"/>
                      <a:pt x="80" y="18"/>
                      <a:pt x="80" y="26"/>
                    </a:cubicBezTo>
                    <a:cubicBezTo>
                      <a:pt x="80" y="34"/>
                      <a:pt x="78" y="40"/>
                      <a:pt x="76" y="47"/>
                    </a:cubicBezTo>
                    <a:cubicBezTo>
                      <a:pt x="76" y="49"/>
                      <a:pt x="75" y="51"/>
                      <a:pt x="73" y="52"/>
                    </a:cubicBezTo>
                    <a:close/>
                  </a:path>
                </a:pathLst>
              </a:custGeom>
              <a:solidFill>
                <a:srgbClr val="981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100">
                <a:extLst>
                  <a:ext uri="{FF2B5EF4-FFF2-40B4-BE49-F238E27FC236}">
                    <a16:creationId xmlns:a16="http://schemas.microsoft.com/office/drawing/2014/main" id="{7B7034DD-CC70-D0EB-F659-3378F3828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" y="2553"/>
                <a:ext cx="147" cy="245"/>
              </a:xfrm>
              <a:custGeom>
                <a:avLst/>
                <a:gdLst>
                  <a:gd name="T0" fmla="*/ 47 w 48"/>
                  <a:gd name="T1" fmla="*/ 62 h 80"/>
                  <a:gd name="T2" fmla="*/ 46 w 48"/>
                  <a:gd name="T3" fmla="*/ 75 h 80"/>
                  <a:gd name="T4" fmla="*/ 43 w 48"/>
                  <a:gd name="T5" fmla="*/ 71 h 80"/>
                  <a:gd name="T6" fmla="*/ 41 w 48"/>
                  <a:gd name="T7" fmla="*/ 74 h 80"/>
                  <a:gd name="T8" fmla="*/ 35 w 48"/>
                  <a:gd name="T9" fmla="*/ 78 h 80"/>
                  <a:gd name="T10" fmla="*/ 28 w 48"/>
                  <a:gd name="T11" fmla="*/ 69 h 80"/>
                  <a:gd name="T12" fmla="*/ 34 w 48"/>
                  <a:gd name="T13" fmla="*/ 51 h 80"/>
                  <a:gd name="T14" fmla="*/ 27 w 48"/>
                  <a:gd name="T15" fmla="*/ 35 h 80"/>
                  <a:gd name="T16" fmla="*/ 24 w 48"/>
                  <a:gd name="T17" fmla="*/ 39 h 80"/>
                  <a:gd name="T18" fmla="*/ 21 w 48"/>
                  <a:gd name="T19" fmla="*/ 41 h 80"/>
                  <a:gd name="T20" fmla="*/ 8 w 48"/>
                  <a:gd name="T21" fmla="*/ 41 h 80"/>
                  <a:gd name="T22" fmla="*/ 1 w 48"/>
                  <a:gd name="T23" fmla="*/ 32 h 80"/>
                  <a:gd name="T24" fmla="*/ 7 w 48"/>
                  <a:gd name="T25" fmla="*/ 24 h 80"/>
                  <a:gd name="T26" fmla="*/ 7 w 48"/>
                  <a:gd name="T27" fmla="*/ 14 h 80"/>
                  <a:gd name="T28" fmla="*/ 3 w 48"/>
                  <a:gd name="T29" fmla="*/ 4 h 80"/>
                  <a:gd name="T30" fmla="*/ 11 w 48"/>
                  <a:gd name="T31" fmla="*/ 2 h 80"/>
                  <a:gd name="T32" fmla="*/ 24 w 48"/>
                  <a:gd name="T33" fmla="*/ 15 h 80"/>
                  <a:gd name="T34" fmla="*/ 26 w 48"/>
                  <a:gd name="T35" fmla="*/ 27 h 80"/>
                  <a:gd name="T36" fmla="*/ 27 w 48"/>
                  <a:gd name="T37" fmla="*/ 30 h 80"/>
                  <a:gd name="T38" fmla="*/ 47 w 48"/>
                  <a:gd name="T39" fmla="*/ 46 h 80"/>
                  <a:gd name="T40" fmla="*/ 47 w 48"/>
                  <a:gd name="T41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80">
                    <a:moveTo>
                      <a:pt x="47" y="62"/>
                    </a:moveTo>
                    <a:cubicBezTo>
                      <a:pt x="47" y="66"/>
                      <a:pt x="48" y="71"/>
                      <a:pt x="46" y="75"/>
                    </a:cubicBezTo>
                    <a:cubicBezTo>
                      <a:pt x="44" y="74"/>
                      <a:pt x="45" y="71"/>
                      <a:pt x="43" y="71"/>
                    </a:cubicBezTo>
                    <a:cubicBezTo>
                      <a:pt x="42" y="71"/>
                      <a:pt x="41" y="72"/>
                      <a:pt x="41" y="74"/>
                    </a:cubicBezTo>
                    <a:cubicBezTo>
                      <a:pt x="39" y="76"/>
                      <a:pt x="39" y="80"/>
                      <a:pt x="35" y="78"/>
                    </a:cubicBezTo>
                    <a:cubicBezTo>
                      <a:pt x="32" y="77"/>
                      <a:pt x="27" y="74"/>
                      <a:pt x="28" y="69"/>
                    </a:cubicBezTo>
                    <a:cubicBezTo>
                      <a:pt x="30" y="63"/>
                      <a:pt x="30" y="56"/>
                      <a:pt x="34" y="51"/>
                    </a:cubicBezTo>
                    <a:cubicBezTo>
                      <a:pt x="37" y="45"/>
                      <a:pt x="34" y="37"/>
                      <a:pt x="27" y="35"/>
                    </a:cubicBezTo>
                    <a:cubicBezTo>
                      <a:pt x="23" y="34"/>
                      <a:pt x="25" y="38"/>
                      <a:pt x="24" y="39"/>
                    </a:cubicBezTo>
                    <a:cubicBezTo>
                      <a:pt x="23" y="40"/>
                      <a:pt x="22" y="41"/>
                      <a:pt x="21" y="41"/>
                    </a:cubicBezTo>
                    <a:cubicBezTo>
                      <a:pt x="17" y="40"/>
                      <a:pt x="13" y="39"/>
                      <a:pt x="8" y="41"/>
                    </a:cubicBezTo>
                    <a:cubicBezTo>
                      <a:pt x="4" y="43"/>
                      <a:pt x="0" y="37"/>
                      <a:pt x="1" y="32"/>
                    </a:cubicBezTo>
                    <a:cubicBezTo>
                      <a:pt x="2" y="29"/>
                      <a:pt x="5" y="27"/>
                      <a:pt x="7" y="24"/>
                    </a:cubicBezTo>
                    <a:cubicBezTo>
                      <a:pt x="12" y="20"/>
                      <a:pt x="12" y="18"/>
                      <a:pt x="7" y="14"/>
                    </a:cubicBezTo>
                    <a:cubicBezTo>
                      <a:pt x="4" y="11"/>
                      <a:pt x="2" y="8"/>
                      <a:pt x="3" y="4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17" y="5"/>
                      <a:pt x="22" y="8"/>
                      <a:pt x="24" y="15"/>
                    </a:cubicBezTo>
                    <a:cubicBezTo>
                      <a:pt x="24" y="19"/>
                      <a:pt x="26" y="23"/>
                      <a:pt x="26" y="27"/>
                    </a:cubicBezTo>
                    <a:cubicBezTo>
                      <a:pt x="26" y="28"/>
                      <a:pt x="27" y="30"/>
                      <a:pt x="27" y="30"/>
                    </a:cubicBezTo>
                    <a:cubicBezTo>
                      <a:pt x="38" y="31"/>
                      <a:pt x="38" y="44"/>
                      <a:pt x="47" y="46"/>
                    </a:cubicBezTo>
                    <a:cubicBezTo>
                      <a:pt x="41" y="56"/>
                      <a:pt x="41" y="56"/>
                      <a:pt x="47" y="62"/>
                    </a:cubicBezTo>
                    <a:close/>
                  </a:path>
                </a:pathLst>
              </a:custGeom>
              <a:solidFill>
                <a:srgbClr val="E87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DDF1B21A-4460-4E6A-AA6C-ADE236B1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200"/>
                <a:ext cx="174" cy="190"/>
              </a:xfrm>
              <a:custGeom>
                <a:avLst/>
                <a:gdLst>
                  <a:gd name="T0" fmla="*/ 8 w 57"/>
                  <a:gd name="T1" fmla="*/ 0 h 62"/>
                  <a:gd name="T2" fmla="*/ 22 w 57"/>
                  <a:gd name="T3" fmla="*/ 11 h 62"/>
                  <a:gd name="T4" fmla="*/ 52 w 57"/>
                  <a:gd name="T5" fmla="*/ 57 h 62"/>
                  <a:gd name="T6" fmla="*/ 52 w 57"/>
                  <a:gd name="T7" fmla="*/ 62 h 62"/>
                  <a:gd name="T8" fmla="*/ 44 w 57"/>
                  <a:gd name="T9" fmla="*/ 54 h 62"/>
                  <a:gd name="T10" fmla="*/ 41 w 57"/>
                  <a:gd name="T11" fmla="*/ 50 h 62"/>
                  <a:gd name="T12" fmla="*/ 12 w 57"/>
                  <a:gd name="T13" fmla="*/ 28 h 62"/>
                  <a:gd name="T14" fmla="*/ 5 w 57"/>
                  <a:gd name="T15" fmla="*/ 15 h 62"/>
                  <a:gd name="T16" fmla="*/ 8 w 5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62">
                    <a:moveTo>
                      <a:pt x="8" y="0"/>
                    </a:moveTo>
                    <a:cubicBezTo>
                      <a:pt x="14" y="1"/>
                      <a:pt x="19" y="6"/>
                      <a:pt x="22" y="11"/>
                    </a:cubicBezTo>
                    <a:cubicBezTo>
                      <a:pt x="33" y="25"/>
                      <a:pt x="45" y="40"/>
                      <a:pt x="52" y="57"/>
                    </a:cubicBezTo>
                    <a:cubicBezTo>
                      <a:pt x="53" y="58"/>
                      <a:pt x="57" y="61"/>
                      <a:pt x="52" y="62"/>
                    </a:cubicBezTo>
                    <a:cubicBezTo>
                      <a:pt x="48" y="61"/>
                      <a:pt x="46" y="58"/>
                      <a:pt x="44" y="54"/>
                    </a:cubicBezTo>
                    <a:cubicBezTo>
                      <a:pt x="44" y="52"/>
                      <a:pt x="43" y="51"/>
                      <a:pt x="41" y="50"/>
                    </a:cubicBezTo>
                    <a:cubicBezTo>
                      <a:pt x="30" y="45"/>
                      <a:pt x="22" y="35"/>
                      <a:pt x="12" y="28"/>
                    </a:cubicBezTo>
                    <a:cubicBezTo>
                      <a:pt x="8" y="25"/>
                      <a:pt x="8" y="19"/>
                      <a:pt x="5" y="15"/>
                    </a:cubicBezTo>
                    <a:cubicBezTo>
                      <a:pt x="0" y="8"/>
                      <a:pt x="0" y="3"/>
                      <a:pt x="8" y="0"/>
                    </a:cubicBezTo>
                    <a:close/>
                  </a:path>
                </a:pathLst>
              </a:custGeom>
              <a:solidFill>
                <a:srgbClr val="DA2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102">
                <a:extLst>
                  <a:ext uri="{FF2B5EF4-FFF2-40B4-BE49-F238E27FC236}">
                    <a16:creationId xmlns:a16="http://schemas.microsoft.com/office/drawing/2014/main" id="{17DEB16B-D1B6-098A-4BCD-83FE8DDA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" y="2645"/>
                <a:ext cx="114" cy="288"/>
              </a:xfrm>
              <a:custGeom>
                <a:avLst/>
                <a:gdLst>
                  <a:gd name="T0" fmla="*/ 14 w 37"/>
                  <a:gd name="T1" fmla="*/ 9 h 94"/>
                  <a:gd name="T2" fmla="*/ 14 w 37"/>
                  <a:gd name="T3" fmla="*/ 4 h 94"/>
                  <a:gd name="T4" fmla="*/ 16 w 37"/>
                  <a:gd name="T5" fmla="*/ 2 h 94"/>
                  <a:gd name="T6" fmla="*/ 28 w 37"/>
                  <a:gd name="T7" fmla="*/ 12 h 94"/>
                  <a:gd name="T8" fmla="*/ 26 w 37"/>
                  <a:gd name="T9" fmla="*/ 22 h 94"/>
                  <a:gd name="T10" fmla="*/ 21 w 37"/>
                  <a:gd name="T11" fmla="*/ 40 h 94"/>
                  <a:gd name="T12" fmla="*/ 27 w 37"/>
                  <a:gd name="T13" fmla="*/ 48 h 94"/>
                  <a:gd name="T14" fmla="*/ 29 w 37"/>
                  <a:gd name="T15" fmla="*/ 45 h 94"/>
                  <a:gd name="T16" fmla="*/ 36 w 37"/>
                  <a:gd name="T17" fmla="*/ 39 h 94"/>
                  <a:gd name="T18" fmla="*/ 37 w 37"/>
                  <a:gd name="T19" fmla="*/ 45 h 94"/>
                  <a:gd name="T20" fmla="*/ 25 w 37"/>
                  <a:gd name="T21" fmla="*/ 94 h 94"/>
                  <a:gd name="T22" fmla="*/ 24 w 37"/>
                  <a:gd name="T23" fmla="*/ 84 h 94"/>
                  <a:gd name="T24" fmla="*/ 23 w 37"/>
                  <a:gd name="T25" fmla="*/ 78 h 94"/>
                  <a:gd name="T26" fmla="*/ 19 w 37"/>
                  <a:gd name="T27" fmla="*/ 57 h 94"/>
                  <a:gd name="T28" fmla="*/ 18 w 37"/>
                  <a:gd name="T29" fmla="*/ 54 h 94"/>
                  <a:gd name="T30" fmla="*/ 16 w 37"/>
                  <a:gd name="T31" fmla="*/ 43 h 94"/>
                  <a:gd name="T32" fmla="*/ 7 w 37"/>
                  <a:gd name="T33" fmla="*/ 42 h 94"/>
                  <a:gd name="T34" fmla="*/ 0 w 37"/>
                  <a:gd name="T35" fmla="*/ 37 h 94"/>
                  <a:gd name="T36" fmla="*/ 13 w 37"/>
                  <a:gd name="T37" fmla="*/ 28 h 94"/>
                  <a:gd name="T38" fmla="*/ 21 w 37"/>
                  <a:gd name="T39" fmla="*/ 23 h 94"/>
                  <a:gd name="T40" fmla="*/ 21 w 37"/>
                  <a:gd name="T41" fmla="*/ 21 h 94"/>
                  <a:gd name="T42" fmla="*/ 14 w 37"/>
                  <a:gd name="T43" fmla="*/ 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94">
                    <a:moveTo>
                      <a:pt x="14" y="9"/>
                    </a:moveTo>
                    <a:cubicBezTo>
                      <a:pt x="14" y="7"/>
                      <a:pt x="13" y="6"/>
                      <a:pt x="14" y="4"/>
                    </a:cubicBezTo>
                    <a:cubicBezTo>
                      <a:pt x="14" y="2"/>
                      <a:pt x="15" y="0"/>
                      <a:pt x="16" y="2"/>
                    </a:cubicBezTo>
                    <a:cubicBezTo>
                      <a:pt x="20" y="5"/>
                      <a:pt x="26" y="7"/>
                      <a:pt x="28" y="12"/>
                    </a:cubicBezTo>
                    <a:cubicBezTo>
                      <a:pt x="29" y="15"/>
                      <a:pt x="29" y="19"/>
                      <a:pt x="26" y="22"/>
                    </a:cubicBezTo>
                    <a:cubicBezTo>
                      <a:pt x="22" y="27"/>
                      <a:pt x="24" y="34"/>
                      <a:pt x="21" y="40"/>
                    </a:cubicBezTo>
                    <a:cubicBezTo>
                      <a:pt x="20" y="41"/>
                      <a:pt x="24" y="45"/>
                      <a:pt x="27" y="48"/>
                    </a:cubicBezTo>
                    <a:cubicBezTo>
                      <a:pt x="28" y="49"/>
                      <a:pt x="30" y="47"/>
                      <a:pt x="29" y="45"/>
                    </a:cubicBezTo>
                    <a:cubicBezTo>
                      <a:pt x="29" y="40"/>
                      <a:pt x="32" y="39"/>
                      <a:pt x="36" y="39"/>
                    </a:cubicBezTo>
                    <a:cubicBezTo>
                      <a:pt x="37" y="40"/>
                      <a:pt x="36" y="43"/>
                      <a:pt x="37" y="45"/>
                    </a:cubicBezTo>
                    <a:cubicBezTo>
                      <a:pt x="35" y="62"/>
                      <a:pt x="32" y="78"/>
                      <a:pt x="25" y="94"/>
                    </a:cubicBezTo>
                    <a:cubicBezTo>
                      <a:pt x="26" y="91"/>
                      <a:pt x="25" y="87"/>
                      <a:pt x="24" y="84"/>
                    </a:cubicBezTo>
                    <a:cubicBezTo>
                      <a:pt x="22" y="82"/>
                      <a:pt x="22" y="80"/>
                      <a:pt x="23" y="78"/>
                    </a:cubicBezTo>
                    <a:cubicBezTo>
                      <a:pt x="26" y="70"/>
                      <a:pt x="28" y="62"/>
                      <a:pt x="19" y="57"/>
                    </a:cubicBezTo>
                    <a:cubicBezTo>
                      <a:pt x="19" y="57"/>
                      <a:pt x="19" y="55"/>
                      <a:pt x="18" y="54"/>
                    </a:cubicBezTo>
                    <a:cubicBezTo>
                      <a:pt x="23" y="50"/>
                      <a:pt x="18" y="47"/>
                      <a:pt x="16" y="43"/>
                    </a:cubicBezTo>
                    <a:cubicBezTo>
                      <a:pt x="13" y="39"/>
                      <a:pt x="11" y="40"/>
                      <a:pt x="7" y="42"/>
                    </a:cubicBezTo>
                    <a:cubicBezTo>
                      <a:pt x="3" y="44"/>
                      <a:pt x="0" y="41"/>
                      <a:pt x="0" y="37"/>
                    </a:cubicBezTo>
                    <a:cubicBezTo>
                      <a:pt x="0" y="31"/>
                      <a:pt x="7" y="26"/>
                      <a:pt x="13" y="28"/>
                    </a:cubicBezTo>
                    <a:cubicBezTo>
                      <a:pt x="19" y="30"/>
                      <a:pt x="20" y="29"/>
                      <a:pt x="21" y="23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3" y="12"/>
                      <a:pt x="22" y="11"/>
                      <a:pt x="14" y="9"/>
                    </a:cubicBezTo>
                    <a:close/>
                  </a:path>
                </a:pathLst>
              </a:custGeom>
              <a:solidFill>
                <a:srgbClr val="E35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103">
                <a:extLst>
                  <a:ext uri="{FF2B5EF4-FFF2-40B4-BE49-F238E27FC236}">
                    <a16:creationId xmlns:a16="http://schemas.microsoft.com/office/drawing/2014/main" id="{73ECFF49-FC93-954E-B001-74516E772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148"/>
                <a:ext cx="187" cy="175"/>
              </a:xfrm>
              <a:custGeom>
                <a:avLst/>
                <a:gdLst>
                  <a:gd name="T0" fmla="*/ 39 w 61"/>
                  <a:gd name="T1" fmla="*/ 0 h 57"/>
                  <a:gd name="T2" fmla="*/ 44 w 61"/>
                  <a:gd name="T3" fmla="*/ 5 h 57"/>
                  <a:gd name="T4" fmla="*/ 46 w 61"/>
                  <a:gd name="T5" fmla="*/ 6 h 57"/>
                  <a:gd name="T6" fmla="*/ 50 w 61"/>
                  <a:gd name="T7" fmla="*/ 16 h 57"/>
                  <a:gd name="T8" fmla="*/ 50 w 61"/>
                  <a:gd name="T9" fmla="*/ 16 h 57"/>
                  <a:gd name="T10" fmla="*/ 40 w 61"/>
                  <a:gd name="T11" fmla="*/ 19 h 57"/>
                  <a:gd name="T12" fmla="*/ 36 w 61"/>
                  <a:gd name="T13" fmla="*/ 29 h 57"/>
                  <a:gd name="T14" fmla="*/ 58 w 61"/>
                  <a:gd name="T15" fmla="*/ 51 h 57"/>
                  <a:gd name="T16" fmla="*/ 60 w 61"/>
                  <a:gd name="T17" fmla="*/ 55 h 57"/>
                  <a:gd name="T18" fmla="*/ 41 w 61"/>
                  <a:gd name="T19" fmla="*/ 48 h 57"/>
                  <a:gd name="T20" fmla="*/ 30 w 61"/>
                  <a:gd name="T21" fmla="*/ 33 h 57"/>
                  <a:gd name="T22" fmla="*/ 29 w 61"/>
                  <a:gd name="T23" fmla="*/ 43 h 57"/>
                  <a:gd name="T24" fmla="*/ 25 w 61"/>
                  <a:gd name="T25" fmla="*/ 51 h 57"/>
                  <a:gd name="T26" fmla="*/ 20 w 61"/>
                  <a:gd name="T27" fmla="*/ 43 h 57"/>
                  <a:gd name="T28" fmla="*/ 20 w 61"/>
                  <a:gd name="T29" fmla="*/ 41 h 57"/>
                  <a:gd name="T30" fmla="*/ 7 w 61"/>
                  <a:gd name="T31" fmla="*/ 33 h 57"/>
                  <a:gd name="T32" fmla="*/ 0 w 61"/>
                  <a:gd name="T33" fmla="*/ 30 h 57"/>
                  <a:gd name="T34" fmla="*/ 4 w 61"/>
                  <a:gd name="T35" fmla="*/ 24 h 57"/>
                  <a:gd name="T36" fmla="*/ 17 w 61"/>
                  <a:gd name="T37" fmla="*/ 18 h 57"/>
                  <a:gd name="T38" fmla="*/ 41 w 61"/>
                  <a:gd name="T39" fmla="*/ 13 h 57"/>
                  <a:gd name="T40" fmla="*/ 41 w 61"/>
                  <a:gd name="T41" fmla="*/ 8 h 57"/>
                  <a:gd name="T42" fmla="*/ 39 w 61"/>
                  <a:gd name="T43" fmla="*/ 6 h 57"/>
                  <a:gd name="T44" fmla="*/ 37 w 61"/>
                  <a:gd name="T45" fmla="*/ 2 h 57"/>
                  <a:gd name="T46" fmla="*/ 39 w 61"/>
                  <a:gd name="T4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57">
                    <a:moveTo>
                      <a:pt x="39" y="0"/>
                    </a:moveTo>
                    <a:cubicBezTo>
                      <a:pt x="40" y="2"/>
                      <a:pt x="42" y="3"/>
                      <a:pt x="44" y="5"/>
                    </a:cubicBezTo>
                    <a:cubicBezTo>
                      <a:pt x="45" y="5"/>
                      <a:pt x="45" y="6"/>
                      <a:pt x="46" y="6"/>
                    </a:cubicBezTo>
                    <a:cubicBezTo>
                      <a:pt x="49" y="8"/>
                      <a:pt x="53" y="11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8"/>
                      <a:pt x="44" y="19"/>
                      <a:pt x="40" y="19"/>
                    </a:cubicBezTo>
                    <a:cubicBezTo>
                      <a:pt x="33" y="20"/>
                      <a:pt x="32" y="23"/>
                      <a:pt x="36" y="29"/>
                    </a:cubicBezTo>
                    <a:cubicBezTo>
                      <a:pt x="42" y="38"/>
                      <a:pt x="48" y="46"/>
                      <a:pt x="58" y="51"/>
                    </a:cubicBezTo>
                    <a:cubicBezTo>
                      <a:pt x="59" y="52"/>
                      <a:pt x="61" y="52"/>
                      <a:pt x="60" y="55"/>
                    </a:cubicBezTo>
                    <a:cubicBezTo>
                      <a:pt x="51" y="57"/>
                      <a:pt x="47" y="51"/>
                      <a:pt x="41" y="48"/>
                    </a:cubicBezTo>
                    <a:cubicBezTo>
                      <a:pt x="38" y="42"/>
                      <a:pt x="33" y="39"/>
                      <a:pt x="30" y="33"/>
                    </a:cubicBezTo>
                    <a:cubicBezTo>
                      <a:pt x="27" y="37"/>
                      <a:pt x="29" y="40"/>
                      <a:pt x="29" y="43"/>
                    </a:cubicBezTo>
                    <a:cubicBezTo>
                      <a:pt x="29" y="46"/>
                      <a:pt x="30" y="51"/>
                      <a:pt x="25" y="51"/>
                    </a:cubicBezTo>
                    <a:cubicBezTo>
                      <a:pt x="20" y="51"/>
                      <a:pt x="20" y="47"/>
                      <a:pt x="20" y="43"/>
                    </a:cubicBezTo>
                    <a:cubicBezTo>
                      <a:pt x="20" y="42"/>
                      <a:pt x="20" y="41"/>
                      <a:pt x="20" y="41"/>
                    </a:cubicBezTo>
                    <a:cubicBezTo>
                      <a:pt x="17" y="36"/>
                      <a:pt x="13" y="33"/>
                      <a:pt x="7" y="33"/>
                    </a:cubicBezTo>
                    <a:cubicBezTo>
                      <a:pt x="4" y="33"/>
                      <a:pt x="1" y="33"/>
                      <a:pt x="0" y="30"/>
                    </a:cubicBezTo>
                    <a:cubicBezTo>
                      <a:pt x="0" y="27"/>
                      <a:pt x="2" y="26"/>
                      <a:pt x="4" y="24"/>
                    </a:cubicBezTo>
                    <a:cubicBezTo>
                      <a:pt x="8" y="21"/>
                      <a:pt x="13" y="20"/>
                      <a:pt x="17" y="18"/>
                    </a:cubicBezTo>
                    <a:cubicBezTo>
                      <a:pt x="25" y="14"/>
                      <a:pt x="32" y="11"/>
                      <a:pt x="41" y="13"/>
                    </a:cubicBezTo>
                    <a:cubicBezTo>
                      <a:pt x="45" y="13"/>
                      <a:pt x="43" y="10"/>
                      <a:pt x="41" y="8"/>
                    </a:cubicBezTo>
                    <a:cubicBezTo>
                      <a:pt x="41" y="7"/>
                      <a:pt x="40" y="7"/>
                      <a:pt x="39" y="6"/>
                    </a:cubicBezTo>
                    <a:cubicBezTo>
                      <a:pt x="38" y="5"/>
                      <a:pt x="37" y="4"/>
                      <a:pt x="37" y="2"/>
                    </a:cubicBezTo>
                    <a:cubicBezTo>
                      <a:pt x="37" y="1"/>
                      <a:pt x="38" y="1"/>
                      <a:pt x="39" y="0"/>
                    </a:cubicBezTo>
                    <a:close/>
                  </a:path>
                </a:pathLst>
              </a:custGeom>
              <a:solidFill>
                <a:srgbClr val="F8B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104">
                <a:extLst>
                  <a:ext uri="{FF2B5EF4-FFF2-40B4-BE49-F238E27FC236}">
                    <a16:creationId xmlns:a16="http://schemas.microsoft.com/office/drawing/2014/main" id="{9CC1DAA9-3B68-54D8-E772-EB91A2530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" y="2807"/>
                <a:ext cx="126" cy="270"/>
              </a:xfrm>
              <a:custGeom>
                <a:avLst/>
                <a:gdLst>
                  <a:gd name="T0" fmla="*/ 31 w 41"/>
                  <a:gd name="T1" fmla="*/ 88 h 88"/>
                  <a:gd name="T2" fmla="*/ 34 w 41"/>
                  <a:gd name="T3" fmla="*/ 60 h 88"/>
                  <a:gd name="T4" fmla="*/ 31 w 41"/>
                  <a:gd name="T5" fmla="*/ 52 h 88"/>
                  <a:gd name="T6" fmla="*/ 34 w 41"/>
                  <a:gd name="T7" fmla="*/ 42 h 88"/>
                  <a:gd name="T8" fmla="*/ 33 w 41"/>
                  <a:gd name="T9" fmla="*/ 37 h 88"/>
                  <a:gd name="T10" fmla="*/ 32 w 41"/>
                  <a:gd name="T11" fmla="*/ 31 h 88"/>
                  <a:gd name="T12" fmla="*/ 33 w 41"/>
                  <a:gd name="T13" fmla="*/ 22 h 88"/>
                  <a:gd name="T14" fmla="*/ 29 w 41"/>
                  <a:gd name="T15" fmla="*/ 17 h 88"/>
                  <a:gd name="T16" fmla="*/ 4 w 41"/>
                  <a:gd name="T17" fmla="*/ 4 h 88"/>
                  <a:gd name="T18" fmla="*/ 1 w 41"/>
                  <a:gd name="T19" fmla="*/ 0 h 88"/>
                  <a:gd name="T20" fmla="*/ 23 w 41"/>
                  <a:gd name="T21" fmla="*/ 10 h 88"/>
                  <a:gd name="T22" fmla="*/ 25 w 41"/>
                  <a:gd name="T23" fmla="*/ 11 h 88"/>
                  <a:gd name="T24" fmla="*/ 39 w 41"/>
                  <a:gd name="T25" fmla="*/ 19 h 88"/>
                  <a:gd name="T26" fmla="*/ 41 w 41"/>
                  <a:gd name="T27" fmla="*/ 26 h 88"/>
                  <a:gd name="T28" fmla="*/ 40 w 41"/>
                  <a:gd name="T29" fmla="*/ 53 h 88"/>
                  <a:gd name="T30" fmla="*/ 40 w 41"/>
                  <a:gd name="T31" fmla="*/ 57 h 88"/>
                  <a:gd name="T32" fmla="*/ 38 w 41"/>
                  <a:gd name="T33" fmla="*/ 76 h 88"/>
                  <a:gd name="T34" fmla="*/ 31 w 41"/>
                  <a:gd name="T3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88">
                    <a:moveTo>
                      <a:pt x="31" y="88"/>
                    </a:moveTo>
                    <a:cubicBezTo>
                      <a:pt x="31" y="78"/>
                      <a:pt x="35" y="69"/>
                      <a:pt x="34" y="60"/>
                    </a:cubicBezTo>
                    <a:cubicBezTo>
                      <a:pt x="33" y="57"/>
                      <a:pt x="34" y="54"/>
                      <a:pt x="31" y="52"/>
                    </a:cubicBezTo>
                    <a:cubicBezTo>
                      <a:pt x="28" y="48"/>
                      <a:pt x="34" y="46"/>
                      <a:pt x="34" y="42"/>
                    </a:cubicBezTo>
                    <a:cubicBezTo>
                      <a:pt x="32" y="41"/>
                      <a:pt x="32" y="39"/>
                      <a:pt x="33" y="37"/>
                    </a:cubicBezTo>
                    <a:cubicBezTo>
                      <a:pt x="33" y="35"/>
                      <a:pt x="34" y="33"/>
                      <a:pt x="32" y="31"/>
                    </a:cubicBezTo>
                    <a:cubicBezTo>
                      <a:pt x="29" y="28"/>
                      <a:pt x="31" y="25"/>
                      <a:pt x="33" y="22"/>
                    </a:cubicBezTo>
                    <a:cubicBezTo>
                      <a:pt x="34" y="18"/>
                      <a:pt x="31" y="18"/>
                      <a:pt x="29" y="17"/>
                    </a:cubicBezTo>
                    <a:cubicBezTo>
                      <a:pt x="20" y="15"/>
                      <a:pt x="13" y="8"/>
                      <a:pt x="4" y="4"/>
                    </a:cubicBezTo>
                    <a:cubicBezTo>
                      <a:pt x="2" y="4"/>
                      <a:pt x="0" y="2"/>
                      <a:pt x="1" y="0"/>
                    </a:cubicBezTo>
                    <a:cubicBezTo>
                      <a:pt x="8" y="3"/>
                      <a:pt x="18" y="2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33" y="8"/>
                      <a:pt x="35" y="16"/>
                      <a:pt x="39" y="19"/>
                    </a:cubicBezTo>
                    <a:cubicBezTo>
                      <a:pt x="41" y="20"/>
                      <a:pt x="41" y="23"/>
                      <a:pt x="41" y="26"/>
                    </a:cubicBezTo>
                    <a:cubicBezTo>
                      <a:pt x="38" y="35"/>
                      <a:pt x="36" y="44"/>
                      <a:pt x="40" y="53"/>
                    </a:cubicBezTo>
                    <a:cubicBezTo>
                      <a:pt x="41" y="54"/>
                      <a:pt x="41" y="56"/>
                      <a:pt x="40" y="57"/>
                    </a:cubicBezTo>
                    <a:cubicBezTo>
                      <a:pt x="34" y="63"/>
                      <a:pt x="36" y="69"/>
                      <a:pt x="38" y="76"/>
                    </a:cubicBezTo>
                    <a:cubicBezTo>
                      <a:pt x="37" y="81"/>
                      <a:pt x="34" y="84"/>
                      <a:pt x="31" y="88"/>
                    </a:cubicBezTo>
                    <a:close/>
                  </a:path>
                </a:pathLst>
              </a:custGeom>
              <a:solidFill>
                <a:srgbClr val="AA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105">
                <a:extLst>
                  <a:ext uri="{FF2B5EF4-FFF2-40B4-BE49-F238E27FC236}">
                    <a16:creationId xmlns:a16="http://schemas.microsoft.com/office/drawing/2014/main" id="{ED2E747C-DA3B-84B0-C48A-780A490B5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" y="2329"/>
                <a:ext cx="107" cy="147"/>
              </a:xfrm>
              <a:custGeom>
                <a:avLst/>
                <a:gdLst>
                  <a:gd name="T0" fmla="*/ 23 w 35"/>
                  <a:gd name="T1" fmla="*/ 12 h 48"/>
                  <a:gd name="T2" fmla="*/ 29 w 35"/>
                  <a:gd name="T3" fmla="*/ 20 h 48"/>
                  <a:gd name="T4" fmla="*/ 34 w 35"/>
                  <a:gd name="T5" fmla="*/ 33 h 48"/>
                  <a:gd name="T6" fmla="*/ 35 w 35"/>
                  <a:gd name="T7" fmla="*/ 34 h 48"/>
                  <a:gd name="T8" fmla="*/ 34 w 35"/>
                  <a:gd name="T9" fmla="*/ 35 h 48"/>
                  <a:gd name="T10" fmla="*/ 33 w 35"/>
                  <a:gd name="T11" fmla="*/ 40 h 48"/>
                  <a:gd name="T12" fmla="*/ 30 w 35"/>
                  <a:gd name="T13" fmla="*/ 42 h 48"/>
                  <a:gd name="T14" fmla="*/ 29 w 35"/>
                  <a:gd name="T15" fmla="*/ 41 h 48"/>
                  <a:gd name="T16" fmla="*/ 20 w 35"/>
                  <a:gd name="T17" fmla="*/ 40 h 48"/>
                  <a:gd name="T18" fmla="*/ 18 w 35"/>
                  <a:gd name="T19" fmla="*/ 42 h 48"/>
                  <a:gd name="T20" fmla="*/ 6 w 35"/>
                  <a:gd name="T21" fmla="*/ 45 h 48"/>
                  <a:gd name="T22" fmla="*/ 0 w 35"/>
                  <a:gd name="T23" fmla="*/ 32 h 48"/>
                  <a:gd name="T24" fmla="*/ 3 w 35"/>
                  <a:gd name="T25" fmla="*/ 19 h 48"/>
                  <a:gd name="T26" fmla="*/ 2 w 35"/>
                  <a:gd name="T27" fmla="*/ 16 h 48"/>
                  <a:gd name="T28" fmla="*/ 0 w 35"/>
                  <a:gd name="T29" fmla="*/ 15 h 48"/>
                  <a:gd name="T30" fmla="*/ 7 w 35"/>
                  <a:gd name="T31" fmla="*/ 9 h 48"/>
                  <a:gd name="T32" fmla="*/ 11 w 35"/>
                  <a:gd name="T33" fmla="*/ 12 h 48"/>
                  <a:gd name="T34" fmla="*/ 9 w 35"/>
                  <a:gd name="T35" fmla="*/ 23 h 48"/>
                  <a:gd name="T36" fmla="*/ 6 w 35"/>
                  <a:gd name="T37" fmla="*/ 31 h 48"/>
                  <a:gd name="T38" fmla="*/ 8 w 35"/>
                  <a:gd name="T39" fmla="*/ 37 h 48"/>
                  <a:gd name="T40" fmla="*/ 14 w 35"/>
                  <a:gd name="T41" fmla="*/ 36 h 48"/>
                  <a:gd name="T42" fmla="*/ 23 w 35"/>
                  <a:gd name="T43" fmla="*/ 21 h 48"/>
                  <a:gd name="T44" fmla="*/ 16 w 35"/>
                  <a:gd name="T45" fmla="*/ 11 h 48"/>
                  <a:gd name="T46" fmla="*/ 3 w 35"/>
                  <a:gd name="T47" fmla="*/ 4 h 48"/>
                  <a:gd name="T48" fmla="*/ 3 w 35"/>
                  <a:gd name="T49" fmla="*/ 2 h 48"/>
                  <a:gd name="T50" fmla="*/ 7 w 35"/>
                  <a:gd name="T51" fmla="*/ 1 h 48"/>
                  <a:gd name="T52" fmla="*/ 23 w 35"/>
                  <a:gd name="T5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48">
                    <a:moveTo>
                      <a:pt x="23" y="12"/>
                    </a:moveTo>
                    <a:cubicBezTo>
                      <a:pt x="23" y="16"/>
                      <a:pt x="27" y="17"/>
                      <a:pt x="29" y="20"/>
                    </a:cubicBezTo>
                    <a:cubicBezTo>
                      <a:pt x="30" y="25"/>
                      <a:pt x="35" y="28"/>
                      <a:pt x="34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4" y="35"/>
                      <a:pt x="34" y="35"/>
                    </a:cubicBezTo>
                    <a:cubicBezTo>
                      <a:pt x="32" y="36"/>
                      <a:pt x="33" y="38"/>
                      <a:pt x="33" y="40"/>
                    </a:cubicBezTo>
                    <a:cubicBezTo>
                      <a:pt x="33" y="42"/>
                      <a:pt x="32" y="43"/>
                      <a:pt x="30" y="42"/>
                    </a:cubicBezTo>
                    <a:cubicBezTo>
                      <a:pt x="30" y="42"/>
                      <a:pt x="30" y="41"/>
                      <a:pt x="29" y="41"/>
                    </a:cubicBezTo>
                    <a:cubicBezTo>
                      <a:pt x="27" y="38"/>
                      <a:pt x="24" y="36"/>
                      <a:pt x="20" y="40"/>
                    </a:cubicBezTo>
                    <a:cubicBezTo>
                      <a:pt x="20" y="41"/>
                      <a:pt x="19" y="41"/>
                      <a:pt x="18" y="42"/>
                    </a:cubicBezTo>
                    <a:cubicBezTo>
                      <a:pt x="14" y="44"/>
                      <a:pt x="11" y="48"/>
                      <a:pt x="6" y="45"/>
                    </a:cubicBezTo>
                    <a:cubicBezTo>
                      <a:pt x="1" y="42"/>
                      <a:pt x="0" y="37"/>
                      <a:pt x="0" y="32"/>
                    </a:cubicBezTo>
                    <a:cubicBezTo>
                      <a:pt x="0" y="27"/>
                      <a:pt x="0" y="23"/>
                      <a:pt x="3" y="19"/>
                    </a:cubicBezTo>
                    <a:cubicBezTo>
                      <a:pt x="4" y="17"/>
                      <a:pt x="4" y="16"/>
                      <a:pt x="2" y="16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1" y="11"/>
                      <a:pt x="4" y="10"/>
                      <a:pt x="7" y="9"/>
                    </a:cubicBezTo>
                    <a:cubicBezTo>
                      <a:pt x="9" y="8"/>
                      <a:pt x="11" y="9"/>
                      <a:pt x="11" y="12"/>
                    </a:cubicBezTo>
                    <a:cubicBezTo>
                      <a:pt x="11" y="16"/>
                      <a:pt x="12" y="20"/>
                      <a:pt x="9" y="23"/>
                    </a:cubicBezTo>
                    <a:cubicBezTo>
                      <a:pt x="7" y="25"/>
                      <a:pt x="6" y="28"/>
                      <a:pt x="6" y="31"/>
                    </a:cubicBezTo>
                    <a:cubicBezTo>
                      <a:pt x="5" y="34"/>
                      <a:pt x="6" y="36"/>
                      <a:pt x="8" y="37"/>
                    </a:cubicBezTo>
                    <a:cubicBezTo>
                      <a:pt x="10" y="39"/>
                      <a:pt x="13" y="38"/>
                      <a:pt x="14" y="36"/>
                    </a:cubicBezTo>
                    <a:cubicBezTo>
                      <a:pt x="19" y="32"/>
                      <a:pt x="20" y="26"/>
                      <a:pt x="23" y="21"/>
                    </a:cubicBezTo>
                    <a:cubicBezTo>
                      <a:pt x="20" y="19"/>
                      <a:pt x="20" y="14"/>
                      <a:pt x="16" y="11"/>
                    </a:cubicBezTo>
                    <a:cubicBezTo>
                      <a:pt x="11" y="9"/>
                      <a:pt x="8" y="6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3" y="4"/>
                      <a:pt x="19" y="6"/>
                      <a:pt x="23" y="12"/>
                    </a:cubicBezTo>
                    <a:close/>
                  </a:path>
                </a:pathLst>
              </a:custGeom>
              <a:solidFill>
                <a:srgbClr val="F1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106">
                <a:extLst>
                  <a:ext uri="{FF2B5EF4-FFF2-40B4-BE49-F238E27FC236}">
                    <a16:creationId xmlns:a16="http://schemas.microsoft.com/office/drawing/2014/main" id="{D0C6C80E-079A-E82F-D607-F4E3D8F8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2197"/>
                <a:ext cx="119" cy="153"/>
              </a:xfrm>
              <a:custGeom>
                <a:avLst/>
                <a:gdLst>
                  <a:gd name="T0" fmla="*/ 39 w 39"/>
                  <a:gd name="T1" fmla="*/ 45 h 50"/>
                  <a:gd name="T2" fmla="*/ 39 w 39"/>
                  <a:gd name="T3" fmla="*/ 47 h 50"/>
                  <a:gd name="T4" fmla="*/ 31 w 39"/>
                  <a:gd name="T5" fmla="*/ 45 h 50"/>
                  <a:gd name="T6" fmla="*/ 31 w 39"/>
                  <a:gd name="T7" fmla="*/ 38 h 50"/>
                  <a:gd name="T8" fmla="*/ 2 w 39"/>
                  <a:gd name="T9" fmla="*/ 10 h 50"/>
                  <a:gd name="T10" fmla="*/ 9 w 39"/>
                  <a:gd name="T11" fmla="*/ 1 h 50"/>
                  <a:gd name="T12" fmla="*/ 21 w 39"/>
                  <a:gd name="T13" fmla="*/ 0 h 50"/>
                  <a:gd name="T14" fmla="*/ 21 w 39"/>
                  <a:gd name="T15" fmla="*/ 1 h 50"/>
                  <a:gd name="T16" fmla="*/ 20 w 39"/>
                  <a:gd name="T17" fmla="*/ 15 h 50"/>
                  <a:gd name="T18" fmla="*/ 31 w 39"/>
                  <a:gd name="T19" fmla="*/ 34 h 50"/>
                  <a:gd name="T20" fmla="*/ 39 w 39"/>
                  <a:gd name="T2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50">
                    <a:moveTo>
                      <a:pt x="39" y="45"/>
                    </a:moveTo>
                    <a:cubicBezTo>
                      <a:pt x="39" y="46"/>
                      <a:pt x="39" y="46"/>
                      <a:pt x="39" y="47"/>
                    </a:cubicBezTo>
                    <a:cubicBezTo>
                      <a:pt x="35" y="50"/>
                      <a:pt x="32" y="49"/>
                      <a:pt x="31" y="45"/>
                    </a:cubicBezTo>
                    <a:cubicBezTo>
                      <a:pt x="30" y="43"/>
                      <a:pt x="30" y="40"/>
                      <a:pt x="31" y="38"/>
                    </a:cubicBezTo>
                    <a:cubicBezTo>
                      <a:pt x="18" y="32"/>
                      <a:pt x="11" y="21"/>
                      <a:pt x="2" y="10"/>
                    </a:cubicBezTo>
                    <a:cubicBezTo>
                      <a:pt x="0" y="8"/>
                      <a:pt x="5" y="2"/>
                      <a:pt x="9" y="1"/>
                    </a:cubicBezTo>
                    <a:cubicBezTo>
                      <a:pt x="13" y="1"/>
                      <a:pt x="17" y="1"/>
                      <a:pt x="21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16" y="6"/>
                      <a:pt x="13" y="10"/>
                      <a:pt x="20" y="15"/>
                    </a:cubicBezTo>
                    <a:cubicBezTo>
                      <a:pt x="20" y="23"/>
                      <a:pt x="23" y="30"/>
                      <a:pt x="31" y="34"/>
                    </a:cubicBezTo>
                    <a:cubicBezTo>
                      <a:pt x="35" y="35"/>
                      <a:pt x="37" y="41"/>
                      <a:pt x="39" y="45"/>
                    </a:cubicBezTo>
                    <a:close/>
                  </a:path>
                </a:pathLst>
              </a:custGeom>
              <a:solidFill>
                <a:srgbClr val="E98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 107">
                <a:extLst>
                  <a:ext uri="{FF2B5EF4-FFF2-40B4-BE49-F238E27FC236}">
                    <a16:creationId xmlns:a16="http://schemas.microsoft.com/office/drawing/2014/main" id="{25279BA3-15F6-9D1A-6477-190613117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7" y="2436"/>
                <a:ext cx="119" cy="163"/>
              </a:xfrm>
              <a:custGeom>
                <a:avLst/>
                <a:gdLst>
                  <a:gd name="T0" fmla="*/ 35 w 39"/>
                  <a:gd name="T1" fmla="*/ 53 h 53"/>
                  <a:gd name="T2" fmla="*/ 22 w 39"/>
                  <a:gd name="T3" fmla="*/ 41 h 53"/>
                  <a:gd name="T4" fmla="*/ 16 w 39"/>
                  <a:gd name="T5" fmla="*/ 42 h 53"/>
                  <a:gd name="T6" fmla="*/ 14 w 39"/>
                  <a:gd name="T7" fmla="*/ 42 h 53"/>
                  <a:gd name="T8" fmla="*/ 16 w 39"/>
                  <a:gd name="T9" fmla="*/ 33 h 53"/>
                  <a:gd name="T10" fmla="*/ 24 w 39"/>
                  <a:gd name="T11" fmla="*/ 36 h 53"/>
                  <a:gd name="T12" fmla="*/ 24 w 39"/>
                  <a:gd name="T13" fmla="*/ 36 h 53"/>
                  <a:gd name="T14" fmla="*/ 31 w 39"/>
                  <a:gd name="T15" fmla="*/ 39 h 53"/>
                  <a:gd name="T16" fmla="*/ 31 w 39"/>
                  <a:gd name="T17" fmla="*/ 32 h 53"/>
                  <a:gd name="T18" fmla="*/ 31 w 39"/>
                  <a:gd name="T19" fmla="*/ 18 h 53"/>
                  <a:gd name="T20" fmla="*/ 23 w 39"/>
                  <a:gd name="T21" fmla="*/ 14 h 53"/>
                  <a:gd name="T22" fmla="*/ 7 w 39"/>
                  <a:gd name="T23" fmla="*/ 13 h 53"/>
                  <a:gd name="T24" fmla="*/ 2 w 39"/>
                  <a:gd name="T25" fmla="*/ 1 h 53"/>
                  <a:gd name="T26" fmla="*/ 6 w 39"/>
                  <a:gd name="T27" fmla="*/ 5 h 53"/>
                  <a:gd name="T28" fmla="*/ 19 w 39"/>
                  <a:gd name="T29" fmla="*/ 8 h 53"/>
                  <a:gd name="T30" fmla="*/ 26 w 39"/>
                  <a:gd name="T31" fmla="*/ 4 h 53"/>
                  <a:gd name="T32" fmla="*/ 34 w 39"/>
                  <a:gd name="T33" fmla="*/ 7 h 53"/>
                  <a:gd name="T34" fmla="*/ 34 w 39"/>
                  <a:gd name="T35" fmla="*/ 7 h 53"/>
                  <a:gd name="T36" fmla="*/ 36 w 39"/>
                  <a:gd name="T37" fmla="*/ 43 h 53"/>
                  <a:gd name="T38" fmla="*/ 35 w 39"/>
                  <a:gd name="T3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3">
                    <a:moveTo>
                      <a:pt x="35" y="53"/>
                    </a:moveTo>
                    <a:cubicBezTo>
                      <a:pt x="31" y="49"/>
                      <a:pt x="27" y="45"/>
                      <a:pt x="22" y="41"/>
                    </a:cubicBezTo>
                    <a:cubicBezTo>
                      <a:pt x="19" y="40"/>
                      <a:pt x="17" y="38"/>
                      <a:pt x="16" y="42"/>
                    </a:cubicBezTo>
                    <a:cubicBezTo>
                      <a:pt x="15" y="42"/>
                      <a:pt x="14" y="42"/>
                      <a:pt x="14" y="42"/>
                    </a:cubicBezTo>
                    <a:cubicBezTo>
                      <a:pt x="12" y="38"/>
                      <a:pt x="12" y="35"/>
                      <a:pt x="16" y="33"/>
                    </a:cubicBezTo>
                    <a:cubicBezTo>
                      <a:pt x="19" y="31"/>
                      <a:pt x="21" y="34"/>
                      <a:pt x="24" y="36"/>
                    </a:cubicBezTo>
                    <a:cubicBezTo>
                      <a:pt x="25" y="36"/>
                      <a:pt x="24" y="35"/>
                      <a:pt x="24" y="36"/>
                    </a:cubicBezTo>
                    <a:cubicBezTo>
                      <a:pt x="26" y="38"/>
                      <a:pt x="28" y="40"/>
                      <a:pt x="31" y="39"/>
                    </a:cubicBezTo>
                    <a:cubicBezTo>
                      <a:pt x="34" y="37"/>
                      <a:pt x="32" y="34"/>
                      <a:pt x="31" y="32"/>
                    </a:cubicBezTo>
                    <a:cubicBezTo>
                      <a:pt x="30" y="27"/>
                      <a:pt x="32" y="22"/>
                      <a:pt x="31" y="18"/>
                    </a:cubicBezTo>
                    <a:cubicBezTo>
                      <a:pt x="29" y="14"/>
                      <a:pt x="28" y="11"/>
                      <a:pt x="23" y="14"/>
                    </a:cubicBezTo>
                    <a:cubicBezTo>
                      <a:pt x="17" y="17"/>
                      <a:pt x="12" y="15"/>
                      <a:pt x="7" y="13"/>
                    </a:cubicBezTo>
                    <a:cubicBezTo>
                      <a:pt x="2" y="11"/>
                      <a:pt x="0" y="6"/>
                      <a:pt x="2" y="1"/>
                    </a:cubicBezTo>
                    <a:cubicBezTo>
                      <a:pt x="6" y="0"/>
                      <a:pt x="5" y="4"/>
                      <a:pt x="6" y="5"/>
                    </a:cubicBezTo>
                    <a:cubicBezTo>
                      <a:pt x="10" y="11"/>
                      <a:pt x="14" y="12"/>
                      <a:pt x="19" y="8"/>
                    </a:cubicBezTo>
                    <a:cubicBezTo>
                      <a:pt x="21" y="6"/>
                      <a:pt x="24" y="6"/>
                      <a:pt x="26" y="4"/>
                    </a:cubicBezTo>
                    <a:cubicBezTo>
                      <a:pt x="30" y="2"/>
                      <a:pt x="32" y="4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9" y="18"/>
                      <a:pt x="38" y="31"/>
                      <a:pt x="36" y="43"/>
                    </a:cubicBezTo>
                    <a:cubicBezTo>
                      <a:pt x="36" y="46"/>
                      <a:pt x="36" y="50"/>
                      <a:pt x="35" y="53"/>
                    </a:cubicBezTo>
                    <a:close/>
                  </a:path>
                </a:pathLst>
              </a:custGeom>
              <a:solidFill>
                <a:srgbClr val="E35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 108">
                <a:extLst>
                  <a:ext uri="{FF2B5EF4-FFF2-40B4-BE49-F238E27FC236}">
                    <a16:creationId xmlns:a16="http://schemas.microsoft.com/office/drawing/2014/main" id="{7F51BCBD-1375-2A05-BE70-6E96C319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" y="2424"/>
                <a:ext cx="40" cy="101"/>
              </a:xfrm>
              <a:custGeom>
                <a:avLst/>
                <a:gdLst>
                  <a:gd name="T0" fmla="*/ 0 w 13"/>
                  <a:gd name="T1" fmla="*/ 4 h 33"/>
                  <a:gd name="T2" fmla="*/ 0 w 13"/>
                  <a:gd name="T3" fmla="*/ 2 h 33"/>
                  <a:gd name="T4" fmla="*/ 5 w 13"/>
                  <a:gd name="T5" fmla="*/ 3 h 33"/>
                  <a:gd name="T6" fmla="*/ 13 w 13"/>
                  <a:gd name="T7" fmla="*/ 33 h 33"/>
                  <a:gd name="T8" fmla="*/ 4 w 13"/>
                  <a:gd name="T9" fmla="*/ 17 h 33"/>
                  <a:gd name="T10" fmla="*/ 0 w 13"/>
                  <a:gd name="T1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3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2" y="2"/>
                      <a:pt x="4" y="0"/>
                      <a:pt x="5" y="3"/>
                    </a:cubicBezTo>
                    <a:cubicBezTo>
                      <a:pt x="7" y="13"/>
                      <a:pt x="11" y="22"/>
                      <a:pt x="13" y="33"/>
                    </a:cubicBezTo>
                    <a:cubicBezTo>
                      <a:pt x="8" y="28"/>
                      <a:pt x="4" y="24"/>
                      <a:pt x="4" y="17"/>
                    </a:cubicBezTo>
                    <a:cubicBezTo>
                      <a:pt x="4" y="13"/>
                      <a:pt x="2" y="8"/>
                      <a:pt x="0" y="4"/>
                    </a:cubicBezTo>
                    <a:close/>
                  </a:path>
                </a:pathLst>
              </a:custGeom>
              <a:solidFill>
                <a:srgbClr val="DC3D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 109">
                <a:extLst>
                  <a:ext uri="{FF2B5EF4-FFF2-40B4-BE49-F238E27FC236}">
                    <a16:creationId xmlns:a16="http://schemas.microsoft.com/office/drawing/2014/main" id="{0AC4005E-F9BE-569E-FCB4-89D360E8B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" y="2694"/>
                <a:ext cx="28" cy="49"/>
              </a:xfrm>
              <a:custGeom>
                <a:avLst/>
                <a:gdLst>
                  <a:gd name="T0" fmla="*/ 9 w 9"/>
                  <a:gd name="T1" fmla="*/ 16 h 16"/>
                  <a:gd name="T2" fmla="*/ 3 w 9"/>
                  <a:gd name="T3" fmla="*/ 6 h 16"/>
                  <a:gd name="T4" fmla="*/ 9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4" y="16"/>
                      <a:pt x="0" y="10"/>
                      <a:pt x="3" y="6"/>
                    </a:cubicBezTo>
                    <a:cubicBezTo>
                      <a:pt x="4" y="4"/>
                      <a:pt x="5" y="1"/>
                      <a:pt x="9" y="0"/>
                    </a:cubicBezTo>
                    <a:cubicBezTo>
                      <a:pt x="9" y="6"/>
                      <a:pt x="9" y="11"/>
                      <a:pt x="9" y="16"/>
                    </a:cubicBezTo>
                    <a:close/>
                  </a:path>
                </a:pathLst>
              </a:custGeom>
              <a:solidFill>
                <a:srgbClr val="DC3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 110">
                <a:extLst>
                  <a:ext uri="{FF2B5EF4-FFF2-40B4-BE49-F238E27FC236}">
                    <a16:creationId xmlns:a16="http://schemas.microsoft.com/office/drawing/2014/main" id="{4E47C0F1-475E-5ADA-2F5B-CD6E029FE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1" y="2160"/>
                <a:ext cx="27" cy="37"/>
              </a:xfrm>
              <a:custGeom>
                <a:avLst/>
                <a:gdLst>
                  <a:gd name="T0" fmla="*/ 4 w 9"/>
                  <a:gd name="T1" fmla="*/ 12 h 12"/>
                  <a:gd name="T2" fmla="*/ 0 w 9"/>
                  <a:gd name="T3" fmla="*/ 2 h 12"/>
                  <a:gd name="T4" fmla="*/ 7 w 9"/>
                  <a:gd name="T5" fmla="*/ 5 h 12"/>
                  <a:gd name="T6" fmla="*/ 4 w 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4" y="12"/>
                    </a:moveTo>
                    <a:cubicBezTo>
                      <a:pt x="4" y="8"/>
                      <a:pt x="2" y="5"/>
                      <a:pt x="0" y="2"/>
                    </a:cubicBezTo>
                    <a:cubicBezTo>
                      <a:pt x="3" y="1"/>
                      <a:pt x="6" y="0"/>
                      <a:pt x="7" y="5"/>
                    </a:cubicBezTo>
                    <a:cubicBezTo>
                      <a:pt x="8" y="8"/>
                      <a:pt x="9" y="11"/>
                      <a:pt x="4" y="12"/>
                    </a:cubicBezTo>
                    <a:close/>
                  </a:path>
                </a:pathLst>
              </a:custGeom>
              <a:solidFill>
                <a:srgbClr val="E98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 111">
                <a:extLst>
                  <a:ext uri="{FF2B5EF4-FFF2-40B4-BE49-F238E27FC236}">
                    <a16:creationId xmlns:a16="http://schemas.microsoft.com/office/drawing/2014/main" id="{3AA31754-B38B-BBF3-BF6B-3877768EB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5" y="3132"/>
                <a:ext cx="288" cy="178"/>
              </a:xfrm>
              <a:custGeom>
                <a:avLst/>
                <a:gdLst>
                  <a:gd name="T0" fmla="*/ 19 w 94"/>
                  <a:gd name="T1" fmla="*/ 13 h 58"/>
                  <a:gd name="T2" fmla="*/ 36 w 94"/>
                  <a:gd name="T3" fmla="*/ 6 h 58"/>
                  <a:gd name="T4" fmla="*/ 59 w 94"/>
                  <a:gd name="T5" fmla="*/ 0 h 58"/>
                  <a:gd name="T6" fmla="*/ 63 w 94"/>
                  <a:gd name="T7" fmla="*/ 1 h 58"/>
                  <a:gd name="T8" fmla="*/ 76 w 94"/>
                  <a:gd name="T9" fmla="*/ 20 h 58"/>
                  <a:gd name="T10" fmla="*/ 92 w 94"/>
                  <a:gd name="T11" fmla="*/ 37 h 58"/>
                  <a:gd name="T12" fmla="*/ 94 w 94"/>
                  <a:gd name="T13" fmla="*/ 38 h 58"/>
                  <a:gd name="T14" fmla="*/ 86 w 94"/>
                  <a:gd name="T15" fmla="*/ 45 h 58"/>
                  <a:gd name="T16" fmla="*/ 71 w 94"/>
                  <a:gd name="T17" fmla="*/ 42 h 58"/>
                  <a:gd name="T18" fmla="*/ 70 w 94"/>
                  <a:gd name="T19" fmla="*/ 40 h 58"/>
                  <a:gd name="T20" fmla="*/ 69 w 94"/>
                  <a:gd name="T21" fmla="*/ 20 h 58"/>
                  <a:gd name="T22" fmla="*/ 43 w 94"/>
                  <a:gd name="T23" fmla="*/ 10 h 58"/>
                  <a:gd name="T24" fmla="*/ 22 w 94"/>
                  <a:gd name="T25" fmla="*/ 18 h 58"/>
                  <a:gd name="T26" fmla="*/ 16 w 94"/>
                  <a:gd name="T27" fmla="*/ 27 h 58"/>
                  <a:gd name="T28" fmla="*/ 5 w 94"/>
                  <a:gd name="T29" fmla="*/ 57 h 58"/>
                  <a:gd name="T30" fmla="*/ 3 w 94"/>
                  <a:gd name="T31" fmla="*/ 58 h 58"/>
                  <a:gd name="T32" fmla="*/ 4 w 94"/>
                  <a:gd name="T33" fmla="*/ 41 h 58"/>
                  <a:gd name="T34" fmla="*/ 4 w 94"/>
                  <a:gd name="T35" fmla="*/ 33 h 58"/>
                  <a:gd name="T36" fmla="*/ 7 w 94"/>
                  <a:gd name="T37" fmla="*/ 27 h 58"/>
                  <a:gd name="T38" fmla="*/ 18 w 94"/>
                  <a:gd name="T39" fmla="*/ 13 h 58"/>
                  <a:gd name="T40" fmla="*/ 19 w 94"/>
                  <a:gd name="T41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58">
                    <a:moveTo>
                      <a:pt x="19" y="13"/>
                    </a:moveTo>
                    <a:cubicBezTo>
                      <a:pt x="26" y="13"/>
                      <a:pt x="31" y="9"/>
                      <a:pt x="36" y="6"/>
                    </a:cubicBezTo>
                    <a:cubicBezTo>
                      <a:pt x="43" y="2"/>
                      <a:pt x="51" y="2"/>
                      <a:pt x="59" y="0"/>
                    </a:cubicBezTo>
                    <a:cubicBezTo>
                      <a:pt x="60" y="0"/>
                      <a:pt x="62" y="0"/>
                      <a:pt x="63" y="1"/>
                    </a:cubicBezTo>
                    <a:cubicBezTo>
                      <a:pt x="67" y="7"/>
                      <a:pt x="75" y="12"/>
                      <a:pt x="76" y="20"/>
                    </a:cubicBezTo>
                    <a:cubicBezTo>
                      <a:pt x="78" y="29"/>
                      <a:pt x="86" y="32"/>
                      <a:pt x="92" y="37"/>
                    </a:cubicBezTo>
                    <a:cubicBezTo>
                      <a:pt x="93" y="37"/>
                      <a:pt x="94" y="38"/>
                      <a:pt x="94" y="38"/>
                    </a:cubicBezTo>
                    <a:cubicBezTo>
                      <a:pt x="91" y="40"/>
                      <a:pt x="89" y="43"/>
                      <a:pt x="86" y="45"/>
                    </a:cubicBezTo>
                    <a:cubicBezTo>
                      <a:pt x="81" y="44"/>
                      <a:pt x="76" y="41"/>
                      <a:pt x="71" y="42"/>
                    </a:cubicBezTo>
                    <a:cubicBezTo>
                      <a:pt x="70" y="41"/>
                      <a:pt x="70" y="41"/>
                      <a:pt x="70" y="40"/>
                    </a:cubicBezTo>
                    <a:cubicBezTo>
                      <a:pt x="74" y="33"/>
                      <a:pt x="71" y="26"/>
                      <a:pt x="69" y="20"/>
                    </a:cubicBezTo>
                    <a:cubicBezTo>
                      <a:pt x="66" y="11"/>
                      <a:pt x="52" y="6"/>
                      <a:pt x="43" y="10"/>
                    </a:cubicBezTo>
                    <a:cubicBezTo>
                      <a:pt x="36" y="12"/>
                      <a:pt x="29" y="16"/>
                      <a:pt x="22" y="18"/>
                    </a:cubicBezTo>
                    <a:cubicBezTo>
                      <a:pt x="18" y="19"/>
                      <a:pt x="16" y="23"/>
                      <a:pt x="16" y="27"/>
                    </a:cubicBezTo>
                    <a:cubicBezTo>
                      <a:pt x="16" y="39"/>
                      <a:pt x="12" y="48"/>
                      <a:pt x="5" y="57"/>
                    </a:cubicBezTo>
                    <a:cubicBezTo>
                      <a:pt x="5" y="58"/>
                      <a:pt x="4" y="58"/>
                      <a:pt x="3" y="58"/>
                    </a:cubicBezTo>
                    <a:cubicBezTo>
                      <a:pt x="0" y="52"/>
                      <a:pt x="2" y="47"/>
                      <a:pt x="4" y="41"/>
                    </a:cubicBezTo>
                    <a:cubicBezTo>
                      <a:pt x="5" y="38"/>
                      <a:pt x="5" y="35"/>
                      <a:pt x="4" y="33"/>
                    </a:cubicBezTo>
                    <a:cubicBezTo>
                      <a:pt x="4" y="30"/>
                      <a:pt x="5" y="29"/>
                      <a:pt x="7" y="27"/>
                    </a:cubicBezTo>
                    <a:cubicBezTo>
                      <a:pt x="11" y="23"/>
                      <a:pt x="12" y="16"/>
                      <a:pt x="18" y="13"/>
                    </a:cubicBezTo>
                    <a:cubicBezTo>
                      <a:pt x="18" y="13"/>
                      <a:pt x="19" y="13"/>
                      <a:pt x="19" y="13"/>
                    </a:cubicBezTo>
                    <a:close/>
                  </a:path>
                </a:pathLst>
              </a:custGeom>
              <a:solidFill>
                <a:srgbClr val="971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 112">
                <a:extLst>
                  <a:ext uri="{FF2B5EF4-FFF2-40B4-BE49-F238E27FC236}">
                    <a16:creationId xmlns:a16="http://schemas.microsoft.com/office/drawing/2014/main" id="{0B38304F-7E52-2B57-B074-3BEEB5659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3132"/>
                <a:ext cx="120" cy="105"/>
              </a:xfrm>
              <a:custGeom>
                <a:avLst/>
                <a:gdLst>
                  <a:gd name="T0" fmla="*/ 26 w 39"/>
                  <a:gd name="T1" fmla="*/ 34 h 34"/>
                  <a:gd name="T2" fmla="*/ 7 w 39"/>
                  <a:gd name="T3" fmla="*/ 15 h 34"/>
                  <a:gd name="T4" fmla="*/ 2 w 39"/>
                  <a:gd name="T5" fmla="*/ 8 h 34"/>
                  <a:gd name="T6" fmla="*/ 0 w 39"/>
                  <a:gd name="T7" fmla="*/ 0 h 34"/>
                  <a:gd name="T8" fmla="*/ 9 w 39"/>
                  <a:gd name="T9" fmla="*/ 4 h 34"/>
                  <a:gd name="T10" fmla="*/ 32 w 39"/>
                  <a:gd name="T11" fmla="*/ 13 h 34"/>
                  <a:gd name="T12" fmla="*/ 39 w 39"/>
                  <a:gd name="T13" fmla="*/ 20 h 34"/>
                  <a:gd name="T14" fmla="*/ 26 w 39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4">
                    <a:moveTo>
                      <a:pt x="26" y="34"/>
                    </a:moveTo>
                    <a:cubicBezTo>
                      <a:pt x="16" y="31"/>
                      <a:pt x="9" y="26"/>
                      <a:pt x="7" y="15"/>
                    </a:cubicBezTo>
                    <a:cubicBezTo>
                      <a:pt x="7" y="12"/>
                      <a:pt x="4" y="10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3" y="1"/>
                      <a:pt x="7" y="2"/>
                      <a:pt x="9" y="4"/>
                    </a:cubicBezTo>
                    <a:cubicBezTo>
                      <a:pt x="15" y="10"/>
                      <a:pt x="24" y="11"/>
                      <a:pt x="32" y="13"/>
                    </a:cubicBezTo>
                    <a:cubicBezTo>
                      <a:pt x="36" y="13"/>
                      <a:pt x="38" y="16"/>
                      <a:pt x="39" y="20"/>
                    </a:cubicBezTo>
                    <a:cubicBezTo>
                      <a:pt x="35" y="25"/>
                      <a:pt x="31" y="30"/>
                      <a:pt x="26" y="34"/>
                    </a:cubicBezTo>
                    <a:close/>
                  </a:path>
                </a:pathLst>
              </a:custGeom>
              <a:solidFill>
                <a:srgbClr val="CE1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 113">
                <a:extLst>
                  <a:ext uri="{FF2B5EF4-FFF2-40B4-BE49-F238E27FC236}">
                    <a16:creationId xmlns:a16="http://schemas.microsoft.com/office/drawing/2014/main" id="{F302B466-76AE-6B79-757E-4A18A104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1" y="3249"/>
                <a:ext cx="108" cy="89"/>
              </a:xfrm>
              <a:custGeom>
                <a:avLst/>
                <a:gdLst>
                  <a:gd name="T0" fmla="*/ 21 w 35"/>
                  <a:gd name="T1" fmla="*/ 3 h 29"/>
                  <a:gd name="T2" fmla="*/ 35 w 35"/>
                  <a:gd name="T3" fmla="*/ 7 h 29"/>
                  <a:gd name="T4" fmla="*/ 13 w 35"/>
                  <a:gd name="T5" fmla="*/ 24 h 29"/>
                  <a:gd name="T6" fmla="*/ 2 w 35"/>
                  <a:gd name="T7" fmla="*/ 29 h 29"/>
                  <a:gd name="T8" fmla="*/ 4 w 35"/>
                  <a:gd name="T9" fmla="*/ 20 h 29"/>
                  <a:gd name="T10" fmla="*/ 21 w 35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1" y="3"/>
                    </a:moveTo>
                    <a:cubicBezTo>
                      <a:pt x="27" y="0"/>
                      <a:pt x="31" y="4"/>
                      <a:pt x="35" y="7"/>
                    </a:cubicBezTo>
                    <a:cubicBezTo>
                      <a:pt x="28" y="13"/>
                      <a:pt x="21" y="18"/>
                      <a:pt x="13" y="24"/>
                    </a:cubicBezTo>
                    <a:cubicBezTo>
                      <a:pt x="9" y="24"/>
                      <a:pt x="7" y="29"/>
                      <a:pt x="2" y="29"/>
                    </a:cubicBezTo>
                    <a:cubicBezTo>
                      <a:pt x="0" y="26"/>
                      <a:pt x="2" y="23"/>
                      <a:pt x="4" y="20"/>
                    </a:cubicBezTo>
                    <a:cubicBezTo>
                      <a:pt x="8" y="13"/>
                      <a:pt x="14" y="7"/>
                      <a:pt x="21" y="3"/>
                    </a:cubicBezTo>
                    <a:close/>
                  </a:path>
                </a:pathLst>
              </a:custGeom>
              <a:solidFill>
                <a:srgbClr val="BE1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 114">
                <a:extLst>
                  <a:ext uri="{FF2B5EF4-FFF2-40B4-BE49-F238E27FC236}">
                    <a16:creationId xmlns:a16="http://schemas.microsoft.com/office/drawing/2014/main" id="{ED93E50E-CFAF-6BDA-6B22-4CD0C5B3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3" y="2102"/>
                <a:ext cx="371" cy="307"/>
              </a:xfrm>
              <a:custGeom>
                <a:avLst/>
                <a:gdLst>
                  <a:gd name="T0" fmla="*/ 116 w 121"/>
                  <a:gd name="T1" fmla="*/ 21 h 100"/>
                  <a:gd name="T2" fmla="*/ 119 w 121"/>
                  <a:gd name="T3" fmla="*/ 25 h 100"/>
                  <a:gd name="T4" fmla="*/ 120 w 121"/>
                  <a:gd name="T5" fmla="*/ 30 h 100"/>
                  <a:gd name="T6" fmla="*/ 116 w 121"/>
                  <a:gd name="T7" fmla="*/ 30 h 100"/>
                  <a:gd name="T8" fmla="*/ 107 w 121"/>
                  <a:gd name="T9" fmla="*/ 29 h 100"/>
                  <a:gd name="T10" fmla="*/ 102 w 121"/>
                  <a:gd name="T11" fmla="*/ 28 h 100"/>
                  <a:gd name="T12" fmla="*/ 77 w 121"/>
                  <a:gd name="T13" fmla="*/ 42 h 100"/>
                  <a:gd name="T14" fmla="*/ 76 w 121"/>
                  <a:gd name="T15" fmla="*/ 45 h 100"/>
                  <a:gd name="T16" fmla="*/ 80 w 121"/>
                  <a:gd name="T17" fmla="*/ 46 h 100"/>
                  <a:gd name="T18" fmla="*/ 96 w 121"/>
                  <a:gd name="T19" fmla="*/ 55 h 100"/>
                  <a:gd name="T20" fmla="*/ 96 w 121"/>
                  <a:gd name="T21" fmla="*/ 71 h 100"/>
                  <a:gd name="T22" fmla="*/ 93 w 121"/>
                  <a:gd name="T23" fmla="*/ 78 h 100"/>
                  <a:gd name="T24" fmla="*/ 76 w 121"/>
                  <a:gd name="T25" fmla="*/ 69 h 100"/>
                  <a:gd name="T26" fmla="*/ 70 w 121"/>
                  <a:gd name="T27" fmla="*/ 62 h 100"/>
                  <a:gd name="T28" fmla="*/ 70 w 121"/>
                  <a:gd name="T29" fmla="*/ 60 h 100"/>
                  <a:gd name="T30" fmla="*/ 76 w 121"/>
                  <a:gd name="T31" fmla="*/ 54 h 100"/>
                  <a:gd name="T32" fmla="*/ 84 w 121"/>
                  <a:gd name="T33" fmla="*/ 64 h 100"/>
                  <a:gd name="T34" fmla="*/ 76 w 121"/>
                  <a:gd name="T35" fmla="*/ 53 h 100"/>
                  <a:gd name="T36" fmla="*/ 69 w 121"/>
                  <a:gd name="T37" fmla="*/ 50 h 100"/>
                  <a:gd name="T38" fmla="*/ 59 w 121"/>
                  <a:gd name="T39" fmla="*/ 52 h 100"/>
                  <a:gd name="T40" fmla="*/ 49 w 121"/>
                  <a:gd name="T41" fmla="*/ 59 h 100"/>
                  <a:gd name="T42" fmla="*/ 46 w 121"/>
                  <a:gd name="T43" fmla="*/ 83 h 100"/>
                  <a:gd name="T44" fmla="*/ 39 w 121"/>
                  <a:gd name="T45" fmla="*/ 89 h 100"/>
                  <a:gd name="T46" fmla="*/ 31 w 121"/>
                  <a:gd name="T47" fmla="*/ 88 h 100"/>
                  <a:gd name="T48" fmla="*/ 22 w 121"/>
                  <a:gd name="T49" fmla="*/ 93 h 100"/>
                  <a:gd name="T50" fmla="*/ 15 w 121"/>
                  <a:gd name="T51" fmla="*/ 99 h 100"/>
                  <a:gd name="T52" fmla="*/ 7 w 121"/>
                  <a:gd name="T53" fmla="*/ 96 h 100"/>
                  <a:gd name="T54" fmla="*/ 10 w 121"/>
                  <a:gd name="T55" fmla="*/ 85 h 100"/>
                  <a:gd name="T56" fmla="*/ 11 w 121"/>
                  <a:gd name="T57" fmla="*/ 81 h 100"/>
                  <a:gd name="T58" fmla="*/ 6 w 121"/>
                  <a:gd name="T59" fmla="*/ 77 h 100"/>
                  <a:gd name="T60" fmla="*/ 1 w 121"/>
                  <a:gd name="T61" fmla="*/ 67 h 100"/>
                  <a:gd name="T62" fmla="*/ 1 w 121"/>
                  <a:gd name="T63" fmla="*/ 42 h 100"/>
                  <a:gd name="T64" fmla="*/ 5 w 121"/>
                  <a:gd name="T65" fmla="*/ 35 h 100"/>
                  <a:gd name="T66" fmla="*/ 25 w 121"/>
                  <a:gd name="T67" fmla="*/ 33 h 100"/>
                  <a:gd name="T68" fmla="*/ 35 w 121"/>
                  <a:gd name="T69" fmla="*/ 30 h 100"/>
                  <a:gd name="T70" fmla="*/ 53 w 121"/>
                  <a:gd name="T71" fmla="*/ 35 h 100"/>
                  <a:gd name="T72" fmla="*/ 60 w 121"/>
                  <a:gd name="T73" fmla="*/ 36 h 100"/>
                  <a:gd name="T74" fmla="*/ 69 w 121"/>
                  <a:gd name="T75" fmla="*/ 34 h 100"/>
                  <a:gd name="T76" fmla="*/ 74 w 121"/>
                  <a:gd name="T77" fmla="*/ 34 h 100"/>
                  <a:gd name="T78" fmla="*/ 88 w 121"/>
                  <a:gd name="T79" fmla="*/ 14 h 100"/>
                  <a:gd name="T80" fmla="*/ 87 w 121"/>
                  <a:gd name="T81" fmla="*/ 9 h 100"/>
                  <a:gd name="T82" fmla="*/ 90 w 121"/>
                  <a:gd name="T83" fmla="*/ 1 h 100"/>
                  <a:gd name="T84" fmla="*/ 99 w 121"/>
                  <a:gd name="T85" fmla="*/ 5 h 100"/>
                  <a:gd name="T86" fmla="*/ 101 w 121"/>
                  <a:gd name="T87" fmla="*/ 7 h 100"/>
                  <a:gd name="T88" fmla="*/ 104 w 121"/>
                  <a:gd name="T89" fmla="*/ 10 h 100"/>
                  <a:gd name="T90" fmla="*/ 104 w 121"/>
                  <a:gd name="T91" fmla="*/ 12 h 100"/>
                  <a:gd name="T92" fmla="*/ 94 w 121"/>
                  <a:gd name="T93" fmla="*/ 9 h 100"/>
                  <a:gd name="T94" fmla="*/ 91 w 121"/>
                  <a:gd name="T95" fmla="*/ 27 h 100"/>
                  <a:gd name="T96" fmla="*/ 91 w 121"/>
                  <a:gd name="T97" fmla="*/ 29 h 100"/>
                  <a:gd name="T98" fmla="*/ 94 w 121"/>
                  <a:gd name="T99" fmla="*/ 28 h 100"/>
                  <a:gd name="T100" fmla="*/ 106 w 121"/>
                  <a:gd name="T101" fmla="*/ 24 h 100"/>
                  <a:gd name="T102" fmla="*/ 116 w 121"/>
                  <a:gd name="T103" fmla="*/ 2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100">
                    <a:moveTo>
                      <a:pt x="116" y="21"/>
                    </a:moveTo>
                    <a:cubicBezTo>
                      <a:pt x="117" y="22"/>
                      <a:pt x="118" y="24"/>
                      <a:pt x="119" y="25"/>
                    </a:cubicBezTo>
                    <a:cubicBezTo>
                      <a:pt x="120" y="26"/>
                      <a:pt x="121" y="28"/>
                      <a:pt x="120" y="30"/>
                    </a:cubicBezTo>
                    <a:cubicBezTo>
                      <a:pt x="119" y="31"/>
                      <a:pt x="118" y="30"/>
                      <a:pt x="116" y="30"/>
                    </a:cubicBezTo>
                    <a:cubicBezTo>
                      <a:pt x="113" y="29"/>
                      <a:pt x="110" y="29"/>
                      <a:pt x="107" y="29"/>
                    </a:cubicBezTo>
                    <a:cubicBezTo>
                      <a:pt x="106" y="28"/>
                      <a:pt x="103" y="28"/>
                      <a:pt x="102" y="28"/>
                    </a:cubicBezTo>
                    <a:cubicBezTo>
                      <a:pt x="95" y="36"/>
                      <a:pt x="84" y="35"/>
                      <a:pt x="77" y="42"/>
                    </a:cubicBezTo>
                    <a:cubicBezTo>
                      <a:pt x="76" y="43"/>
                      <a:pt x="75" y="44"/>
                      <a:pt x="76" y="45"/>
                    </a:cubicBezTo>
                    <a:cubicBezTo>
                      <a:pt x="76" y="47"/>
                      <a:pt x="78" y="47"/>
                      <a:pt x="80" y="46"/>
                    </a:cubicBezTo>
                    <a:cubicBezTo>
                      <a:pt x="88" y="45"/>
                      <a:pt x="92" y="49"/>
                      <a:pt x="96" y="55"/>
                    </a:cubicBezTo>
                    <a:cubicBezTo>
                      <a:pt x="91" y="60"/>
                      <a:pt x="94" y="66"/>
                      <a:pt x="96" y="71"/>
                    </a:cubicBezTo>
                    <a:cubicBezTo>
                      <a:pt x="97" y="74"/>
                      <a:pt x="97" y="77"/>
                      <a:pt x="93" y="78"/>
                    </a:cubicBezTo>
                    <a:cubicBezTo>
                      <a:pt x="85" y="79"/>
                      <a:pt x="81" y="74"/>
                      <a:pt x="76" y="69"/>
                    </a:cubicBezTo>
                    <a:cubicBezTo>
                      <a:pt x="74" y="67"/>
                      <a:pt x="72" y="65"/>
                      <a:pt x="70" y="62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71" y="57"/>
                      <a:pt x="72" y="54"/>
                      <a:pt x="76" y="54"/>
                    </a:cubicBezTo>
                    <a:cubicBezTo>
                      <a:pt x="79" y="56"/>
                      <a:pt x="79" y="61"/>
                      <a:pt x="84" y="64"/>
                    </a:cubicBezTo>
                    <a:cubicBezTo>
                      <a:pt x="81" y="59"/>
                      <a:pt x="78" y="56"/>
                      <a:pt x="76" y="53"/>
                    </a:cubicBezTo>
                    <a:cubicBezTo>
                      <a:pt x="76" y="47"/>
                      <a:pt x="71" y="51"/>
                      <a:pt x="69" y="50"/>
                    </a:cubicBezTo>
                    <a:cubicBezTo>
                      <a:pt x="65" y="49"/>
                      <a:pt x="63" y="51"/>
                      <a:pt x="59" y="52"/>
                    </a:cubicBezTo>
                    <a:cubicBezTo>
                      <a:pt x="55" y="53"/>
                      <a:pt x="51" y="55"/>
                      <a:pt x="49" y="59"/>
                    </a:cubicBezTo>
                    <a:cubicBezTo>
                      <a:pt x="49" y="67"/>
                      <a:pt x="44" y="75"/>
                      <a:pt x="46" y="83"/>
                    </a:cubicBezTo>
                    <a:cubicBezTo>
                      <a:pt x="47" y="87"/>
                      <a:pt x="43" y="89"/>
                      <a:pt x="39" y="89"/>
                    </a:cubicBezTo>
                    <a:cubicBezTo>
                      <a:pt x="37" y="89"/>
                      <a:pt x="34" y="88"/>
                      <a:pt x="31" y="88"/>
                    </a:cubicBezTo>
                    <a:cubicBezTo>
                      <a:pt x="27" y="88"/>
                      <a:pt x="24" y="89"/>
                      <a:pt x="22" y="93"/>
                    </a:cubicBezTo>
                    <a:cubicBezTo>
                      <a:pt x="21" y="96"/>
                      <a:pt x="19" y="98"/>
                      <a:pt x="15" y="99"/>
                    </a:cubicBezTo>
                    <a:cubicBezTo>
                      <a:pt x="12" y="99"/>
                      <a:pt x="8" y="100"/>
                      <a:pt x="7" y="96"/>
                    </a:cubicBezTo>
                    <a:cubicBezTo>
                      <a:pt x="6" y="92"/>
                      <a:pt x="5" y="87"/>
                      <a:pt x="10" y="85"/>
                    </a:cubicBezTo>
                    <a:cubicBezTo>
                      <a:pt x="15" y="83"/>
                      <a:pt x="13" y="82"/>
                      <a:pt x="11" y="81"/>
                    </a:cubicBezTo>
                    <a:cubicBezTo>
                      <a:pt x="9" y="80"/>
                      <a:pt x="8" y="79"/>
                      <a:pt x="6" y="77"/>
                    </a:cubicBezTo>
                    <a:cubicBezTo>
                      <a:pt x="1" y="75"/>
                      <a:pt x="0" y="71"/>
                      <a:pt x="1" y="67"/>
                    </a:cubicBezTo>
                    <a:cubicBezTo>
                      <a:pt x="2" y="58"/>
                      <a:pt x="4" y="50"/>
                      <a:pt x="1" y="42"/>
                    </a:cubicBezTo>
                    <a:cubicBezTo>
                      <a:pt x="0" y="39"/>
                      <a:pt x="2" y="37"/>
                      <a:pt x="5" y="35"/>
                    </a:cubicBezTo>
                    <a:cubicBezTo>
                      <a:pt x="11" y="31"/>
                      <a:pt x="18" y="31"/>
                      <a:pt x="25" y="33"/>
                    </a:cubicBezTo>
                    <a:cubicBezTo>
                      <a:pt x="28" y="33"/>
                      <a:pt x="32" y="32"/>
                      <a:pt x="35" y="30"/>
                    </a:cubicBezTo>
                    <a:cubicBezTo>
                      <a:pt x="41" y="26"/>
                      <a:pt x="49" y="28"/>
                      <a:pt x="53" y="35"/>
                    </a:cubicBezTo>
                    <a:cubicBezTo>
                      <a:pt x="55" y="40"/>
                      <a:pt x="57" y="40"/>
                      <a:pt x="60" y="36"/>
                    </a:cubicBezTo>
                    <a:cubicBezTo>
                      <a:pt x="63" y="32"/>
                      <a:pt x="65" y="29"/>
                      <a:pt x="69" y="34"/>
                    </a:cubicBezTo>
                    <a:cubicBezTo>
                      <a:pt x="71" y="35"/>
                      <a:pt x="72" y="35"/>
                      <a:pt x="74" y="34"/>
                    </a:cubicBezTo>
                    <a:cubicBezTo>
                      <a:pt x="84" y="30"/>
                      <a:pt x="88" y="25"/>
                      <a:pt x="88" y="14"/>
                    </a:cubicBezTo>
                    <a:cubicBezTo>
                      <a:pt x="88" y="13"/>
                      <a:pt x="88" y="11"/>
                      <a:pt x="87" y="9"/>
                    </a:cubicBezTo>
                    <a:cubicBezTo>
                      <a:pt x="87" y="6"/>
                      <a:pt x="87" y="3"/>
                      <a:pt x="90" y="1"/>
                    </a:cubicBezTo>
                    <a:cubicBezTo>
                      <a:pt x="94" y="0"/>
                      <a:pt x="97" y="2"/>
                      <a:pt x="99" y="5"/>
                    </a:cubicBezTo>
                    <a:cubicBezTo>
                      <a:pt x="99" y="6"/>
                      <a:pt x="100" y="6"/>
                      <a:pt x="101" y="7"/>
                    </a:cubicBezTo>
                    <a:cubicBezTo>
                      <a:pt x="102" y="8"/>
                      <a:pt x="103" y="9"/>
                      <a:pt x="104" y="10"/>
                    </a:cubicBezTo>
                    <a:cubicBezTo>
                      <a:pt x="105" y="10"/>
                      <a:pt x="105" y="11"/>
                      <a:pt x="104" y="12"/>
                    </a:cubicBezTo>
                    <a:cubicBezTo>
                      <a:pt x="100" y="13"/>
                      <a:pt x="98" y="10"/>
                      <a:pt x="94" y="9"/>
                    </a:cubicBezTo>
                    <a:cubicBezTo>
                      <a:pt x="94" y="15"/>
                      <a:pt x="92" y="21"/>
                      <a:pt x="91" y="27"/>
                    </a:cubicBezTo>
                    <a:cubicBezTo>
                      <a:pt x="91" y="28"/>
                      <a:pt x="91" y="29"/>
                      <a:pt x="91" y="29"/>
                    </a:cubicBezTo>
                    <a:cubicBezTo>
                      <a:pt x="92" y="30"/>
                      <a:pt x="93" y="29"/>
                      <a:pt x="94" y="28"/>
                    </a:cubicBezTo>
                    <a:cubicBezTo>
                      <a:pt x="96" y="22"/>
                      <a:pt x="100" y="22"/>
                      <a:pt x="106" y="24"/>
                    </a:cubicBezTo>
                    <a:cubicBezTo>
                      <a:pt x="110" y="26"/>
                      <a:pt x="113" y="23"/>
                      <a:pt x="116" y="21"/>
                    </a:cubicBezTo>
                    <a:close/>
                  </a:path>
                </a:pathLst>
              </a:custGeom>
              <a:solidFill>
                <a:srgbClr val="FED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0" name="Freeform 115">
                <a:extLst>
                  <a:ext uri="{FF2B5EF4-FFF2-40B4-BE49-F238E27FC236}">
                    <a16:creationId xmlns:a16="http://schemas.microsoft.com/office/drawing/2014/main" id="{64B32A45-853C-C8FC-65F0-FBF4AC3E3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2099"/>
                <a:ext cx="411" cy="267"/>
              </a:xfrm>
              <a:custGeom>
                <a:avLst/>
                <a:gdLst>
                  <a:gd name="T0" fmla="*/ 134 w 134"/>
                  <a:gd name="T1" fmla="*/ 8 h 87"/>
                  <a:gd name="T2" fmla="*/ 129 w 134"/>
                  <a:gd name="T3" fmla="*/ 5 h 87"/>
                  <a:gd name="T4" fmla="*/ 124 w 134"/>
                  <a:gd name="T5" fmla="*/ 3 h 87"/>
                  <a:gd name="T6" fmla="*/ 122 w 134"/>
                  <a:gd name="T7" fmla="*/ 10 h 87"/>
                  <a:gd name="T8" fmla="*/ 119 w 134"/>
                  <a:gd name="T9" fmla="*/ 29 h 87"/>
                  <a:gd name="T10" fmla="*/ 103 w 134"/>
                  <a:gd name="T11" fmla="*/ 39 h 87"/>
                  <a:gd name="T12" fmla="*/ 100 w 134"/>
                  <a:gd name="T13" fmla="*/ 36 h 87"/>
                  <a:gd name="T14" fmla="*/ 98 w 134"/>
                  <a:gd name="T15" fmla="*/ 34 h 87"/>
                  <a:gd name="T16" fmla="*/ 96 w 134"/>
                  <a:gd name="T17" fmla="*/ 37 h 87"/>
                  <a:gd name="T18" fmla="*/ 87 w 134"/>
                  <a:gd name="T19" fmla="*/ 43 h 87"/>
                  <a:gd name="T20" fmla="*/ 84 w 134"/>
                  <a:gd name="T21" fmla="*/ 39 h 87"/>
                  <a:gd name="T22" fmla="*/ 82 w 134"/>
                  <a:gd name="T23" fmla="*/ 34 h 87"/>
                  <a:gd name="T24" fmla="*/ 70 w 134"/>
                  <a:gd name="T25" fmla="*/ 31 h 87"/>
                  <a:gd name="T26" fmla="*/ 49 w 134"/>
                  <a:gd name="T27" fmla="*/ 34 h 87"/>
                  <a:gd name="T28" fmla="*/ 44 w 134"/>
                  <a:gd name="T29" fmla="*/ 37 h 87"/>
                  <a:gd name="T30" fmla="*/ 40 w 134"/>
                  <a:gd name="T31" fmla="*/ 38 h 87"/>
                  <a:gd name="T32" fmla="*/ 36 w 134"/>
                  <a:gd name="T33" fmla="*/ 43 h 87"/>
                  <a:gd name="T34" fmla="*/ 35 w 134"/>
                  <a:gd name="T35" fmla="*/ 67 h 87"/>
                  <a:gd name="T36" fmla="*/ 41 w 134"/>
                  <a:gd name="T37" fmla="*/ 77 h 87"/>
                  <a:gd name="T38" fmla="*/ 44 w 134"/>
                  <a:gd name="T39" fmla="*/ 80 h 87"/>
                  <a:gd name="T40" fmla="*/ 46 w 134"/>
                  <a:gd name="T41" fmla="*/ 85 h 87"/>
                  <a:gd name="T42" fmla="*/ 41 w 134"/>
                  <a:gd name="T43" fmla="*/ 86 h 87"/>
                  <a:gd name="T44" fmla="*/ 35 w 134"/>
                  <a:gd name="T45" fmla="*/ 85 h 87"/>
                  <a:gd name="T46" fmla="*/ 32 w 134"/>
                  <a:gd name="T47" fmla="*/ 85 h 87"/>
                  <a:gd name="T48" fmla="*/ 28 w 134"/>
                  <a:gd name="T49" fmla="*/ 68 h 87"/>
                  <a:gd name="T50" fmla="*/ 28 w 134"/>
                  <a:gd name="T51" fmla="*/ 61 h 87"/>
                  <a:gd name="T52" fmla="*/ 18 w 134"/>
                  <a:gd name="T53" fmla="*/ 63 h 87"/>
                  <a:gd name="T54" fmla="*/ 7 w 134"/>
                  <a:gd name="T55" fmla="*/ 62 h 87"/>
                  <a:gd name="T56" fmla="*/ 2 w 134"/>
                  <a:gd name="T57" fmla="*/ 54 h 87"/>
                  <a:gd name="T58" fmla="*/ 13 w 134"/>
                  <a:gd name="T59" fmla="*/ 52 h 87"/>
                  <a:gd name="T60" fmla="*/ 16 w 134"/>
                  <a:gd name="T61" fmla="*/ 49 h 87"/>
                  <a:gd name="T62" fmla="*/ 27 w 134"/>
                  <a:gd name="T63" fmla="*/ 42 h 87"/>
                  <a:gd name="T64" fmla="*/ 22 w 134"/>
                  <a:gd name="T65" fmla="*/ 39 h 87"/>
                  <a:gd name="T66" fmla="*/ 22 w 134"/>
                  <a:gd name="T67" fmla="*/ 31 h 87"/>
                  <a:gd name="T68" fmla="*/ 33 w 134"/>
                  <a:gd name="T69" fmla="*/ 22 h 87"/>
                  <a:gd name="T70" fmla="*/ 38 w 134"/>
                  <a:gd name="T71" fmla="*/ 20 h 87"/>
                  <a:gd name="T72" fmla="*/ 49 w 134"/>
                  <a:gd name="T73" fmla="*/ 15 h 87"/>
                  <a:gd name="T74" fmla="*/ 62 w 134"/>
                  <a:gd name="T75" fmla="*/ 16 h 87"/>
                  <a:gd name="T76" fmla="*/ 65 w 134"/>
                  <a:gd name="T77" fmla="*/ 20 h 87"/>
                  <a:gd name="T78" fmla="*/ 71 w 134"/>
                  <a:gd name="T79" fmla="*/ 21 h 87"/>
                  <a:gd name="T80" fmla="*/ 78 w 134"/>
                  <a:gd name="T81" fmla="*/ 24 h 87"/>
                  <a:gd name="T82" fmla="*/ 98 w 134"/>
                  <a:gd name="T83" fmla="*/ 29 h 87"/>
                  <a:gd name="T84" fmla="*/ 114 w 134"/>
                  <a:gd name="T85" fmla="*/ 25 h 87"/>
                  <a:gd name="T86" fmla="*/ 120 w 134"/>
                  <a:gd name="T87" fmla="*/ 19 h 87"/>
                  <a:gd name="T88" fmla="*/ 119 w 134"/>
                  <a:gd name="T89" fmla="*/ 11 h 87"/>
                  <a:gd name="T90" fmla="*/ 122 w 134"/>
                  <a:gd name="T91" fmla="*/ 1 h 87"/>
                  <a:gd name="T92" fmla="*/ 134 w 134"/>
                  <a:gd name="T93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4" h="87">
                    <a:moveTo>
                      <a:pt x="134" y="8"/>
                    </a:moveTo>
                    <a:cubicBezTo>
                      <a:pt x="132" y="8"/>
                      <a:pt x="131" y="6"/>
                      <a:pt x="129" y="5"/>
                    </a:cubicBezTo>
                    <a:cubicBezTo>
                      <a:pt x="128" y="4"/>
                      <a:pt x="126" y="2"/>
                      <a:pt x="124" y="3"/>
                    </a:cubicBezTo>
                    <a:cubicBezTo>
                      <a:pt x="122" y="5"/>
                      <a:pt x="122" y="7"/>
                      <a:pt x="122" y="10"/>
                    </a:cubicBezTo>
                    <a:cubicBezTo>
                      <a:pt x="123" y="17"/>
                      <a:pt x="122" y="23"/>
                      <a:pt x="119" y="29"/>
                    </a:cubicBezTo>
                    <a:cubicBezTo>
                      <a:pt x="115" y="35"/>
                      <a:pt x="108" y="35"/>
                      <a:pt x="103" y="39"/>
                    </a:cubicBezTo>
                    <a:cubicBezTo>
                      <a:pt x="102" y="40"/>
                      <a:pt x="101" y="38"/>
                      <a:pt x="100" y="36"/>
                    </a:cubicBezTo>
                    <a:cubicBezTo>
                      <a:pt x="100" y="34"/>
                      <a:pt x="99" y="33"/>
                      <a:pt x="98" y="34"/>
                    </a:cubicBezTo>
                    <a:cubicBezTo>
                      <a:pt x="96" y="34"/>
                      <a:pt x="96" y="35"/>
                      <a:pt x="96" y="37"/>
                    </a:cubicBezTo>
                    <a:cubicBezTo>
                      <a:pt x="95" y="42"/>
                      <a:pt x="90" y="42"/>
                      <a:pt x="87" y="43"/>
                    </a:cubicBezTo>
                    <a:cubicBezTo>
                      <a:pt x="85" y="43"/>
                      <a:pt x="83" y="42"/>
                      <a:pt x="84" y="39"/>
                    </a:cubicBezTo>
                    <a:cubicBezTo>
                      <a:pt x="85" y="37"/>
                      <a:pt x="85" y="34"/>
                      <a:pt x="82" y="34"/>
                    </a:cubicBezTo>
                    <a:cubicBezTo>
                      <a:pt x="78" y="33"/>
                      <a:pt x="75" y="26"/>
                      <a:pt x="70" y="31"/>
                    </a:cubicBezTo>
                    <a:cubicBezTo>
                      <a:pt x="64" y="37"/>
                      <a:pt x="57" y="36"/>
                      <a:pt x="49" y="34"/>
                    </a:cubicBezTo>
                    <a:cubicBezTo>
                      <a:pt x="47" y="34"/>
                      <a:pt x="44" y="33"/>
                      <a:pt x="44" y="37"/>
                    </a:cubicBezTo>
                    <a:cubicBezTo>
                      <a:pt x="44" y="39"/>
                      <a:pt x="42" y="39"/>
                      <a:pt x="40" y="38"/>
                    </a:cubicBezTo>
                    <a:cubicBezTo>
                      <a:pt x="35" y="37"/>
                      <a:pt x="35" y="40"/>
                      <a:pt x="36" y="43"/>
                    </a:cubicBezTo>
                    <a:cubicBezTo>
                      <a:pt x="39" y="51"/>
                      <a:pt x="37" y="59"/>
                      <a:pt x="35" y="67"/>
                    </a:cubicBezTo>
                    <a:cubicBezTo>
                      <a:pt x="32" y="75"/>
                      <a:pt x="32" y="76"/>
                      <a:pt x="41" y="77"/>
                    </a:cubicBezTo>
                    <a:cubicBezTo>
                      <a:pt x="42" y="78"/>
                      <a:pt x="43" y="79"/>
                      <a:pt x="44" y="80"/>
                    </a:cubicBezTo>
                    <a:cubicBezTo>
                      <a:pt x="45" y="82"/>
                      <a:pt x="47" y="83"/>
                      <a:pt x="46" y="85"/>
                    </a:cubicBezTo>
                    <a:cubicBezTo>
                      <a:pt x="45" y="87"/>
                      <a:pt x="42" y="86"/>
                      <a:pt x="41" y="86"/>
                    </a:cubicBezTo>
                    <a:cubicBezTo>
                      <a:pt x="39" y="86"/>
                      <a:pt x="37" y="85"/>
                      <a:pt x="35" y="85"/>
                    </a:cubicBezTo>
                    <a:cubicBezTo>
                      <a:pt x="34" y="86"/>
                      <a:pt x="33" y="85"/>
                      <a:pt x="32" y="85"/>
                    </a:cubicBezTo>
                    <a:cubicBezTo>
                      <a:pt x="28" y="80"/>
                      <a:pt x="28" y="74"/>
                      <a:pt x="28" y="68"/>
                    </a:cubicBezTo>
                    <a:cubicBezTo>
                      <a:pt x="29" y="66"/>
                      <a:pt x="32" y="63"/>
                      <a:pt x="28" y="61"/>
                    </a:cubicBezTo>
                    <a:cubicBezTo>
                      <a:pt x="25" y="60"/>
                      <a:pt x="21" y="60"/>
                      <a:pt x="18" y="63"/>
                    </a:cubicBezTo>
                    <a:cubicBezTo>
                      <a:pt x="14" y="68"/>
                      <a:pt x="10" y="67"/>
                      <a:pt x="7" y="62"/>
                    </a:cubicBezTo>
                    <a:cubicBezTo>
                      <a:pt x="5" y="60"/>
                      <a:pt x="0" y="59"/>
                      <a:pt x="2" y="54"/>
                    </a:cubicBezTo>
                    <a:cubicBezTo>
                      <a:pt x="5" y="52"/>
                      <a:pt x="9" y="53"/>
                      <a:pt x="13" y="52"/>
                    </a:cubicBezTo>
                    <a:cubicBezTo>
                      <a:pt x="14" y="51"/>
                      <a:pt x="15" y="50"/>
                      <a:pt x="16" y="49"/>
                    </a:cubicBezTo>
                    <a:cubicBezTo>
                      <a:pt x="20" y="46"/>
                      <a:pt x="23" y="44"/>
                      <a:pt x="27" y="42"/>
                    </a:cubicBezTo>
                    <a:cubicBezTo>
                      <a:pt x="26" y="39"/>
                      <a:pt x="23" y="40"/>
                      <a:pt x="22" y="39"/>
                    </a:cubicBezTo>
                    <a:cubicBezTo>
                      <a:pt x="19" y="36"/>
                      <a:pt x="18" y="33"/>
                      <a:pt x="22" y="31"/>
                    </a:cubicBezTo>
                    <a:cubicBezTo>
                      <a:pt x="26" y="28"/>
                      <a:pt x="30" y="25"/>
                      <a:pt x="33" y="22"/>
                    </a:cubicBezTo>
                    <a:cubicBezTo>
                      <a:pt x="34" y="21"/>
                      <a:pt x="36" y="20"/>
                      <a:pt x="38" y="20"/>
                    </a:cubicBezTo>
                    <a:cubicBezTo>
                      <a:pt x="43" y="23"/>
                      <a:pt x="46" y="19"/>
                      <a:pt x="49" y="15"/>
                    </a:cubicBezTo>
                    <a:cubicBezTo>
                      <a:pt x="55" y="9"/>
                      <a:pt x="57" y="10"/>
                      <a:pt x="62" y="16"/>
                    </a:cubicBezTo>
                    <a:cubicBezTo>
                      <a:pt x="63" y="18"/>
                      <a:pt x="64" y="19"/>
                      <a:pt x="65" y="20"/>
                    </a:cubicBezTo>
                    <a:cubicBezTo>
                      <a:pt x="67" y="23"/>
                      <a:pt x="68" y="24"/>
                      <a:pt x="71" y="21"/>
                    </a:cubicBezTo>
                    <a:cubicBezTo>
                      <a:pt x="76" y="16"/>
                      <a:pt x="77" y="20"/>
                      <a:pt x="78" y="24"/>
                    </a:cubicBezTo>
                    <a:cubicBezTo>
                      <a:pt x="85" y="32"/>
                      <a:pt x="88" y="32"/>
                      <a:pt x="98" y="29"/>
                    </a:cubicBezTo>
                    <a:cubicBezTo>
                      <a:pt x="103" y="27"/>
                      <a:pt x="109" y="24"/>
                      <a:pt x="114" y="25"/>
                    </a:cubicBezTo>
                    <a:cubicBezTo>
                      <a:pt x="119" y="26"/>
                      <a:pt x="121" y="23"/>
                      <a:pt x="120" y="19"/>
                    </a:cubicBezTo>
                    <a:cubicBezTo>
                      <a:pt x="119" y="16"/>
                      <a:pt x="119" y="14"/>
                      <a:pt x="119" y="11"/>
                    </a:cubicBezTo>
                    <a:cubicBezTo>
                      <a:pt x="119" y="7"/>
                      <a:pt x="117" y="2"/>
                      <a:pt x="122" y="1"/>
                    </a:cubicBezTo>
                    <a:cubicBezTo>
                      <a:pt x="128" y="0"/>
                      <a:pt x="132" y="2"/>
                      <a:pt x="134" y="8"/>
                    </a:cubicBezTo>
                    <a:close/>
                  </a:path>
                </a:pathLst>
              </a:custGeom>
              <a:solidFill>
                <a:srgbClr val="F9B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1" name="Freeform 116">
                <a:extLst>
                  <a:ext uri="{FF2B5EF4-FFF2-40B4-BE49-F238E27FC236}">
                    <a16:creationId xmlns:a16="http://schemas.microsoft.com/office/drawing/2014/main" id="{8171C9D5-3E56-1189-6E9D-9E1F8006D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" y="2062"/>
                <a:ext cx="197" cy="126"/>
              </a:xfrm>
              <a:custGeom>
                <a:avLst/>
                <a:gdLst>
                  <a:gd name="T0" fmla="*/ 47 w 64"/>
                  <a:gd name="T1" fmla="*/ 0 h 41"/>
                  <a:gd name="T2" fmla="*/ 61 w 64"/>
                  <a:gd name="T3" fmla="*/ 27 h 41"/>
                  <a:gd name="T4" fmla="*/ 60 w 64"/>
                  <a:gd name="T5" fmla="*/ 30 h 41"/>
                  <a:gd name="T6" fmla="*/ 29 w 64"/>
                  <a:gd name="T7" fmla="*/ 37 h 41"/>
                  <a:gd name="T8" fmla="*/ 22 w 64"/>
                  <a:gd name="T9" fmla="*/ 28 h 41"/>
                  <a:gd name="T10" fmla="*/ 16 w 64"/>
                  <a:gd name="T11" fmla="*/ 28 h 41"/>
                  <a:gd name="T12" fmla="*/ 4 w 64"/>
                  <a:gd name="T13" fmla="*/ 26 h 41"/>
                  <a:gd name="T14" fmla="*/ 1 w 64"/>
                  <a:gd name="T15" fmla="*/ 23 h 41"/>
                  <a:gd name="T16" fmla="*/ 1 w 64"/>
                  <a:gd name="T17" fmla="*/ 12 h 41"/>
                  <a:gd name="T18" fmla="*/ 3 w 64"/>
                  <a:gd name="T19" fmla="*/ 11 h 41"/>
                  <a:gd name="T20" fmla="*/ 6 w 64"/>
                  <a:gd name="T21" fmla="*/ 15 h 41"/>
                  <a:gd name="T22" fmla="*/ 14 w 64"/>
                  <a:gd name="T23" fmla="*/ 17 h 41"/>
                  <a:gd name="T24" fmla="*/ 38 w 64"/>
                  <a:gd name="T25" fmla="*/ 11 h 41"/>
                  <a:gd name="T26" fmla="*/ 46 w 64"/>
                  <a:gd name="T27" fmla="*/ 19 h 41"/>
                  <a:gd name="T28" fmla="*/ 52 w 64"/>
                  <a:gd name="T29" fmla="*/ 18 h 41"/>
                  <a:gd name="T30" fmla="*/ 51 w 64"/>
                  <a:gd name="T31" fmla="*/ 7 h 41"/>
                  <a:gd name="T32" fmla="*/ 47 w 64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1">
                    <a:moveTo>
                      <a:pt x="47" y="0"/>
                    </a:moveTo>
                    <a:cubicBezTo>
                      <a:pt x="60" y="6"/>
                      <a:pt x="64" y="14"/>
                      <a:pt x="61" y="27"/>
                    </a:cubicBezTo>
                    <a:cubicBezTo>
                      <a:pt x="61" y="28"/>
                      <a:pt x="61" y="30"/>
                      <a:pt x="60" y="30"/>
                    </a:cubicBezTo>
                    <a:cubicBezTo>
                      <a:pt x="50" y="34"/>
                      <a:pt x="41" y="41"/>
                      <a:pt x="29" y="37"/>
                    </a:cubicBezTo>
                    <a:cubicBezTo>
                      <a:pt x="25" y="35"/>
                      <a:pt x="26" y="30"/>
                      <a:pt x="22" y="28"/>
                    </a:cubicBezTo>
                    <a:cubicBezTo>
                      <a:pt x="20" y="28"/>
                      <a:pt x="18" y="26"/>
                      <a:pt x="16" y="28"/>
                    </a:cubicBezTo>
                    <a:cubicBezTo>
                      <a:pt x="10" y="32"/>
                      <a:pt x="9" y="32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19"/>
                      <a:pt x="1" y="16"/>
                      <a:pt x="1" y="12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5" y="12"/>
                      <a:pt x="6" y="13"/>
                      <a:pt x="6" y="15"/>
                    </a:cubicBezTo>
                    <a:cubicBezTo>
                      <a:pt x="8" y="21"/>
                      <a:pt x="11" y="22"/>
                      <a:pt x="14" y="17"/>
                    </a:cubicBezTo>
                    <a:cubicBezTo>
                      <a:pt x="20" y="7"/>
                      <a:pt x="29" y="12"/>
                      <a:pt x="38" y="11"/>
                    </a:cubicBezTo>
                    <a:cubicBezTo>
                      <a:pt x="42" y="11"/>
                      <a:pt x="44" y="15"/>
                      <a:pt x="46" y="19"/>
                    </a:cubicBezTo>
                    <a:cubicBezTo>
                      <a:pt x="48" y="22"/>
                      <a:pt x="50" y="21"/>
                      <a:pt x="52" y="18"/>
                    </a:cubicBezTo>
                    <a:cubicBezTo>
                      <a:pt x="53" y="14"/>
                      <a:pt x="55" y="11"/>
                      <a:pt x="51" y="7"/>
                    </a:cubicBezTo>
                    <a:cubicBezTo>
                      <a:pt x="49" y="5"/>
                      <a:pt x="47" y="3"/>
                      <a:pt x="47" y="0"/>
                    </a:cubicBezTo>
                    <a:close/>
                  </a:path>
                </a:pathLst>
              </a:custGeom>
              <a:solidFill>
                <a:srgbClr val="DD4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2" name="Freeform 117">
                <a:extLst>
                  <a:ext uri="{FF2B5EF4-FFF2-40B4-BE49-F238E27FC236}">
                    <a16:creationId xmlns:a16="http://schemas.microsoft.com/office/drawing/2014/main" id="{5DB79144-CA3E-86E2-AEF1-5E7ACA49E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117"/>
                <a:ext cx="196" cy="135"/>
              </a:xfrm>
              <a:custGeom>
                <a:avLst/>
                <a:gdLst>
                  <a:gd name="T0" fmla="*/ 44 w 64"/>
                  <a:gd name="T1" fmla="*/ 5 h 44"/>
                  <a:gd name="T2" fmla="*/ 49 w 64"/>
                  <a:gd name="T3" fmla="*/ 9 h 44"/>
                  <a:gd name="T4" fmla="*/ 56 w 64"/>
                  <a:gd name="T5" fmla="*/ 9 h 44"/>
                  <a:gd name="T6" fmla="*/ 64 w 64"/>
                  <a:gd name="T7" fmla="*/ 10 h 44"/>
                  <a:gd name="T8" fmla="*/ 64 w 64"/>
                  <a:gd name="T9" fmla="*/ 18 h 44"/>
                  <a:gd name="T10" fmla="*/ 57 w 64"/>
                  <a:gd name="T11" fmla="*/ 18 h 44"/>
                  <a:gd name="T12" fmla="*/ 52 w 64"/>
                  <a:gd name="T13" fmla="*/ 18 h 44"/>
                  <a:gd name="T14" fmla="*/ 46 w 64"/>
                  <a:gd name="T15" fmla="*/ 10 h 44"/>
                  <a:gd name="T16" fmla="*/ 38 w 64"/>
                  <a:gd name="T17" fmla="*/ 9 h 44"/>
                  <a:gd name="T18" fmla="*/ 33 w 64"/>
                  <a:gd name="T19" fmla="*/ 15 h 44"/>
                  <a:gd name="T20" fmla="*/ 27 w 64"/>
                  <a:gd name="T21" fmla="*/ 17 h 44"/>
                  <a:gd name="T22" fmla="*/ 17 w 64"/>
                  <a:gd name="T23" fmla="*/ 20 h 44"/>
                  <a:gd name="T24" fmla="*/ 10 w 64"/>
                  <a:gd name="T25" fmla="*/ 25 h 44"/>
                  <a:gd name="T26" fmla="*/ 6 w 64"/>
                  <a:gd name="T27" fmla="*/ 29 h 44"/>
                  <a:gd name="T28" fmla="*/ 11 w 64"/>
                  <a:gd name="T29" fmla="*/ 32 h 44"/>
                  <a:gd name="T30" fmla="*/ 16 w 64"/>
                  <a:gd name="T31" fmla="*/ 35 h 44"/>
                  <a:gd name="T32" fmla="*/ 11 w 64"/>
                  <a:gd name="T33" fmla="*/ 39 h 44"/>
                  <a:gd name="T34" fmla="*/ 3 w 64"/>
                  <a:gd name="T35" fmla="*/ 44 h 44"/>
                  <a:gd name="T36" fmla="*/ 0 w 64"/>
                  <a:gd name="T37" fmla="*/ 31 h 44"/>
                  <a:gd name="T38" fmla="*/ 1 w 64"/>
                  <a:gd name="T39" fmla="*/ 27 h 44"/>
                  <a:gd name="T40" fmla="*/ 7 w 64"/>
                  <a:gd name="T41" fmla="*/ 12 h 44"/>
                  <a:gd name="T42" fmla="*/ 8 w 64"/>
                  <a:gd name="T43" fmla="*/ 10 h 44"/>
                  <a:gd name="T44" fmla="*/ 25 w 64"/>
                  <a:gd name="T45" fmla="*/ 6 h 44"/>
                  <a:gd name="T46" fmla="*/ 32 w 64"/>
                  <a:gd name="T47" fmla="*/ 4 h 44"/>
                  <a:gd name="T48" fmla="*/ 39 w 64"/>
                  <a:gd name="T49" fmla="*/ 1 h 44"/>
                  <a:gd name="T50" fmla="*/ 44 w 64"/>
                  <a:gd name="T51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44">
                    <a:moveTo>
                      <a:pt x="44" y="5"/>
                    </a:moveTo>
                    <a:cubicBezTo>
                      <a:pt x="46" y="6"/>
                      <a:pt x="47" y="8"/>
                      <a:pt x="49" y="9"/>
                    </a:cubicBezTo>
                    <a:cubicBezTo>
                      <a:pt x="51" y="11"/>
                      <a:pt x="54" y="14"/>
                      <a:pt x="56" y="9"/>
                    </a:cubicBezTo>
                    <a:cubicBezTo>
                      <a:pt x="59" y="4"/>
                      <a:pt x="62" y="5"/>
                      <a:pt x="64" y="10"/>
                    </a:cubicBezTo>
                    <a:cubicBezTo>
                      <a:pt x="64" y="13"/>
                      <a:pt x="64" y="15"/>
                      <a:pt x="64" y="18"/>
                    </a:cubicBezTo>
                    <a:cubicBezTo>
                      <a:pt x="61" y="12"/>
                      <a:pt x="59" y="13"/>
                      <a:pt x="57" y="18"/>
                    </a:cubicBezTo>
                    <a:cubicBezTo>
                      <a:pt x="55" y="22"/>
                      <a:pt x="54" y="22"/>
                      <a:pt x="52" y="18"/>
                    </a:cubicBezTo>
                    <a:cubicBezTo>
                      <a:pt x="50" y="15"/>
                      <a:pt x="47" y="14"/>
                      <a:pt x="46" y="10"/>
                    </a:cubicBezTo>
                    <a:cubicBezTo>
                      <a:pt x="44" y="5"/>
                      <a:pt x="41" y="5"/>
                      <a:pt x="38" y="9"/>
                    </a:cubicBezTo>
                    <a:cubicBezTo>
                      <a:pt x="36" y="11"/>
                      <a:pt x="34" y="12"/>
                      <a:pt x="33" y="15"/>
                    </a:cubicBezTo>
                    <a:cubicBezTo>
                      <a:pt x="32" y="18"/>
                      <a:pt x="29" y="18"/>
                      <a:pt x="27" y="17"/>
                    </a:cubicBezTo>
                    <a:cubicBezTo>
                      <a:pt x="22" y="14"/>
                      <a:pt x="19" y="17"/>
                      <a:pt x="17" y="20"/>
                    </a:cubicBezTo>
                    <a:cubicBezTo>
                      <a:pt x="15" y="23"/>
                      <a:pt x="13" y="25"/>
                      <a:pt x="10" y="25"/>
                    </a:cubicBezTo>
                    <a:cubicBezTo>
                      <a:pt x="8" y="25"/>
                      <a:pt x="6" y="27"/>
                      <a:pt x="6" y="29"/>
                    </a:cubicBezTo>
                    <a:cubicBezTo>
                      <a:pt x="7" y="31"/>
                      <a:pt x="8" y="32"/>
                      <a:pt x="11" y="32"/>
                    </a:cubicBezTo>
                    <a:cubicBezTo>
                      <a:pt x="13" y="33"/>
                      <a:pt x="16" y="32"/>
                      <a:pt x="16" y="35"/>
                    </a:cubicBezTo>
                    <a:cubicBezTo>
                      <a:pt x="16" y="37"/>
                      <a:pt x="13" y="38"/>
                      <a:pt x="11" y="39"/>
                    </a:cubicBezTo>
                    <a:cubicBezTo>
                      <a:pt x="8" y="39"/>
                      <a:pt x="6" y="43"/>
                      <a:pt x="3" y="44"/>
                    </a:cubicBezTo>
                    <a:cubicBezTo>
                      <a:pt x="2" y="40"/>
                      <a:pt x="2" y="35"/>
                      <a:pt x="0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4" y="22"/>
                      <a:pt x="9" y="19"/>
                      <a:pt x="7" y="12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14" y="9"/>
                      <a:pt x="18" y="4"/>
                      <a:pt x="25" y="6"/>
                    </a:cubicBezTo>
                    <a:cubicBezTo>
                      <a:pt x="28" y="7"/>
                      <a:pt x="30" y="6"/>
                      <a:pt x="32" y="4"/>
                    </a:cubicBezTo>
                    <a:cubicBezTo>
                      <a:pt x="34" y="2"/>
                      <a:pt x="36" y="0"/>
                      <a:pt x="39" y="1"/>
                    </a:cubicBezTo>
                    <a:cubicBezTo>
                      <a:pt x="41" y="1"/>
                      <a:pt x="43" y="3"/>
                      <a:pt x="44" y="5"/>
                    </a:cubicBezTo>
                    <a:close/>
                  </a:path>
                </a:pathLst>
              </a:custGeom>
              <a:solidFill>
                <a:srgbClr val="F19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3" name="Freeform 118">
                <a:extLst>
                  <a:ext uri="{FF2B5EF4-FFF2-40B4-BE49-F238E27FC236}">
                    <a16:creationId xmlns:a16="http://schemas.microsoft.com/office/drawing/2014/main" id="{DB26F5CB-DF3A-120A-47E6-1170A0F6B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133"/>
                <a:ext cx="27" cy="21"/>
              </a:xfrm>
              <a:custGeom>
                <a:avLst/>
                <a:gdLst>
                  <a:gd name="T0" fmla="*/ 0 w 9"/>
                  <a:gd name="T1" fmla="*/ 1 h 7"/>
                  <a:gd name="T2" fmla="*/ 0 w 9"/>
                  <a:gd name="T3" fmla="*/ 0 h 7"/>
                  <a:gd name="T4" fmla="*/ 9 w 9"/>
                  <a:gd name="T5" fmla="*/ 5 h 7"/>
                  <a:gd name="T6" fmla="*/ 7 w 9"/>
                  <a:gd name="T7" fmla="*/ 7 h 7"/>
                  <a:gd name="T8" fmla="*/ 0 w 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3" y="7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F9B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4" name="Freeform 119">
                <a:extLst>
                  <a:ext uri="{FF2B5EF4-FFF2-40B4-BE49-F238E27FC236}">
                    <a16:creationId xmlns:a16="http://schemas.microsoft.com/office/drawing/2014/main" id="{464EE921-15B7-E46E-FDC8-FE1C23E7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3132"/>
                <a:ext cx="592" cy="292"/>
              </a:xfrm>
              <a:custGeom>
                <a:avLst/>
                <a:gdLst>
                  <a:gd name="T0" fmla="*/ 193 w 193"/>
                  <a:gd name="T1" fmla="*/ 41 h 95"/>
                  <a:gd name="T2" fmla="*/ 181 w 193"/>
                  <a:gd name="T3" fmla="*/ 52 h 95"/>
                  <a:gd name="T4" fmla="*/ 174 w 193"/>
                  <a:gd name="T5" fmla="*/ 67 h 95"/>
                  <a:gd name="T6" fmla="*/ 155 w 193"/>
                  <a:gd name="T7" fmla="*/ 78 h 95"/>
                  <a:gd name="T8" fmla="*/ 126 w 193"/>
                  <a:gd name="T9" fmla="*/ 87 h 95"/>
                  <a:gd name="T10" fmla="*/ 106 w 193"/>
                  <a:gd name="T11" fmla="*/ 93 h 95"/>
                  <a:gd name="T12" fmla="*/ 98 w 193"/>
                  <a:gd name="T13" fmla="*/ 91 h 95"/>
                  <a:gd name="T14" fmla="*/ 87 w 193"/>
                  <a:gd name="T15" fmla="*/ 89 h 95"/>
                  <a:gd name="T16" fmla="*/ 66 w 193"/>
                  <a:gd name="T17" fmla="*/ 84 h 95"/>
                  <a:gd name="T18" fmla="*/ 57 w 193"/>
                  <a:gd name="T19" fmla="*/ 79 h 95"/>
                  <a:gd name="T20" fmla="*/ 34 w 193"/>
                  <a:gd name="T21" fmla="*/ 55 h 95"/>
                  <a:gd name="T22" fmla="*/ 33 w 193"/>
                  <a:gd name="T23" fmla="*/ 76 h 95"/>
                  <a:gd name="T24" fmla="*/ 27 w 193"/>
                  <a:gd name="T25" fmla="*/ 76 h 95"/>
                  <a:gd name="T26" fmla="*/ 4 w 193"/>
                  <a:gd name="T27" fmla="*/ 65 h 95"/>
                  <a:gd name="T28" fmla="*/ 2 w 193"/>
                  <a:gd name="T29" fmla="*/ 64 h 95"/>
                  <a:gd name="T30" fmla="*/ 2 w 193"/>
                  <a:gd name="T31" fmla="*/ 52 h 95"/>
                  <a:gd name="T32" fmla="*/ 8 w 193"/>
                  <a:gd name="T33" fmla="*/ 56 h 95"/>
                  <a:gd name="T34" fmla="*/ 18 w 193"/>
                  <a:gd name="T35" fmla="*/ 62 h 95"/>
                  <a:gd name="T36" fmla="*/ 27 w 193"/>
                  <a:gd name="T37" fmla="*/ 67 h 95"/>
                  <a:gd name="T38" fmla="*/ 31 w 193"/>
                  <a:gd name="T39" fmla="*/ 39 h 95"/>
                  <a:gd name="T40" fmla="*/ 43 w 193"/>
                  <a:gd name="T41" fmla="*/ 32 h 95"/>
                  <a:gd name="T42" fmla="*/ 56 w 193"/>
                  <a:gd name="T43" fmla="*/ 31 h 95"/>
                  <a:gd name="T44" fmla="*/ 67 w 193"/>
                  <a:gd name="T45" fmla="*/ 27 h 95"/>
                  <a:gd name="T46" fmla="*/ 51 w 193"/>
                  <a:gd name="T47" fmla="*/ 10 h 95"/>
                  <a:gd name="T48" fmla="*/ 50 w 193"/>
                  <a:gd name="T49" fmla="*/ 7 h 95"/>
                  <a:gd name="T50" fmla="*/ 62 w 193"/>
                  <a:gd name="T51" fmla="*/ 5 h 95"/>
                  <a:gd name="T52" fmla="*/ 75 w 193"/>
                  <a:gd name="T53" fmla="*/ 2 h 95"/>
                  <a:gd name="T54" fmla="*/ 87 w 193"/>
                  <a:gd name="T55" fmla="*/ 5 h 95"/>
                  <a:gd name="T56" fmla="*/ 88 w 193"/>
                  <a:gd name="T57" fmla="*/ 11 h 95"/>
                  <a:gd name="T58" fmla="*/ 77 w 193"/>
                  <a:gd name="T59" fmla="*/ 29 h 95"/>
                  <a:gd name="T60" fmla="*/ 75 w 193"/>
                  <a:gd name="T61" fmla="*/ 31 h 95"/>
                  <a:gd name="T62" fmla="*/ 66 w 193"/>
                  <a:gd name="T63" fmla="*/ 36 h 95"/>
                  <a:gd name="T64" fmla="*/ 64 w 193"/>
                  <a:gd name="T65" fmla="*/ 40 h 95"/>
                  <a:gd name="T66" fmla="*/ 69 w 193"/>
                  <a:gd name="T67" fmla="*/ 41 h 95"/>
                  <a:gd name="T68" fmla="*/ 84 w 193"/>
                  <a:gd name="T69" fmla="*/ 36 h 95"/>
                  <a:gd name="T70" fmla="*/ 92 w 193"/>
                  <a:gd name="T71" fmla="*/ 37 h 95"/>
                  <a:gd name="T72" fmla="*/ 103 w 193"/>
                  <a:gd name="T73" fmla="*/ 38 h 95"/>
                  <a:gd name="T74" fmla="*/ 108 w 193"/>
                  <a:gd name="T75" fmla="*/ 37 h 95"/>
                  <a:gd name="T76" fmla="*/ 126 w 193"/>
                  <a:gd name="T77" fmla="*/ 32 h 95"/>
                  <a:gd name="T78" fmla="*/ 126 w 193"/>
                  <a:gd name="T79" fmla="*/ 42 h 95"/>
                  <a:gd name="T80" fmla="*/ 123 w 193"/>
                  <a:gd name="T81" fmla="*/ 58 h 95"/>
                  <a:gd name="T82" fmla="*/ 128 w 193"/>
                  <a:gd name="T83" fmla="*/ 66 h 95"/>
                  <a:gd name="T84" fmla="*/ 142 w 193"/>
                  <a:gd name="T85" fmla="*/ 70 h 95"/>
                  <a:gd name="T86" fmla="*/ 152 w 193"/>
                  <a:gd name="T87" fmla="*/ 66 h 95"/>
                  <a:gd name="T88" fmla="*/ 161 w 193"/>
                  <a:gd name="T89" fmla="*/ 62 h 95"/>
                  <a:gd name="T90" fmla="*/ 163 w 193"/>
                  <a:gd name="T91" fmla="*/ 56 h 95"/>
                  <a:gd name="T92" fmla="*/ 155 w 193"/>
                  <a:gd name="T93" fmla="*/ 51 h 95"/>
                  <a:gd name="T94" fmla="*/ 147 w 193"/>
                  <a:gd name="T95" fmla="*/ 48 h 95"/>
                  <a:gd name="T96" fmla="*/ 140 w 193"/>
                  <a:gd name="T97" fmla="*/ 42 h 95"/>
                  <a:gd name="T98" fmla="*/ 146 w 193"/>
                  <a:gd name="T99" fmla="*/ 32 h 95"/>
                  <a:gd name="T100" fmla="*/ 156 w 193"/>
                  <a:gd name="T101" fmla="*/ 28 h 95"/>
                  <a:gd name="T102" fmla="*/ 161 w 193"/>
                  <a:gd name="T103" fmla="*/ 29 h 95"/>
                  <a:gd name="T104" fmla="*/ 173 w 193"/>
                  <a:gd name="T105" fmla="*/ 42 h 95"/>
                  <a:gd name="T106" fmla="*/ 182 w 193"/>
                  <a:gd name="T107" fmla="*/ 45 h 95"/>
                  <a:gd name="T108" fmla="*/ 191 w 193"/>
                  <a:gd name="T109" fmla="*/ 41 h 95"/>
                  <a:gd name="T110" fmla="*/ 193 w 193"/>
                  <a:gd name="T111" fmla="*/ 4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95">
                    <a:moveTo>
                      <a:pt x="193" y="41"/>
                    </a:moveTo>
                    <a:cubicBezTo>
                      <a:pt x="191" y="46"/>
                      <a:pt x="185" y="48"/>
                      <a:pt x="181" y="52"/>
                    </a:cubicBezTo>
                    <a:cubicBezTo>
                      <a:pt x="178" y="57"/>
                      <a:pt x="174" y="61"/>
                      <a:pt x="174" y="67"/>
                    </a:cubicBezTo>
                    <a:cubicBezTo>
                      <a:pt x="168" y="72"/>
                      <a:pt x="161" y="75"/>
                      <a:pt x="155" y="78"/>
                    </a:cubicBezTo>
                    <a:cubicBezTo>
                      <a:pt x="143" y="76"/>
                      <a:pt x="134" y="81"/>
                      <a:pt x="126" y="87"/>
                    </a:cubicBezTo>
                    <a:cubicBezTo>
                      <a:pt x="120" y="92"/>
                      <a:pt x="113" y="92"/>
                      <a:pt x="106" y="93"/>
                    </a:cubicBezTo>
                    <a:cubicBezTo>
                      <a:pt x="103" y="95"/>
                      <a:pt x="101" y="94"/>
                      <a:pt x="98" y="91"/>
                    </a:cubicBezTo>
                    <a:cubicBezTo>
                      <a:pt x="95" y="88"/>
                      <a:pt x="91" y="87"/>
                      <a:pt x="87" y="89"/>
                    </a:cubicBezTo>
                    <a:cubicBezTo>
                      <a:pt x="79" y="93"/>
                      <a:pt x="73" y="88"/>
                      <a:pt x="66" y="84"/>
                    </a:cubicBezTo>
                    <a:cubicBezTo>
                      <a:pt x="63" y="83"/>
                      <a:pt x="60" y="81"/>
                      <a:pt x="57" y="79"/>
                    </a:cubicBezTo>
                    <a:cubicBezTo>
                      <a:pt x="46" y="74"/>
                      <a:pt x="43" y="63"/>
                      <a:pt x="34" y="55"/>
                    </a:cubicBezTo>
                    <a:cubicBezTo>
                      <a:pt x="34" y="62"/>
                      <a:pt x="44" y="70"/>
                      <a:pt x="33" y="76"/>
                    </a:cubicBezTo>
                    <a:cubicBezTo>
                      <a:pt x="31" y="76"/>
                      <a:pt x="29" y="77"/>
                      <a:pt x="27" y="76"/>
                    </a:cubicBezTo>
                    <a:cubicBezTo>
                      <a:pt x="20" y="71"/>
                      <a:pt x="10" y="71"/>
                      <a:pt x="4" y="65"/>
                    </a:cubicBezTo>
                    <a:cubicBezTo>
                      <a:pt x="3" y="64"/>
                      <a:pt x="3" y="64"/>
                      <a:pt x="2" y="64"/>
                    </a:cubicBezTo>
                    <a:cubicBezTo>
                      <a:pt x="0" y="60"/>
                      <a:pt x="1" y="56"/>
                      <a:pt x="2" y="52"/>
                    </a:cubicBezTo>
                    <a:cubicBezTo>
                      <a:pt x="6" y="51"/>
                      <a:pt x="6" y="54"/>
                      <a:pt x="8" y="56"/>
                    </a:cubicBezTo>
                    <a:cubicBezTo>
                      <a:pt x="10" y="60"/>
                      <a:pt x="13" y="63"/>
                      <a:pt x="18" y="62"/>
                    </a:cubicBezTo>
                    <a:cubicBezTo>
                      <a:pt x="22" y="62"/>
                      <a:pt x="24" y="66"/>
                      <a:pt x="27" y="67"/>
                    </a:cubicBezTo>
                    <a:cubicBezTo>
                      <a:pt x="28" y="58"/>
                      <a:pt x="27" y="48"/>
                      <a:pt x="31" y="39"/>
                    </a:cubicBezTo>
                    <a:cubicBezTo>
                      <a:pt x="33" y="33"/>
                      <a:pt x="38" y="32"/>
                      <a:pt x="43" y="32"/>
                    </a:cubicBezTo>
                    <a:cubicBezTo>
                      <a:pt x="47" y="31"/>
                      <a:pt x="51" y="30"/>
                      <a:pt x="56" y="31"/>
                    </a:cubicBezTo>
                    <a:cubicBezTo>
                      <a:pt x="60" y="32"/>
                      <a:pt x="64" y="30"/>
                      <a:pt x="67" y="27"/>
                    </a:cubicBezTo>
                    <a:cubicBezTo>
                      <a:pt x="60" y="23"/>
                      <a:pt x="59" y="13"/>
                      <a:pt x="51" y="10"/>
                    </a:cubicBezTo>
                    <a:cubicBezTo>
                      <a:pt x="50" y="9"/>
                      <a:pt x="50" y="8"/>
                      <a:pt x="50" y="7"/>
                    </a:cubicBezTo>
                    <a:cubicBezTo>
                      <a:pt x="54" y="4"/>
                      <a:pt x="59" y="7"/>
                      <a:pt x="62" y="5"/>
                    </a:cubicBezTo>
                    <a:cubicBezTo>
                      <a:pt x="67" y="5"/>
                      <a:pt x="71" y="4"/>
                      <a:pt x="75" y="2"/>
                    </a:cubicBezTo>
                    <a:cubicBezTo>
                      <a:pt x="79" y="0"/>
                      <a:pt x="84" y="1"/>
                      <a:pt x="87" y="5"/>
                    </a:cubicBezTo>
                    <a:cubicBezTo>
                      <a:pt x="89" y="7"/>
                      <a:pt x="90" y="9"/>
                      <a:pt x="88" y="11"/>
                    </a:cubicBezTo>
                    <a:cubicBezTo>
                      <a:pt x="82" y="15"/>
                      <a:pt x="82" y="24"/>
                      <a:pt x="77" y="29"/>
                    </a:cubicBezTo>
                    <a:cubicBezTo>
                      <a:pt x="76" y="30"/>
                      <a:pt x="76" y="30"/>
                      <a:pt x="75" y="31"/>
                    </a:cubicBezTo>
                    <a:cubicBezTo>
                      <a:pt x="73" y="33"/>
                      <a:pt x="70" y="34"/>
                      <a:pt x="66" y="36"/>
                    </a:cubicBezTo>
                    <a:cubicBezTo>
                      <a:pt x="65" y="37"/>
                      <a:pt x="63" y="37"/>
                      <a:pt x="64" y="40"/>
                    </a:cubicBezTo>
                    <a:cubicBezTo>
                      <a:pt x="65" y="42"/>
                      <a:pt x="67" y="42"/>
                      <a:pt x="69" y="41"/>
                    </a:cubicBezTo>
                    <a:cubicBezTo>
                      <a:pt x="74" y="39"/>
                      <a:pt x="79" y="38"/>
                      <a:pt x="84" y="36"/>
                    </a:cubicBezTo>
                    <a:cubicBezTo>
                      <a:pt x="87" y="35"/>
                      <a:pt x="90" y="35"/>
                      <a:pt x="92" y="37"/>
                    </a:cubicBezTo>
                    <a:cubicBezTo>
                      <a:pt x="96" y="41"/>
                      <a:pt x="99" y="40"/>
                      <a:pt x="103" y="38"/>
                    </a:cubicBezTo>
                    <a:cubicBezTo>
                      <a:pt x="105" y="38"/>
                      <a:pt x="106" y="37"/>
                      <a:pt x="108" y="37"/>
                    </a:cubicBezTo>
                    <a:cubicBezTo>
                      <a:pt x="115" y="37"/>
                      <a:pt x="121" y="36"/>
                      <a:pt x="126" y="32"/>
                    </a:cubicBezTo>
                    <a:cubicBezTo>
                      <a:pt x="127" y="36"/>
                      <a:pt x="130" y="38"/>
                      <a:pt x="126" y="42"/>
                    </a:cubicBezTo>
                    <a:cubicBezTo>
                      <a:pt x="123" y="45"/>
                      <a:pt x="125" y="52"/>
                      <a:pt x="123" y="58"/>
                    </a:cubicBezTo>
                    <a:cubicBezTo>
                      <a:pt x="121" y="64"/>
                      <a:pt x="121" y="64"/>
                      <a:pt x="128" y="66"/>
                    </a:cubicBezTo>
                    <a:cubicBezTo>
                      <a:pt x="133" y="68"/>
                      <a:pt x="137" y="70"/>
                      <a:pt x="142" y="70"/>
                    </a:cubicBezTo>
                    <a:cubicBezTo>
                      <a:pt x="146" y="70"/>
                      <a:pt x="149" y="70"/>
                      <a:pt x="152" y="66"/>
                    </a:cubicBezTo>
                    <a:cubicBezTo>
                      <a:pt x="154" y="62"/>
                      <a:pt x="157" y="62"/>
                      <a:pt x="161" y="62"/>
                    </a:cubicBezTo>
                    <a:cubicBezTo>
                      <a:pt x="165" y="61"/>
                      <a:pt x="165" y="59"/>
                      <a:pt x="163" y="56"/>
                    </a:cubicBezTo>
                    <a:cubicBezTo>
                      <a:pt x="161" y="53"/>
                      <a:pt x="158" y="52"/>
                      <a:pt x="155" y="51"/>
                    </a:cubicBezTo>
                    <a:cubicBezTo>
                      <a:pt x="152" y="50"/>
                      <a:pt x="150" y="49"/>
                      <a:pt x="147" y="48"/>
                    </a:cubicBezTo>
                    <a:cubicBezTo>
                      <a:pt x="144" y="47"/>
                      <a:pt x="140" y="46"/>
                      <a:pt x="140" y="42"/>
                    </a:cubicBezTo>
                    <a:cubicBezTo>
                      <a:pt x="139" y="37"/>
                      <a:pt x="142" y="34"/>
                      <a:pt x="146" y="32"/>
                    </a:cubicBezTo>
                    <a:cubicBezTo>
                      <a:pt x="149" y="30"/>
                      <a:pt x="153" y="29"/>
                      <a:pt x="156" y="28"/>
                    </a:cubicBezTo>
                    <a:cubicBezTo>
                      <a:pt x="158" y="27"/>
                      <a:pt x="160" y="27"/>
                      <a:pt x="161" y="29"/>
                    </a:cubicBezTo>
                    <a:cubicBezTo>
                      <a:pt x="165" y="34"/>
                      <a:pt x="171" y="36"/>
                      <a:pt x="173" y="42"/>
                    </a:cubicBezTo>
                    <a:cubicBezTo>
                      <a:pt x="175" y="47"/>
                      <a:pt x="178" y="47"/>
                      <a:pt x="182" y="45"/>
                    </a:cubicBezTo>
                    <a:cubicBezTo>
                      <a:pt x="185" y="43"/>
                      <a:pt x="187" y="40"/>
                      <a:pt x="191" y="41"/>
                    </a:cubicBezTo>
                    <a:cubicBezTo>
                      <a:pt x="192" y="41"/>
                      <a:pt x="192" y="41"/>
                      <a:pt x="193" y="41"/>
                    </a:cubicBezTo>
                    <a:close/>
                  </a:path>
                </a:pathLst>
              </a:custGeom>
              <a:solidFill>
                <a:srgbClr val="A31A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5" name="Freeform 120">
                <a:extLst>
                  <a:ext uri="{FF2B5EF4-FFF2-40B4-BE49-F238E27FC236}">
                    <a16:creationId xmlns:a16="http://schemas.microsoft.com/office/drawing/2014/main" id="{217DA27A-05EC-3938-035A-5BD00F334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" y="3230"/>
                <a:ext cx="625" cy="200"/>
              </a:xfrm>
              <a:custGeom>
                <a:avLst/>
                <a:gdLst>
                  <a:gd name="T0" fmla="*/ 124 w 204"/>
                  <a:gd name="T1" fmla="*/ 43 h 65"/>
                  <a:gd name="T2" fmla="*/ 131 w 204"/>
                  <a:gd name="T3" fmla="*/ 43 h 65"/>
                  <a:gd name="T4" fmla="*/ 136 w 204"/>
                  <a:gd name="T5" fmla="*/ 39 h 65"/>
                  <a:gd name="T6" fmla="*/ 144 w 204"/>
                  <a:gd name="T7" fmla="*/ 39 h 65"/>
                  <a:gd name="T8" fmla="*/ 155 w 204"/>
                  <a:gd name="T9" fmla="*/ 46 h 65"/>
                  <a:gd name="T10" fmla="*/ 174 w 204"/>
                  <a:gd name="T11" fmla="*/ 55 h 65"/>
                  <a:gd name="T12" fmla="*/ 182 w 204"/>
                  <a:gd name="T13" fmla="*/ 56 h 65"/>
                  <a:gd name="T14" fmla="*/ 199 w 204"/>
                  <a:gd name="T15" fmla="*/ 59 h 65"/>
                  <a:gd name="T16" fmla="*/ 204 w 204"/>
                  <a:gd name="T17" fmla="*/ 61 h 65"/>
                  <a:gd name="T18" fmla="*/ 190 w 204"/>
                  <a:gd name="T19" fmla="*/ 64 h 65"/>
                  <a:gd name="T20" fmla="*/ 165 w 204"/>
                  <a:gd name="T21" fmla="*/ 58 h 65"/>
                  <a:gd name="T22" fmla="*/ 136 w 204"/>
                  <a:gd name="T23" fmla="*/ 50 h 65"/>
                  <a:gd name="T24" fmla="*/ 128 w 204"/>
                  <a:gd name="T25" fmla="*/ 54 h 65"/>
                  <a:gd name="T26" fmla="*/ 122 w 204"/>
                  <a:gd name="T27" fmla="*/ 57 h 65"/>
                  <a:gd name="T28" fmla="*/ 107 w 204"/>
                  <a:gd name="T29" fmla="*/ 52 h 65"/>
                  <a:gd name="T30" fmla="*/ 104 w 204"/>
                  <a:gd name="T31" fmla="*/ 50 h 65"/>
                  <a:gd name="T32" fmla="*/ 77 w 204"/>
                  <a:gd name="T33" fmla="*/ 21 h 65"/>
                  <a:gd name="T34" fmla="*/ 84 w 204"/>
                  <a:gd name="T35" fmla="*/ 20 h 65"/>
                  <a:gd name="T36" fmla="*/ 80 w 204"/>
                  <a:gd name="T37" fmla="*/ 15 h 65"/>
                  <a:gd name="T38" fmla="*/ 76 w 204"/>
                  <a:gd name="T39" fmla="*/ 19 h 65"/>
                  <a:gd name="T40" fmla="*/ 61 w 204"/>
                  <a:gd name="T41" fmla="*/ 24 h 65"/>
                  <a:gd name="T42" fmla="*/ 43 w 204"/>
                  <a:gd name="T43" fmla="*/ 25 h 65"/>
                  <a:gd name="T44" fmla="*/ 41 w 204"/>
                  <a:gd name="T45" fmla="*/ 24 h 65"/>
                  <a:gd name="T46" fmla="*/ 24 w 204"/>
                  <a:gd name="T47" fmla="*/ 18 h 65"/>
                  <a:gd name="T48" fmla="*/ 8 w 204"/>
                  <a:gd name="T49" fmla="*/ 15 h 65"/>
                  <a:gd name="T50" fmla="*/ 0 w 204"/>
                  <a:gd name="T51" fmla="*/ 7 h 65"/>
                  <a:gd name="T52" fmla="*/ 11 w 204"/>
                  <a:gd name="T53" fmla="*/ 4 h 65"/>
                  <a:gd name="T54" fmla="*/ 20 w 204"/>
                  <a:gd name="T55" fmla="*/ 9 h 65"/>
                  <a:gd name="T56" fmla="*/ 23 w 204"/>
                  <a:gd name="T57" fmla="*/ 11 h 65"/>
                  <a:gd name="T58" fmla="*/ 34 w 204"/>
                  <a:gd name="T59" fmla="*/ 14 h 65"/>
                  <a:gd name="T60" fmla="*/ 47 w 204"/>
                  <a:gd name="T61" fmla="*/ 19 h 65"/>
                  <a:gd name="T62" fmla="*/ 54 w 204"/>
                  <a:gd name="T63" fmla="*/ 17 h 65"/>
                  <a:gd name="T64" fmla="*/ 54 w 204"/>
                  <a:gd name="T65" fmla="*/ 12 h 65"/>
                  <a:gd name="T66" fmla="*/ 60 w 204"/>
                  <a:gd name="T67" fmla="*/ 0 h 65"/>
                  <a:gd name="T68" fmla="*/ 90 w 204"/>
                  <a:gd name="T69" fmla="*/ 2 h 65"/>
                  <a:gd name="T70" fmla="*/ 95 w 204"/>
                  <a:gd name="T71" fmla="*/ 11 h 65"/>
                  <a:gd name="T72" fmla="*/ 94 w 204"/>
                  <a:gd name="T73" fmla="*/ 26 h 65"/>
                  <a:gd name="T74" fmla="*/ 101 w 204"/>
                  <a:gd name="T75" fmla="*/ 31 h 65"/>
                  <a:gd name="T76" fmla="*/ 101 w 204"/>
                  <a:gd name="T77" fmla="*/ 31 h 65"/>
                  <a:gd name="T78" fmla="*/ 112 w 204"/>
                  <a:gd name="T79" fmla="*/ 39 h 65"/>
                  <a:gd name="T80" fmla="*/ 115 w 204"/>
                  <a:gd name="T81" fmla="*/ 41 h 65"/>
                  <a:gd name="T82" fmla="*/ 124 w 204"/>
                  <a:gd name="T83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65">
                    <a:moveTo>
                      <a:pt x="124" y="43"/>
                    </a:moveTo>
                    <a:cubicBezTo>
                      <a:pt x="126" y="43"/>
                      <a:pt x="129" y="43"/>
                      <a:pt x="131" y="43"/>
                    </a:cubicBezTo>
                    <a:cubicBezTo>
                      <a:pt x="133" y="42"/>
                      <a:pt x="134" y="40"/>
                      <a:pt x="136" y="39"/>
                    </a:cubicBezTo>
                    <a:cubicBezTo>
                      <a:pt x="139" y="37"/>
                      <a:pt x="141" y="37"/>
                      <a:pt x="144" y="39"/>
                    </a:cubicBezTo>
                    <a:cubicBezTo>
                      <a:pt x="147" y="42"/>
                      <a:pt x="151" y="44"/>
                      <a:pt x="155" y="46"/>
                    </a:cubicBezTo>
                    <a:cubicBezTo>
                      <a:pt x="163" y="47"/>
                      <a:pt x="167" y="53"/>
                      <a:pt x="174" y="55"/>
                    </a:cubicBezTo>
                    <a:cubicBezTo>
                      <a:pt x="177" y="56"/>
                      <a:pt x="179" y="57"/>
                      <a:pt x="182" y="56"/>
                    </a:cubicBezTo>
                    <a:cubicBezTo>
                      <a:pt x="189" y="53"/>
                      <a:pt x="195" y="53"/>
                      <a:pt x="199" y="59"/>
                    </a:cubicBezTo>
                    <a:cubicBezTo>
                      <a:pt x="200" y="62"/>
                      <a:pt x="202" y="61"/>
                      <a:pt x="204" y="61"/>
                    </a:cubicBezTo>
                    <a:cubicBezTo>
                      <a:pt x="200" y="63"/>
                      <a:pt x="195" y="63"/>
                      <a:pt x="190" y="64"/>
                    </a:cubicBezTo>
                    <a:cubicBezTo>
                      <a:pt x="181" y="65"/>
                      <a:pt x="173" y="64"/>
                      <a:pt x="165" y="58"/>
                    </a:cubicBezTo>
                    <a:cubicBezTo>
                      <a:pt x="157" y="52"/>
                      <a:pt x="146" y="51"/>
                      <a:pt x="136" y="50"/>
                    </a:cubicBezTo>
                    <a:cubicBezTo>
                      <a:pt x="133" y="49"/>
                      <a:pt x="130" y="51"/>
                      <a:pt x="128" y="54"/>
                    </a:cubicBezTo>
                    <a:cubicBezTo>
                      <a:pt x="127" y="58"/>
                      <a:pt x="125" y="58"/>
                      <a:pt x="122" y="57"/>
                    </a:cubicBezTo>
                    <a:cubicBezTo>
                      <a:pt x="117" y="55"/>
                      <a:pt x="111" y="56"/>
                      <a:pt x="107" y="52"/>
                    </a:cubicBezTo>
                    <a:cubicBezTo>
                      <a:pt x="106" y="51"/>
                      <a:pt x="105" y="50"/>
                      <a:pt x="104" y="50"/>
                    </a:cubicBezTo>
                    <a:cubicBezTo>
                      <a:pt x="84" y="49"/>
                      <a:pt x="83" y="33"/>
                      <a:pt x="77" y="21"/>
                    </a:cubicBezTo>
                    <a:cubicBezTo>
                      <a:pt x="80" y="20"/>
                      <a:pt x="82" y="20"/>
                      <a:pt x="84" y="20"/>
                    </a:cubicBezTo>
                    <a:cubicBezTo>
                      <a:pt x="85" y="17"/>
                      <a:pt x="83" y="16"/>
                      <a:pt x="80" y="15"/>
                    </a:cubicBezTo>
                    <a:cubicBezTo>
                      <a:pt x="77" y="14"/>
                      <a:pt x="77" y="17"/>
                      <a:pt x="76" y="19"/>
                    </a:cubicBezTo>
                    <a:cubicBezTo>
                      <a:pt x="71" y="20"/>
                      <a:pt x="66" y="21"/>
                      <a:pt x="61" y="24"/>
                    </a:cubicBezTo>
                    <a:cubicBezTo>
                      <a:pt x="57" y="26"/>
                      <a:pt x="50" y="29"/>
                      <a:pt x="43" y="25"/>
                    </a:cubicBezTo>
                    <a:cubicBezTo>
                      <a:pt x="43" y="24"/>
                      <a:pt x="41" y="24"/>
                      <a:pt x="41" y="24"/>
                    </a:cubicBezTo>
                    <a:cubicBezTo>
                      <a:pt x="33" y="27"/>
                      <a:pt x="28" y="23"/>
                      <a:pt x="24" y="18"/>
                    </a:cubicBezTo>
                    <a:cubicBezTo>
                      <a:pt x="19" y="14"/>
                      <a:pt x="14" y="14"/>
                      <a:pt x="8" y="15"/>
                    </a:cubicBezTo>
                    <a:cubicBezTo>
                      <a:pt x="5" y="12"/>
                      <a:pt x="3" y="10"/>
                      <a:pt x="0" y="7"/>
                    </a:cubicBezTo>
                    <a:cubicBezTo>
                      <a:pt x="3" y="3"/>
                      <a:pt x="7" y="4"/>
                      <a:pt x="11" y="4"/>
                    </a:cubicBezTo>
                    <a:cubicBezTo>
                      <a:pt x="15" y="5"/>
                      <a:pt x="17" y="7"/>
                      <a:pt x="20" y="9"/>
                    </a:cubicBezTo>
                    <a:cubicBezTo>
                      <a:pt x="21" y="10"/>
                      <a:pt x="22" y="10"/>
                      <a:pt x="23" y="11"/>
                    </a:cubicBezTo>
                    <a:cubicBezTo>
                      <a:pt x="27" y="12"/>
                      <a:pt x="31" y="12"/>
                      <a:pt x="34" y="14"/>
                    </a:cubicBezTo>
                    <a:cubicBezTo>
                      <a:pt x="38" y="15"/>
                      <a:pt x="43" y="14"/>
                      <a:pt x="47" y="19"/>
                    </a:cubicBezTo>
                    <a:cubicBezTo>
                      <a:pt x="49" y="21"/>
                      <a:pt x="52" y="19"/>
                      <a:pt x="54" y="17"/>
                    </a:cubicBezTo>
                    <a:cubicBezTo>
                      <a:pt x="57" y="15"/>
                      <a:pt x="55" y="14"/>
                      <a:pt x="54" y="12"/>
                    </a:cubicBezTo>
                    <a:cubicBezTo>
                      <a:pt x="51" y="5"/>
                      <a:pt x="53" y="0"/>
                      <a:pt x="60" y="0"/>
                    </a:cubicBezTo>
                    <a:cubicBezTo>
                      <a:pt x="70" y="0"/>
                      <a:pt x="80" y="1"/>
                      <a:pt x="90" y="2"/>
                    </a:cubicBezTo>
                    <a:cubicBezTo>
                      <a:pt x="95" y="2"/>
                      <a:pt x="97" y="6"/>
                      <a:pt x="95" y="11"/>
                    </a:cubicBezTo>
                    <a:cubicBezTo>
                      <a:pt x="93" y="16"/>
                      <a:pt x="95" y="21"/>
                      <a:pt x="94" y="26"/>
                    </a:cubicBezTo>
                    <a:cubicBezTo>
                      <a:pt x="93" y="30"/>
                      <a:pt x="99" y="29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2" y="38"/>
                      <a:pt x="104" y="42"/>
                      <a:pt x="112" y="39"/>
                    </a:cubicBezTo>
                    <a:cubicBezTo>
                      <a:pt x="113" y="38"/>
                      <a:pt x="114" y="40"/>
                      <a:pt x="115" y="41"/>
                    </a:cubicBezTo>
                    <a:cubicBezTo>
                      <a:pt x="118" y="44"/>
                      <a:pt x="121" y="44"/>
                      <a:pt x="124" y="43"/>
                    </a:cubicBezTo>
                    <a:close/>
                  </a:path>
                </a:pathLst>
              </a:custGeom>
              <a:solidFill>
                <a:srgbClr val="C7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6" name="Freeform 121">
                <a:extLst>
                  <a:ext uri="{FF2B5EF4-FFF2-40B4-BE49-F238E27FC236}">
                    <a16:creationId xmlns:a16="http://schemas.microsoft.com/office/drawing/2014/main" id="{EEA8269A-A306-9B64-71B4-B5FE22B70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3368"/>
                <a:ext cx="261" cy="68"/>
              </a:xfrm>
              <a:custGeom>
                <a:avLst/>
                <a:gdLst>
                  <a:gd name="T0" fmla="*/ 2 w 85"/>
                  <a:gd name="T1" fmla="*/ 6 h 22"/>
                  <a:gd name="T2" fmla="*/ 21 w 85"/>
                  <a:gd name="T3" fmla="*/ 11 h 22"/>
                  <a:gd name="T4" fmla="*/ 34 w 85"/>
                  <a:gd name="T5" fmla="*/ 3 h 22"/>
                  <a:gd name="T6" fmla="*/ 66 w 85"/>
                  <a:gd name="T7" fmla="*/ 15 h 22"/>
                  <a:gd name="T8" fmla="*/ 85 w 85"/>
                  <a:gd name="T9" fmla="*/ 19 h 22"/>
                  <a:gd name="T10" fmla="*/ 65 w 85"/>
                  <a:gd name="T11" fmla="*/ 20 h 22"/>
                  <a:gd name="T12" fmla="*/ 62 w 85"/>
                  <a:gd name="T13" fmla="*/ 16 h 22"/>
                  <a:gd name="T14" fmla="*/ 44 w 85"/>
                  <a:gd name="T15" fmla="*/ 7 h 22"/>
                  <a:gd name="T16" fmla="*/ 38 w 85"/>
                  <a:gd name="T17" fmla="*/ 10 h 22"/>
                  <a:gd name="T18" fmla="*/ 13 w 85"/>
                  <a:gd name="T19" fmla="*/ 15 h 22"/>
                  <a:gd name="T20" fmla="*/ 9 w 85"/>
                  <a:gd name="T21" fmla="*/ 15 h 22"/>
                  <a:gd name="T22" fmla="*/ 2 w 85"/>
                  <a:gd name="T23" fmla="*/ 9 h 22"/>
                  <a:gd name="T24" fmla="*/ 1 w 85"/>
                  <a:gd name="T25" fmla="*/ 6 h 22"/>
                  <a:gd name="T26" fmla="*/ 2 w 85"/>
                  <a:gd name="T2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22">
                    <a:moveTo>
                      <a:pt x="2" y="6"/>
                    </a:moveTo>
                    <a:cubicBezTo>
                      <a:pt x="8" y="9"/>
                      <a:pt x="15" y="8"/>
                      <a:pt x="21" y="11"/>
                    </a:cubicBezTo>
                    <a:cubicBezTo>
                      <a:pt x="21" y="5"/>
                      <a:pt x="28" y="0"/>
                      <a:pt x="34" y="3"/>
                    </a:cubicBezTo>
                    <a:cubicBezTo>
                      <a:pt x="45" y="7"/>
                      <a:pt x="56" y="8"/>
                      <a:pt x="66" y="15"/>
                    </a:cubicBezTo>
                    <a:cubicBezTo>
                      <a:pt x="71" y="19"/>
                      <a:pt x="78" y="20"/>
                      <a:pt x="85" y="19"/>
                    </a:cubicBezTo>
                    <a:cubicBezTo>
                      <a:pt x="79" y="22"/>
                      <a:pt x="72" y="20"/>
                      <a:pt x="65" y="20"/>
                    </a:cubicBezTo>
                    <a:cubicBezTo>
                      <a:pt x="63" y="20"/>
                      <a:pt x="64" y="17"/>
                      <a:pt x="62" y="16"/>
                    </a:cubicBezTo>
                    <a:cubicBezTo>
                      <a:pt x="56" y="13"/>
                      <a:pt x="50" y="10"/>
                      <a:pt x="44" y="7"/>
                    </a:cubicBezTo>
                    <a:cubicBezTo>
                      <a:pt x="41" y="5"/>
                      <a:pt x="40" y="9"/>
                      <a:pt x="38" y="10"/>
                    </a:cubicBezTo>
                    <a:cubicBezTo>
                      <a:pt x="30" y="14"/>
                      <a:pt x="22" y="15"/>
                      <a:pt x="13" y="15"/>
                    </a:cubicBezTo>
                    <a:cubicBezTo>
                      <a:pt x="12" y="15"/>
                      <a:pt x="11" y="15"/>
                      <a:pt x="9" y="15"/>
                    </a:cubicBezTo>
                    <a:cubicBezTo>
                      <a:pt x="4" y="17"/>
                      <a:pt x="0" y="17"/>
                      <a:pt x="2" y="9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DD3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7" name="Freeform 122">
                <a:extLst>
                  <a:ext uri="{FF2B5EF4-FFF2-40B4-BE49-F238E27FC236}">
                    <a16:creationId xmlns:a16="http://schemas.microsoft.com/office/drawing/2014/main" id="{620A22C7-EDF4-EA55-4703-1DB580B2D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" y="3359"/>
                <a:ext cx="89" cy="40"/>
              </a:xfrm>
              <a:custGeom>
                <a:avLst/>
                <a:gdLst>
                  <a:gd name="T0" fmla="*/ 0 w 29"/>
                  <a:gd name="T1" fmla="*/ 13 h 13"/>
                  <a:gd name="T2" fmla="*/ 8 w 29"/>
                  <a:gd name="T3" fmla="*/ 6 h 13"/>
                  <a:gd name="T4" fmla="*/ 14 w 29"/>
                  <a:gd name="T5" fmla="*/ 4 h 13"/>
                  <a:gd name="T6" fmla="*/ 29 w 29"/>
                  <a:gd name="T7" fmla="*/ 4 h 13"/>
                  <a:gd name="T8" fmla="*/ 0 w 2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0" y="13"/>
                    </a:moveTo>
                    <a:cubicBezTo>
                      <a:pt x="1" y="9"/>
                      <a:pt x="3" y="6"/>
                      <a:pt x="8" y="6"/>
                    </a:cubicBezTo>
                    <a:cubicBezTo>
                      <a:pt x="10" y="6"/>
                      <a:pt x="12" y="5"/>
                      <a:pt x="14" y="4"/>
                    </a:cubicBezTo>
                    <a:cubicBezTo>
                      <a:pt x="19" y="0"/>
                      <a:pt x="24" y="0"/>
                      <a:pt x="29" y="4"/>
                    </a:cubicBezTo>
                    <a:cubicBezTo>
                      <a:pt x="20" y="8"/>
                      <a:pt x="10" y="12"/>
                      <a:pt x="0" y="13"/>
                    </a:cubicBezTo>
                    <a:close/>
                  </a:path>
                </a:pathLst>
              </a:custGeom>
              <a:solidFill>
                <a:srgbClr val="BE1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8" name="Freeform 123">
                <a:extLst>
                  <a:ext uri="{FF2B5EF4-FFF2-40B4-BE49-F238E27FC236}">
                    <a16:creationId xmlns:a16="http://schemas.microsoft.com/office/drawing/2014/main" id="{90F99D28-DFFF-773B-9C02-8304CF06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" y="3264"/>
                <a:ext cx="304" cy="135"/>
              </a:xfrm>
              <a:custGeom>
                <a:avLst/>
                <a:gdLst>
                  <a:gd name="T0" fmla="*/ 99 w 99"/>
                  <a:gd name="T1" fmla="*/ 40 h 44"/>
                  <a:gd name="T2" fmla="*/ 98 w 99"/>
                  <a:gd name="T3" fmla="*/ 40 h 44"/>
                  <a:gd name="T4" fmla="*/ 86 w 99"/>
                  <a:gd name="T5" fmla="*/ 42 h 44"/>
                  <a:gd name="T6" fmla="*/ 81 w 99"/>
                  <a:gd name="T7" fmla="*/ 40 h 44"/>
                  <a:gd name="T8" fmla="*/ 80 w 99"/>
                  <a:gd name="T9" fmla="*/ 40 h 44"/>
                  <a:gd name="T10" fmla="*/ 72 w 99"/>
                  <a:gd name="T11" fmla="*/ 32 h 44"/>
                  <a:gd name="T12" fmla="*/ 70 w 99"/>
                  <a:gd name="T13" fmla="*/ 20 h 44"/>
                  <a:gd name="T14" fmla="*/ 66 w 99"/>
                  <a:gd name="T15" fmla="*/ 23 h 44"/>
                  <a:gd name="T16" fmla="*/ 62 w 99"/>
                  <a:gd name="T17" fmla="*/ 26 h 44"/>
                  <a:gd name="T18" fmla="*/ 50 w 99"/>
                  <a:gd name="T19" fmla="*/ 32 h 44"/>
                  <a:gd name="T20" fmla="*/ 44 w 99"/>
                  <a:gd name="T21" fmla="*/ 33 h 44"/>
                  <a:gd name="T22" fmla="*/ 37 w 99"/>
                  <a:gd name="T23" fmla="*/ 29 h 44"/>
                  <a:gd name="T24" fmla="*/ 31 w 99"/>
                  <a:gd name="T25" fmla="*/ 26 h 44"/>
                  <a:gd name="T26" fmla="*/ 3 w 99"/>
                  <a:gd name="T27" fmla="*/ 6 h 44"/>
                  <a:gd name="T28" fmla="*/ 0 w 99"/>
                  <a:gd name="T29" fmla="*/ 4 h 44"/>
                  <a:gd name="T30" fmla="*/ 20 w 99"/>
                  <a:gd name="T31" fmla="*/ 9 h 44"/>
                  <a:gd name="T32" fmla="*/ 31 w 99"/>
                  <a:gd name="T33" fmla="*/ 11 h 44"/>
                  <a:gd name="T34" fmla="*/ 32 w 99"/>
                  <a:gd name="T35" fmla="*/ 11 h 44"/>
                  <a:gd name="T36" fmla="*/ 51 w 99"/>
                  <a:gd name="T37" fmla="*/ 12 h 44"/>
                  <a:gd name="T38" fmla="*/ 53 w 99"/>
                  <a:gd name="T39" fmla="*/ 12 h 44"/>
                  <a:gd name="T40" fmla="*/ 68 w 99"/>
                  <a:gd name="T41" fmla="*/ 8 h 44"/>
                  <a:gd name="T42" fmla="*/ 69 w 99"/>
                  <a:gd name="T43" fmla="*/ 9 h 44"/>
                  <a:gd name="T44" fmla="*/ 77 w 99"/>
                  <a:gd name="T45" fmla="*/ 25 h 44"/>
                  <a:gd name="T46" fmla="*/ 84 w 99"/>
                  <a:gd name="T47" fmla="*/ 32 h 44"/>
                  <a:gd name="T48" fmla="*/ 92 w 99"/>
                  <a:gd name="T49" fmla="*/ 36 h 44"/>
                  <a:gd name="T50" fmla="*/ 99 w 99"/>
                  <a:gd name="T51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" h="44">
                    <a:moveTo>
                      <a:pt x="99" y="40"/>
                    </a:moveTo>
                    <a:cubicBezTo>
                      <a:pt x="99" y="40"/>
                      <a:pt x="98" y="40"/>
                      <a:pt x="98" y="40"/>
                    </a:cubicBezTo>
                    <a:cubicBezTo>
                      <a:pt x="94" y="41"/>
                      <a:pt x="90" y="39"/>
                      <a:pt x="86" y="42"/>
                    </a:cubicBezTo>
                    <a:cubicBezTo>
                      <a:pt x="84" y="44"/>
                      <a:pt x="83" y="41"/>
                      <a:pt x="81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8" y="36"/>
                      <a:pt x="75" y="34"/>
                      <a:pt x="72" y="32"/>
                    </a:cubicBezTo>
                    <a:cubicBezTo>
                      <a:pt x="65" y="28"/>
                      <a:pt x="65" y="26"/>
                      <a:pt x="70" y="20"/>
                    </a:cubicBezTo>
                    <a:cubicBezTo>
                      <a:pt x="66" y="20"/>
                      <a:pt x="66" y="20"/>
                      <a:pt x="66" y="23"/>
                    </a:cubicBezTo>
                    <a:cubicBezTo>
                      <a:pt x="65" y="25"/>
                      <a:pt x="64" y="26"/>
                      <a:pt x="62" y="26"/>
                    </a:cubicBezTo>
                    <a:cubicBezTo>
                      <a:pt x="57" y="25"/>
                      <a:pt x="53" y="27"/>
                      <a:pt x="50" y="32"/>
                    </a:cubicBezTo>
                    <a:cubicBezTo>
                      <a:pt x="49" y="35"/>
                      <a:pt x="46" y="34"/>
                      <a:pt x="44" y="33"/>
                    </a:cubicBezTo>
                    <a:cubicBezTo>
                      <a:pt x="41" y="33"/>
                      <a:pt x="38" y="32"/>
                      <a:pt x="37" y="29"/>
                    </a:cubicBezTo>
                    <a:cubicBezTo>
                      <a:pt x="36" y="27"/>
                      <a:pt x="34" y="26"/>
                      <a:pt x="31" y="26"/>
                    </a:cubicBezTo>
                    <a:cubicBezTo>
                      <a:pt x="22" y="19"/>
                      <a:pt x="12" y="14"/>
                      <a:pt x="3" y="6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8" y="0"/>
                      <a:pt x="11" y="0"/>
                      <a:pt x="20" y="9"/>
                    </a:cubicBezTo>
                    <a:cubicBezTo>
                      <a:pt x="23" y="12"/>
                      <a:pt x="26" y="14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8" y="17"/>
                      <a:pt x="45" y="10"/>
                      <a:pt x="51" y="12"/>
                    </a:cubicBezTo>
                    <a:cubicBezTo>
                      <a:pt x="52" y="13"/>
                      <a:pt x="53" y="13"/>
                      <a:pt x="53" y="12"/>
                    </a:cubicBezTo>
                    <a:cubicBezTo>
                      <a:pt x="56" y="3"/>
                      <a:pt x="63" y="8"/>
                      <a:pt x="68" y="8"/>
                    </a:cubicBezTo>
                    <a:cubicBezTo>
                      <a:pt x="69" y="8"/>
                      <a:pt x="69" y="8"/>
                      <a:pt x="69" y="9"/>
                    </a:cubicBezTo>
                    <a:cubicBezTo>
                      <a:pt x="72" y="14"/>
                      <a:pt x="76" y="19"/>
                      <a:pt x="77" y="25"/>
                    </a:cubicBezTo>
                    <a:cubicBezTo>
                      <a:pt x="77" y="29"/>
                      <a:pt x="83" y="28"/>
                      <a:pt x="84" y="32"/>
                    </a:cubicBezTo>
                    <a:cubicBezTo>
                      <a:pt x="84" y="38"/>
                      <a:pt x="89" y="37"/>
                      <a:pt x="92" y="36"/>
                    </a:cubicBezTo>
                    <a:cubicBezTo>
                      <a:pt x="96" y="35"/>
                      <a:pt x="98" y="38"/>
                      <a:pt x="99" y="40"/>
                    </a:cubicBezTo>
                    <a:close/>
                  </a:path>
                </a:pathLst>
              </a:custGeom>
              <a:solidFill>
                <a:srgbClr val="D92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9" name="Freeform 124">
                <a:extLst>
                  <a:ext uri="{FF2B5EF4-FFF2-40B4-BE49-F238E27FC236}">
                    <a16:creationId xmlns:a16="http://schemas.microsoft.com/office/drawing/2014/main" id="{4595592A-209F-8185-4387-0763CBFAE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" y="3037"/>
                <a:ext cx="196" cy="215"/>
              </a:xfrm>
              <a:custGeom>
                <a:avLst/>
                <a:gdLst>
                  <a:gd name="T0" fmla="*/ 64 w 64"/>
                  <a:gd name="T1" fmla="*/ 69 h 70"/>
                  <a:gd name="T2" fmla="*/ 51 w 64"/>
                  <a:gd name="T3" fmla="*/ 70 h 70"/>
                  <a:gd name="T4" fmla="*/ 1 w 64"/>
                  <a:gd name="T5" fmla="*/ 8 h 70"/>
                  <a:gd name="T6" fmla="*/ 2 w 64"/>
                  <a:gd name="T7" fmla="*/ 0 h 70"/>
                  <a:gd name="T8" fmla="*/ 12 w 64"/>
                  <a:gd name="T9" fmla="*/ 9 h 70"/>
                  <a:gd name="T10" fmla="*/ 25 w 64"/>
                  <a:gd name="T11" fmla="*/ 22 h 70"/>
                  <a:gd name="T12" fmla="*/ 32 w 64"/>
                  <a:gd name="T13" fmla="*/ 31 h 70"/>
                  <a:gd name="T14" fmla="*/ 39 w 64"/>
                  <a:gd name="T15" fmla="*/ 48 h 70"/>
                  <a:gd name="T16" fmla="*/ 48 w 64"/>
                  <a:gd name="T17" fmla="*/ 59 h 70"/>
                  <a:gd name="T18" fmla="*/ 53 w 64"/>
                  <a:gd name="T19" fmla="*/ 62 h 70"/>
                  <a:gd name="T20" fmla="*/ 64 w 64"/>
                  <a:gd name="T21" fmla="*/ 67 h 70"/>
                  <a:gd name="T22" fmla="*/ 64 w 64"/>
                  <a:gd name="T2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70">
                    <a:moveTo>
                      <a:pt x="64" y="69"/>
                    </a:moveTo>
                    <a:cubicBezTo>
                      <a:pt x="59" y="69"/>
                      <a:pt x="55" y="68"/>
                      <a:pt x="51" y="70"/>
                    </a:cubicBezTo>
                    <a:cubicBezTo>
                      <a:pt x="30" y="53"/>
                      <a:pt x="14" y="32"/>
                      <a:pt x="1" y="8"/>
                    </a:cubicBezTo>
                    <a:cubicBezTo>
                      <a:pt x="0" y="6"/>
                      <a:pt x="1" y="3"/>
                      <a:pt x="2" y="0"/>
                    </a:cubicBezTo>
                    <a:cubicBezTo>
                      <a:pt x="8" y="1"/>
                      <a:pt x="10" y="6"/>
                      <a:pt x="12" y="9"/>
                    </a:cubicBezTo>
                    <a:cubicBezTo>
                      <a:pt x="16" y="15"/>
                      <a:pt x="20" y="19"/>
                      <a:pt x="25" y="22"/>
                    </a:cubicBezTo>
                    <a:cubicBezTo>
                      <a:pt x="28" y="25"/>
                      <a:pt x="31" y="27"/>
                      <a:pt x="32" y="31"/>
                    </a:cubicBezTo>
                    <a:cubicBezTo>
                      <a:pt x="34" y="37"/>
                      <a:pt x="37" y="43"/>
                      <a:pt x="39" y="48"/>
                    </a:cubicBezTo>
                    <a:cubicBezTo>
                      <a:pt x="41" y="53"/>
                      <a:pt x="44" y="56"/>
                      <a:pt x="48" y="59"/>
                    </a:cubicBezTo>
                    <a:cubicBezTo>
                      <a:pt x="50" y="60"/>
                      <a:pt x="51" y="62"/>
                      <a:pt x="53" y="62"/>
                    </a:cubicBezTo>
                    <a:cubicBezTo>
                      <a:pt x="56" y="64"/>
                      <a:pt x="60" y="65"/>
                      <a:pt x="64" y="67"/>
                    </a:cubicBezTo>
                    <a:cubicBezTo>
                      <a:pt x="64" y="68"/>
                      <a:pt x="64" y="68"/>
                      <a:pt x="64" y="69"/>
                    </a:cubicBezTo>
                    <a:close/>
                  </a:path>
                </a:pathLst>
              </a:custGeom>
              <a:solidFill>
                <a:srgbClr val="AD1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0" name="Freeform 125">
                <a:extLst>
                  <a:ext uri="{FF2B5EF4-FFF2-40B4-BE49-F238E27FC236}">
                    <a16:creationId xmlns:a16="http://schemas.microsoft.com/office/drawing/2014/main" id="{DEEC1C67-0753-BE90-F8DF-FB222C7D4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" y="2890"/>
                <a:ext cx="116" cy="135"/>
              </a:xfrm>
              <a:custGeom>
                <a:avLst/>
                <a:gdLst>
                  <a:gd name="T0" fmla="*/ 0 w 38"/>
                  <a:gd name="T1" fmla="*/ 7 h 44"/>
                  <a:gd name="T2" fmla="*/ 0 w 38"/>
                  <a:gd name="T3" fmla="*/ 4 h 44"/>
                  <a:gd name="T4" fmla="*/ 9 w 38"/>
                  <a:gd name="T5" fmla="*/ 6 h 44"/>
                  <a:gd name="T6" fmla="*/ 17 w 38"/>
                  <a:gd name="T7" fmla="*/ 12 h 44"/>
                  <a:gd name="T8" fmla="*/ 23 w 38"/>
                  <a:gd name="T9" fmla="*/ 18 h 44"/>
                  <a:gd name="T10" fmla="*/ 29 w 38"/>
                  <a:gd name="T11" fmla="*/ 20 h 44"/>
                  <a:gd name="T12" fmla="*/ 38 w 38"/>
                  <a:gd name="T13" fmla="*/ 23 h 44"/>
                  <a:gd name="T14" fmla="*/ 32 w 38"/>
                  <a:gd name="T15" fmla="*/ 35 h 44"/>
                  <a:gd name="T16" fmla="*/ 21 w 38"/>
                  <a:gd name="T17" fmla="*/ 44 h 44"/>
                  <a:gd name="T18" fmla="*/ 17 w 38"/>
                  <a:gd name="T19" fmla="*/ 39 h 44"/>
                  <a:gd name="T20" fmla="*/ 8 w 38"/>
                  <a:gd name="T21" fmla="*/ 30 h 44"/>
                  <a:gd name="T22" fmla="*/ 0 w 38"/>
                  <a:gd name="T23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44">
                    <a:moveTo>
                      <a:pt x="0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5" y="0"/>
                      <a:pt x="7" y="4"/>
                      <a:pt x="9" y="6"/>
                    </a:cubicBezTo>
                    <a:cubicBezTo>
                      <a:pt x="11" y="9"/>
                      <a:pt x="13" y="12"/>
                      <a:pt x="17" y="12"/>
                    </a:cubicBezTo>
                    <a:cubicBezTo>
                      <a:pt x="21" y="13"/>
                      <a:pt x="22" y="16"/>
                      <a:pt x="23" y="18"/>
                    </a:cubicBezTo>
                    <a:cubicBezTo>
                      <a:pt x="24" y="22"/>
                      <a:pt x="26" y="24"/>
                      <a:pt x="29" y="20"/>
                    </a:cubicBezTo>
                    <a:cubicBezTo>
                      <a:pt x="33" y="17"/>
                      <a:pt x="36" y="19"/>
                      <a:pt x="38" y="23"/>
                    </a:cubicBezTo>
                    <a:cubicBezTo>
                      <a:pt x="35" y="26"/>
                      <a:pt x="33" y="30"/>
                      <a:pt x="32" y="35"/>
                    </a:cubicBezTo>
                    <a:cubicBezTo>
                      <a:pt x="31" y="41"/>
                      <a:pt x="26" y="42"/>
                      <a:pt x="21" y="44"/>
                    </a:cubicBezTo>
                    <a:cubicBezTo>
                      <a:pt x="18" y="44"/>
                      <a:pt x="18" y="41"/>
                      <a:pt x="17" y="39"/>
                    </a:cubicBezTo>
                    <a:cubicBezTo>
                      <a:pt x="15" y="35"/>
                      <a:pt x="12" y="32"/>
                      <a:pt x="8" y="30"/>
                    </a:cubicBezTo>
                    <a:cubicBezTo>
                      <a:pt x="4" y="22"/>
                      <a:pt x="3" y="15"/>
                      <a:pt x="0" y="7"/>
                    </a:cubicBezTo>
                    <a:close/>
                  </a:path>
                </a:pathLst>
              </a:custGeom>
              <a:solidFill>
                <a:srgbClr val="AD1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1" name="Freeform 126">
                <a:extLst>
                  <a:ext uri="{FF2B5EF4-FFF2-40B4-BE49-F238E27FC236}">
                    <a16:creationId xmlns:a16="http://schemas.microsoft.com/office/drawing/2014/main" id="{D6A2F7CC-1071-2695-3F44-197D3C7F1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" y="2979"/>
                <a:ext cx="49" cy="83"/>
              </a:xfrm>
              <a:custGeom>
                <a:avLst/>
                <a:gdLst>
                  <a:gd name="T0" fmla="*/ 0 w 16"/>
                  <a:gd name="T1" fmla="*/ 1 h 27"/>
                  <a:gd name="T2" fmla="*/ 10 w 16"/>
                  <a:gd name="T3" fmla="*/ 9 h 27"/>
                  <a:gd name="T4" fmla="*/ 13 w 16"/>
                  <a:gd name="T5" fmla="*/ 15 h 27"/>
                  <a:gd name="T6" fmla="*/ 15 w 16"/>
                  <a:gd name="T7" fmla="*/ 19 h 27"/>
                  <a:gd name="T8" fmla="*/ 13 w 16"/>
                  <a:gd name="T9" fmla="*/ 27 h 27"/>
                  <a:gd name="T10" fmla="*/ 0 w 16"/>
                  <a:gd name="T1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0" y="1"/>
                    </a:moveTo>
                    <a:cubicBezTo>
                      <a:pt x="7" y="0"/>
                      <a:pt x="8" y="5"/>
                      <a:pt x="10" y="9"/>
                    </a:cubicBezTo>
                    <a:cubicBezTo>
                      <a:pt x="11" y="11"/>
                      <a:pt x="11" y="13"/>
                      <a:pt x="13" y="15"/>
                    </a:cubicBezTo>
                    <a:cubicBezTo>
                      <a:pt x="15" y="16"/>
                      <a:pt x="16" y="17"/>
                      <a:pt x="15" y="19"/>
                    </a:cubicBezTo>
                    <a:cubicBezTo>
                      <a:pt x="15" y="22"/>
                      <a:pt x="14" y="25"/>
                      <a:pt x="13" y="27"/>
                    </a:cubicBezTo>
                    <a:cubicBezTo>
                      <a:pt x="7" y="19"/>
                      <a:pt x="3" y="10"/>
                      <a:pt x="0" y="1"/>
                    </a:cubicBezTo>
                    <a:close/>
                  </a:path>
                </a:pathLst>
              </a:custGeom>
              <a:solidFill>
                <a:srgbClr val="D01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2" name="Freeform 127">
                <a:extLst>
                  <a:ext uri="{FF2B5EF4-FFF2-40B4-BE49-F238E27FC236}">
                    <a16:creationId xmlns:a16="http://schemas.microsoft.com/office/drawing/2014/main" id="{6258761C-5B53-96F6-BFE9-2AE7FAC5E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3338"/>
                <a:ext cx="95" cy="83"/>
              </a:xfrm>
              <a:custGeom>
                <a:avLst/>
                <a:gdLst>
                  <a:gd name="T0" fmla="*/ 31 w 31"/>
                  <a:gd name="T1" fmla="*/ 16 h 27"/>
                  <a:gd name="T2" fmla="*/ 20 w 31"/>
                  <a:gd name="T3" fmla="*/ 24 h 27"/>
                  <a:gd name="T4" fmla="*/ 1 w 31"/>
                  <a:gd name="T5" fmla="*/ 16 h 27"/>
                  <a:gd name="T6" fmla="*/ 0 w 31"/>
                  <a:gd name="T7" fmla="*/ 12 h 27"/>
                  <a:gd name="T8" fmla="*/ 3 w 31"/>
                  <a:gd name="T9" fmla="*/ 11 h 27"/>
                  <a:gd name="T10" fmla="*/ 15 w 31"/>
                  <a:gd name="T11" fmla="*/ 6 h 27"/>
                  <a:gd name="T12" fmla="*/ 31 w 31"/>
                  <a:gd name="T13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31" y="16"/>
                    </a:moveTo>
                    <a:cubicBezTo>
                      <a:pt x="31" y="27"/>
                      <a:pt x="31" y="26"/>
                      <a:pt x="20" y="24"/>
                    </a:cubicBezTo>
                    <a:cubicBezTo>
                      <a:pt x="13" y="22"/>
                      <a:pt x="7" y="19"/>
                      <a:pt x="1" y="16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0"/>
                      <a:pt x="11" y="4"/>
                      <a:pt x="15" y="6"/>
                    </a:cubicBezTo>
                    <a:cubicBezTo>
                      <a:pt x="21" y="8"/>
                      <a:pt x="28" y="10"/>
                      <a:pt x="31" y="16"/>
                    </a:cubicBezTo>
                    <a:close/>
                  </a:path>
                </a:pathLst>
              </a:custGeom>
              <a:solidFill>
                <a:srgbClr val="EC8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3" name="Freeform 128">
                <a:extLst>
                  <a:ext uri="{FF2B5EF4-FFF2-40B4-BE49-F238E27FC236}">
                    <a16:creationId xmlns:a16="http://schemas.microsoft.com/office/drawing/2014/main" id="{F3D4A11E-E09E-FC0D-8DCC-E40A1FB3E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3353"/>
                <a:ext cx="55" cy="34"/>
              </a:xfrm>
              <a:custGeom>
                <a:avLst/>
                <a:gdLst>
                  <a:gd name="T0" fmla="*/ 18 w 18"/>
                  <a:gd name="T1" fmla="*/ 7 h 11"/>
                  <a:gd name="T2" fmla="*/ 18 w 18"/>
                  <a:gd name="T3" fmla="*/ 11 h 11"/>
                  <a:gd name="T4" fmla="*/ 17 w 18"/>
                  <a:gd name="T5" fmla="*/ 11 h 11"/>
                  <a:gd name="T6" fmla="*/ 9 w 18"/>
                  <a:gd name="T7" fmla="*/ 8 h 11"/>
                  <a:gd name="T8" fmla="*/ 1 w 18"/>
                  <a:gd name="T9" fmla="*/ 8 h 11"/>
                  <a:gd name="T10" fmla="*/ 4 w 18"/>
                  <a:gd name="T11" fmla="*/ 0 h 11"/>
                  <a:gd name="T12" fmla="*/ 11 w 18"/>
                  <a:gd name="T13" fmla="*/ 3 h 11"/>
                  <a:gd name="T14" fmla="*/ 18 w 1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18" y="7"/>
                    </a:move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5" y="8"/>
                      <a:pt x="12" y="8"/>
                      <a:pt x="9" y="8"/>
                    </a:cubicBezTo>
                    <a:cubicBezTo>
                      <a:pt x="6" y="9"/>
                      <a:pt x="4" y="9"/>
                      <a:pt x="1" y="8"/>
                    </a:cubicBezTo>
                    <a:cubicBezTo>
                      <a:pt x="2" y="5"/>
                      <a:pt x="0" y="2"/>
                      <a:pt x="4" y="0"/>
                    </a:cubicBezTo>
                    <a:cubicBezTo>
                      <a:pt x="6" y="1"/>
                      <a:pt x="9" y="2"/>
                      <a:pt x="11" y="3"/>
                    </a:cubicBezTo>
                    <a:cubicBezTo>
                      <a:pt x="13" y="5"/>
                      <a:pt x="17" y="4"/>
                      <a:pt x="18" y="7"/>
                    </a:cubicBezTo>
                    <a:close/>
                  </a:path>
                </a:pathLst>
              </a:custGeom>
              <a:solidFill>
                <a:srgbClr val="E481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4" name="Freeform 129">
                <a:extLst>
                  <a:ext uri="{FF2B5EF4-FFF2-40B4-BE49-F238E27FC236}">
                    <a16:creationId xmlns:a16="http://schemas.microsoft.com/office/drawing/2014/main" id="{407C89DE-8505-289E-FD02-6B4A34FB2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" y="2513"/>
                <a:ext cx="1097" cy="736"/>
              </a:xfrm>
              <a:custGeom>
                <a:avLst/>
                <a:gdLst>
                  <a:gd name="T0" fmla="*/ 27 w 358"/>
                  <a:gd name="T1" fmla="*/ 146 h 240"/>
                  <a:gd name="T2" fmla="*/ 4 w 358"/>
                  <a:gd name="T3" fmla="*/ 127 h 240"/>
                  <a:gd name="T4" fmla="*/ 10 w 358"/>
                  <a:gd name="T5" fmla="*/ 110 h 240"/>
                  <a:gd name="T6" fmla="*/ 11 w 358"/>
                  <a:gd name="T7" fmla="*/ 86 h 240"/>
                  <a:gd name="T8" fmla="*/ 31 w 358"/>
                  <a:gd name="T9" fmla="*/ 65 h 240"/>
                  <a:gd name="T10" fmla="*/ 14 w 358"/>
                  <a:gd name="T11" fmla="*/ 45 h 240"/>
                  <a:gd name="T12" fmla="*/ 28 w 358"/>
                  <a:gd name="T13" fmla="*/ 3 h 240"/>
                  <a:gd name="T14" fmla="*/ 45 w 358"/>
                  <a:gd name="T15" fmla="*/ 2 h 240"/>
                  <a:gd name="T16" fmla="*/ 35 w 358"/>
                  <a:gd name="T17" fmla="*/ 16 h 240"/>
                  <a:gd name="T18" fmla="*/ 22 w 358"/>
                  <a:gd name="T19" fmla="*/ 51 h 240"/>
                  <a:gd name="T20" fmla="*/ 53 w 358"/>
                  <a:gd name="T21" fmla="*/ 28 h 240"/>
                  <a:gd name="T22" fmla="*/ 53 w 358"/>
                  <a:gd name="T23" fmla="*/ 48 h 240"/>
                  <a:gd name="T24" fmla="*/ 60 w 358"/>
                  <a:gd name="T25" fmla="*/ 52 h 240"/>
                  <a:gd name="T26" fmla="*/ 85 w 358"/>
                  <a:gd name="T27" fmla="*/ 67 h 240"/>
                  <a:gd name="T28" fmla="*/ 105 w 358"/>
                  <a:gd name="T29" fmla="*/ 60 h 240"/>
                  <a:gd name="T30" fmla="*/ 136 w 358"/>
                  <a:gd name="T31" fmla="*/ 51 h 240"/>
                  <a:gd name="T32" fmla="*/ 152 w 358"/>
                  <a:gd name="T33" fmla="*/ 79 h 240"/>
                  <a:gd name="T34" fmla="*/ 189 w 358"/>
                  <a:gd name="T35" fmla="*/ 114 h 240"/>
                  <a:gd name="T36" fmla="*/ 209 w 358"/>
                  <a:gd name="T37" fmla="*/ 118 h 240"/>
                  <a:gd name="T38" fmla="*/ 239 w 358"/>
                  <a:gd name="T39" fmla="*/ 154 h 240"/>
                  <a:gd name="T40" fmla="*/ 231 w 358"/>
                  <a:gd name="T41" fmla="*/ 160 h 240"/>
                  <a:gd name="T42" fmla="*/ 225 w 358"/>
                  <a:gd name="T43" fmla="*/ 184 h 240"/>
                  <a:gd name="T44" fmla="*/ 248 w 358"/>
                  <a:gd name="T45" fmla="*/ 180 h 240"/>
                  <a:gd name="T46" fmla="*/ 285 w 358"/>
                  <a:gd name="T47" fmla="*/ 172 h 240"/>
                  <a:gd name="T48" fmla="*/ 287 w 358"/>
                  <a:gd name="T49" fmla="*/ 186 h 240"/>
                  <a:gd name="T50" fmla="*/ 303 w 358"/>
                  <a:gd name="T51" fmla="*/ 180 h 240"/>
                  <a:gd name="T52" fmla="*/ 335 w 358"/>
                  <a:gd name="T53" fmla="*/ 181 h 240"/>
                  <a:gd name="T54" fmla="*/ 346 w 358"/>
                  <a:gd name="T55" fmla="*/ 157 h 240"/>
                  <a:gd name="T56" fmla="*/ 353 w 358"/>
                  <a:gd name="T57" fmla="*/ 184 h 240"/>
                  <a:gd name="T58" fmla="*/ 358 w 358"/>
                  <a:gd name="T59" fmla="*/ 192 h 240"/>
                  <a:gd name="T60" fmla="*/ 332 w 358"/>
                  <a:gd name="T61" fmla="*/ 202 h 240"/>
                  <a:gd name="T62" fmla="*/ 336 w 358"/>
                  <a:gd name="T63" fmla="*/ 189 h 240"/>
                  <a:gd name="T64" fmla="*/ 299 w 358"/>
                  <a:gd name="T65" fmla="*/ 202 h 240"/>
                  <a:gd name="T66" fmla="*/ 278 w 358"/>
                  <a:gd name="T67" fmla="*/ 232 h 240"/>
                  <a:gd name="T68" fmla="*/ 313 w 358"/>
                  <a:gd name="T69" fmla="*/ 213 h 240"/>
                  <a:gd name="T70" fmla="*/ 302 w 358"/>
                  <a:gd name="T71" fmla="*/ 227 h 240"/>
                  <a:gd name="T72" fmla="*/ 265 w 358"/>
                  <a:gd name="T73" fmla="*/ 238 h 240"/>
                  <a:gd name="T74" fmla="*/ 248 w 358"/>
                  <a:gd name="T75" fmla="*/ 232 h 240"/>
                  <a:gd name="T76" fmla="*/ 261 w 358"/>
                  <a:gd name="T77" fmla="*/ 189 h 240"/>
                  <a:gd name="T78" fmla="*/ 236 w 358"/>
                  <a:gd name="T79" fmla="*/ 209 h 240"/>
                  <a:gd name="T80" fmla="*/ 216 w 358"/>
                  <a:gd name="T81" fmla="*/ 191 h 240"/>
                  <a:gd name="T82" fmla="*/ 200 w 358"/>
                  <a:gd name="T83" fmla="*/ 145 h 240"/>
                  <a:gd name="T84" fmla="*/ 159 w 358"/>
                  <a:gd name="T85" fmla="*/ 118 h 240"/>
                  <a:gd name="T86" fmla="*/ 106 w 358"/>
                  <a:gd name="T87" fmla="*/ 78 h 240"/>
                  <a:gd name="T88" fmla="*/ 90 w 358"/>
                  <a:gd name="T89" fmla="*/ 96 h 240"/>
                  <a:gd name="T90" fmla="*/ 87 w 358"/>
                  <a:gd name="T91" fmla="*/ 110 h 240"/>
                  <a:gd name="T92" fmla="*/ 51 w 358"/>
                  <a:gd name="T93" fmla="*/ 89 h 240"/>
                  <a:gd name="T94" fmla="*/ 55 w 358"/>
                  <a:gd name="T95" fmla="*/ 1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8" h="240">
                    <a:moveTo>
                      <a:pt x="42" y="145"/>
                    </a:moveTo>
                    <a:cubicBezTo>
                      <a:pt x="38" y="143"/>
                      <a:pt x="35" y="142"/>
                      <a:pt x="32" y="148"/>
                    </a:cubicBezTo>
                    <a:cubicBezTo>
                      <a:pt x="30" y="151"/>
                      <a:pt x="28" y="148"/>
                      <a:pt x="27" y="146"/>
                    </a:cubicBezTo>
                    <a:cubicBezTo>
                      <a:pt x="25" y="141"/>
                      <a:pt x="24" y="135"/>
                      <a:pt x="16" y="136"/>
                    </a:cubicBezTo>
                    <a:cubicBezTo>
                      <a:pt x="15" y="137"/>
                      <a:pt x="14" y="133"/>
                      <a:pt x="13" y="132"/>
                    </a:cubicBezTo>
                    <a:cubicBezTo>
                      <a:pt x="11" y="129"/>
                      <a:pt x="9" y="125"/>
                      <a:pt x="4" y="127"/>
                    </a:cubicBezTo>
                    <a:cubicBezTo>
                      <a:pt x="2" y="125"/>
                      <a:pt x="1" y="122"/>
                      <a:pt x="1" y="119"/>
                    </a:cubicBezTo>
                    <a:cubicBezTo>
                      <a:pt x="0" y="115"/>
                      <a:pt x="1" y="112"/>
                      <a:pt x="5" y="114"/>
                    </a:cubicBezTo>
                    <a:cubicBezTo>
                      <a:pt x="10" y="116"/>
                      <a:pt x="9" y="113"/>
                      <a:pt x="10" y="110"/>
                    </a:cubicBezTo>
                    <a:cubicBezTo>
                      <a:pt x="10" y="107"/>
                      <a:pt x="10" y="104"/>
                      <a:pt x="12" y="102"/>
                    </a:cubicBezTo>
                    <a:cubicBezTo>
                      <a:pt x="14" y="99"/>
                      <a:pt x="14" y="96"/>
                      <a:pt x="12" y="92"/>
                    </a:cubicBezTo>
                    <a:cubicBezTo>
                      <a:pt x="11" y="90"/>
                      <a:pt x="10" y="88"/>
                      <a:pt x="11" y="86"/>
                    </a:cubicBezTo>
                    <a:cubicBezTo>
                      <a:pt x="15" y="85"/>
                      <a:pt x="19" y="87"/>
                      <a:pt x="24" y="86"/>
                    </a:cubicBezTo>
                    <a:cubicBezTo>
                      <a:pt x="29" y="86"/>
                      <a:pt x="30" y="84"/>
                      <a:pt x="28" y="80"/>
                    </a:cubicBezTo>
                    <a:cubicBezTo>
                      <a:pt x="26" y="75"/>
                      <a:pt x="27" y="70"/>
                      <a:pt x="31" y="65"/>
                    </a:cubicBezTo>
                    <a:cubicBezTo>
                      <a:pt x="22" y="66"/>
                      <a:pt x="19" y="60"/>
                      <a:pt x="15" y="55"/>
                    </a:cubicBezTo>
                    <a:cubicBezTo>
                      <a:pt x="13" y="53"/>
                      <a:pt x="12" y="51"/>
                      <a:pt x="14" y="48"/>
                    </a:cubicBezTo>
                    <a:cubicBezTo>
                      <a:pt x="14" y="47"/>
                      <a:pt x="14" y="46"/>
                      <a:pt x="14" y="45"/>
                    </a:cubicBezTo>
                    <a:cubicBezTo>
                      <a:pt x="13" y="37"/>
                      <a:pt x="19" y="30"/>
                      <a:pt x="19" y="21"/>
                    </a:cubicBezTo>
                    <a:cubicBezTo>
                      <a:pt x="18" y="19"/>
                      <a:pt x="20" y="17"/>
                      <a:pt x="22" y="15"/>
                    </a:cubicBezTo>
                    <a:cubicBezTo>
                      <a:pt x="26" y="12"/>
                      <a:pt x="27" y="8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2" y="1"/>
                      <a:pt x="33" y="5"/>
                      <a:pt x="36" y="7"/>
                    </a:cubicBezTo>
                    <a:cubicBezTo>
                      <a:pt x="39" y="5"/>
                      <a:pt x="40" y="0"/>
                      <a:pt x="45" y="2"/>
                    </a:cubicBezTo>
                    <a:cubicBezTo>
                      <a:pt x="47" y="5"/>
                      <a:pt x="44" y="7"/>
                      <a:pt x="44" y="9"/>
                    </a:cubicBezTo>
                    <a:cubicBezTo>
                      <a:pt x="44" y="9"/>
                      <a:pt x="43" y="10"/>
                      <a:pt x="43" y="11"/>
                    </a:cubicBezTo>
                    <a:cubicBezTo>
                      <a:pt x="41" y="13"/>
                      <a:pt x="38" y="15"/>
                      <a:pt x="35" y="16"/>
                    </a:cubicBezTo>
                    <a:cubicBezTo>
                      <a:pt x="28" y="17"/>
                      <a:pt x="25" y="21"/>
                      <a:pt x="26" y="28"/>
                    </a:cubicBezTo>
                    <a:cubicBezTo>
                      <a:pt x="26" y="34"/>
                      <a:pt x="25" y="38"/>
                      <a:pt x="22" y="42"/>
                    </a:cubicBezTo>
                    <a:cubicBezTo>
                      <a:pt x="19" y="45"/>
                      <a:pt x="19" y="48"/>
                      <a:pt x="22" y="51"/>
                    </a:cubicBezTo>
                    <a:cubicBezTo>
                      <a:pt x="25" y="54"/>
                      <a:pt x="28" y="54"/>
                      <a:pt x="32" y="52"/>
                    </a:cubicBezTo>
                    <a:cubicBezTo>
                      <a:pt x="34" y="51"/>
                      <a:pt x="36" y="49"/>
                      <a:pt x="36" y="47"/>
                    </a:cubicBezTo>
                    <a:cubicBezTo>
                      <a:pt x="40" y="39"/>
                      <a:pt x="47" y="34"/>
                      <a:pt x="53" y="28"/>
                    </a:cubicBezTo>
                    <a:cubicBezTo>
                      <a:pt x="57" y="26"/>
                      <a:pt x="61" y="26"/>
                      <a:pt x="63" y="30"/>
                    </a:cubicBezTo>
                    <a:cubicBezTo>
                      <a:pt x="65" y="34"/>
                      <a:pt x="63" y="37"/>
                      <a:pt x="61" y="40"/>
                    </a:cubicBezTo>
                    <a:cubicBezTo>
                      <a:pt x="58" y="43"/>
                      <a:pt x="55" y="45"/>
                      <a:pt x="53" y="48"/>
                    </a:cubicBezTo>
                    <a:cubicBezTo>
                      <a:pt x="51" y="50"/>
                      <a:pt x="50" y="52"/>
                      <a:pt x="51" y="55"/>
                    </a:cubicBezTo>
                    <a:cubicBezTo>
                      <a:pt x="53" y="56"/>
                      <a:pt x="55" y="54"/>
                      <a:pt x="56" y="53"/>
                    </a:cubicBezTo>
                    <a:cubicBezTo>
                      <a:pt x="58" y="53"/>
                      <a:pt x="59" y="52"/>
                      <a:pt x="60" y="52"/>
                    </a:cubicBezTo>
                    <a:cubicBezTo>
                      <a:pt x="65" y="54"/>
                      <a:pt x="66" y="50"/>
                      <a:pt x="68" y="47"/>
                    </a:cubicBezTo>
                    <a:cubicBezTo>
                      <a:pt x="72" y="44"/>
                      <a:pt x="75" y="46"/>
                      <a:pt x="78" y="50"/>
                    </a:cubicBezTo>
                    <a:cubicBezTo>
                      <a:pt x="81" y="56"/>
                      <a:pt x="81" y="62"/>
                      <a:pt x="85" y="67"/>
                    </a:cubicBezTo>
                    <a:cubicBezTo>
                      <a:pt x="88" y="66"/>
                      <a:pt x="87" y="63"/>
                      <a:pt x="88" y="60"/>
                    </a:cubicBezTo>
                    <a:cubicBezTo>
                      <a:pt x="90" y="56"/>
                      <a:pt x="93" y="54"/>
                      <a:pt x="98" y="54"/>
                    </a:cubicBezTo>
                    <a:cubicBezTo>
                      <a:pt x="103" y="53"/>
                      <a:pt x="104" y="56"/>
                      <a:pt x="105" y="60"/>
                    </a:cubicBezTo>
                    <a:cubicBezTo>
                      <a:pt x="106" y="64"/>
                      <a:pt x="108" y="65"/>
                      <a:pt x="112" y="61"/>
                    </a:cubicBezTo>
                    <a:cubicBezTo>
                      <a:pt x="116" y="56"/>
                      <a:pt x="123" y="54"/>
                      <a:pt x="128" y="48"/>
                    </a:cubicBezTo>
                    <a:cubicBezTo>
                      <a:pt x="130" y="45"/>
                      <a:pt x="135" y="47"/>
                      <a:pt x="136" y="51"/>
                    </a:cubicBezTo>
                    <a:cubicBezTo>
                      <a:pt x="138" y="54"/>
                      <a:pt x="137" y="58"/>
                      <a:pt x="137" y="61"/>
                    </a:cubicBezTo>
                    <a:cubicBezTo>
                      <a:pt x="138" y="68"/>
                      <a:pt x="140" y="75"/>
                      <a:pt x="148" y="77"/>
                    </a:cubicBezTo>
                    <a:cubicBezTo>
                      <a:pt x="150" y="77"/>
                      <a:pt x="151" y="78"/>
                      <a:pt x="152" y="79"/>
                    </a:cubicBezTo>
                    <a:cubicBezTo>
                      <a:pt x="153" y="85"/>
                      <a:pt x="158" y="89"/>
                      <a:pt x="160" y="94"/>
                    </a:cubicBezTo>
                    <a:cubicBezTo>
                      <a:pt x="163" y="99"/>
                      <a:pt x="166" y="103"/>
                      <a:pt x="169" y="108"/>
                    </a:cubicBezTo>
                    <a:cubicBezTo>
                      <a:pt x="174" y="117"/>
                      <a:pt x="181" y="119"/>
                      <a:pt x="189" y="114"/>
                    </a:cubicBezTo>
                    <a:cubicBezTo>
                      <a:pt x="192" y="113"/>
                      <a:pt x="195" y="110"/>
                      <a:pt x="198" y="111"/>
                    </a:cubicBezTo>
                    <a:cubicBezTo>
                      <a:pt x="201" y="112"/>
                      <a:pt x="203" y="115"/>
                      <a:pt x="206" y="116"/>
                    </a:cubicBezTo>
                    <a:cubicBezTo>
                      <a:pt x="207" y="117"/>
                      <a:pt x="208" y="117"/>
                      <a:pt x="209" y="118"/>
                    </a:cubicBezTo>
                    <a:cubicBezTo>
                      <a:pt x="214" y="129"/>
                      <a:pt x="224" y="130"/>
                      <a:pt x="234" y="131"/>
                    </a:cubicBezTo>
                    <a:cubicBezTo>
                      <a:pt x="241" y="132"/>
                      <a:pt x="248" y="142"/>
                      <a:pt x="247" y="149"/>
                    </a:cubicBezTo>
                    <a:cubicBezTo>
                      <a:pt x="246" y="153"/>
                      <a:pt x="243" y="154"/>
                      <a:pt x="239" y="154"/>
                    </a:cubicBezTo>
                    <a:cubicBezTo>
                      <a:pt x="234" y="153"/>
                      <a:pt x="230" y="150"/>
                      <a:pt x="226" y="147"/>
                    </a:cubicBezTo>
                    <a:cubicBezTo>
                      <a:pt x="224" y="148"/>
                      <a:pt x="225" y="149"/>
                      <a:pt x="225" y="150"/>
                    </a:cubicBezTo>
                    <a:cubicBezTo>
                      <a:pt x="223" y="156"/>
                      <a:pt x="223" y="160"/>
                      <a:pt x="231" y="160"/>
                    </a:cubicBezTo>
                    <a:cubicBezTo>
                      <a:pt x="234" y="160"/>
                      <a:pt x="237" y="162"/>
                      <a:pt x="238" y="164"/>
                    </a:cubicBezTo>
                    <a:cubicBezTo>
                      <a:pt x="241" y="169"/>
                      <a:pt x="239" y="173"/>
                      <a:pt x="234" y="173"/>
                    </a:cubicBezTo>
                    <a:cubicBezTo>
                      <a:pt x="225" y="174"/>
                      <a:pt x="225" y="174"/>
                      <a:pt x="225" y="184"/>
                    </a:cubicBezTo>
                    <a:cubicBezTo>
                      <a:pt x="225" y="192"/>
                      <a:pt x="226" y="199"/>
                      <a:pt x="235" y="202"/>
                    </a:cubicBezTo>
                    <a:cubicBezTo>
                      <a:pt x="239" y="203"/>
                      <a:pt x="239" y="201"/>
                      <a:pt x="239" y="199"/>
                    </a:cubicBezTo>
                    <a:cubicBezTo>
                      <a:pt x="240" y="191"/>
                      <a:pt x="243" y="185"/>
                      <a:pt x="248" y="180"/>
                    </a:cubicBezTo>
                    <a:cubicBezTo>
                      <a:pt x="253" y="176"/>
                      <a:pt x="257" y="176"/>
                      <a:pt x="262" y="179"/>
                    </a:cubicBezTo>
                    <a:cubicBezTo>
                      <a:pt x="265" y="176"/>
                      <a:pt x="267" y="171"/>
                      <a:pt x="274" y="174"/>
                    </a:cubicBezTo>
                    <a:cubicBezTo>
                      <a:pt x="277" y="176"/>
                      <a:pt x="282" y="175"/>
                      <a:pt x="285" y="172"/>
                    </a:cubicBezTo>
                    <a:cubicBezTo>
                      <a:pt x="288" y="169"/>
                      <a:pt x="292" y="169"/>
                      <a:pt x="295" y="172"/>
                    </a:cubicBezTo>
                    <a:cubicBezTo>
                      <a:pt x="297" y="176"/>
                      <a:pt x="295" y="178"/>
                      <a:pt x="293" y="181"/>
                    </a:cubicBezTo>
                    <a:cubicBezTo>
                      <a:pt x="291" y="183"/>
                      <a:pt x="289" y="184"/>
                      <a:pt x="287" y="186"/>
                    </a:cubicBezTo>
                    <a:cubicBezTo>
                      <a:pt x="286" y="188"/>
                      <a:pt x="285" y="189"/>
                      <a:pt x="287" y="191"/>
                    </a:cubicBezTo>
                    <a:cubicBezTo>
                      <a:pt x="288" y="192"/>
                      <a:pt x="289" y="192"/>
                      <a:pt x="290" y="192"/>
                    </a:cubicBezTo>
                    <a:cubicBezTo>
                      <a:pt x="298" y="191"/>
                      <a:pt x="302" y="188"/>
                      <a:pt x="303" y="180"/>
                    </a:cubicBezTo>
                    <a:cubicBezTo>
                      <a:pt x="305" y="173"/>
                      <a:pt x="311" y="169"/>
                      <a:pt x="319" y="169"/>
                    </a:cubicBezTo>
                    <a:cubicBezTo>
                      <a:pt x="317" y="173"/>
                      <a:pt x="314" y="177"/>
                      <a:pt x="320" y="179"/>
                    </a:cubicBezTo>
                    <a:cubicBezTo>
                      <a:pt x="324" y="181"/>
                      <a:pt x="329" y="188"/>
                      <a:pt x="335" y="181"/>
                    </a:cubicBezTo>
                    <a:cubicBezTo>
                      <a:pt x="338" y="178"/>
                      <a:pt x="341" y="174"/>
                      <a:pt x="346" y="172"/>
                    </a:cubicBezTo>
                    <a:cubicBezTo>
                      <a:pt x="349" y="170"/>
                      <a:pt x="349" y="165"/>
                      <a:pt x="347" y="162"/>
                    </a:cubicBezTo>
                    <a:cubicBezTo>
                      <a:pt x="346" y="160"/>
                      <a:pt x="343" y="159"/>
                      <a:pt x="346" y="157"/>
                    </a:cubicBezTo>
                    <a:cubicBezTo>
                      <a:pt x="348" y="156"/>
                      <a:pt x="350" y="157"/>
                      <a:pt x="351" y="159"/>
                    </a:cubicBezTo>
                    <a:cubicBezTo>
                      <a:pt x="353" y="166"/>
                      <a:pt x="356" y="173"/>
                      <a:pt x="358" y="180"/>
                    </a:cubicBezTo>
                    <a:cubicBezTo>
                      <a:pt x="358" y="182"/>
                      <a:pt x="355" y="183"/>
                      <a:pt x="353" y="184"/>
                    </a:cubicBezTo>
                    <a:cubicBezTo>
                      <a:pt x="352" y="185"/>
                      <a:pt x="350" y="187"/>
                      <a:pt x="350" y="189"/>
                    </a:cubicBezTo>
                    <a:cubicBezTo>
                      <a:pt x="351" y="191"/>
                      <a:pt x="353" y="190"/>
                      <a:pt x="355" y="191"/>
                    </a:cubicBezTo>
                    <a:cubicBezTo>
                      <a:pt x="356" y="191"/>
                      <a:pt x="358" y="190"/>
                      <a:pt x="358" y="192"/>
                    </a:cubicBezTo>
                    <a:cubicBezTo>
                      <a:pt x="358" y="194"/>
                      <a:pt x="356" y="194"/>
                      <a:pt x="355" y="195"/>
                    </a:cubicBezTo>
                    <a:cubicBezTo>
                      <a:pt x="349" y="197"/>
                      <a:pt x="344" y="200"/>
                      <a:pt x="338" y="202"/>
                    </a:cubicBezTo>
                    <a:cubicBezTo>
                      <a:pt x="336" y="203"/>
                      <a:pt x="334" y="203"/>
                      <a:pt x="332" y="202"/>
                    </a:cubicBezTo>
                    <a:cubicBezTo>
                      <a:pt x="332" y="198"/>
                      <a:pt x="335" y="199"/>
                      <a:pt x="337" y="198"/>
                    </a:cubicBezTo>
                    <a:cubicBezTo>
                      <a:pt x="339" y="197"/>
                      <a:pt x="341" y="196"/>
                      <a:pt x="340" y="193"/>
                    </a:cubicBezTo>
                    <a:cubicBezTo>
                      <a:pt x="340" y="191"/>
                      <a:pt x="338" y="189"/>
                      <a:pt x="336" y="189"/>
                    </a:cubicBezTo>
                    <a:cubicBezTo>
                      <a:pt x="330" y="189"/>
                      <a:pt x="324" y="189"/>
                      <a:pt x="318" y="189"/>
                    </a:cubicBezTo>
                    <a:cubicBezTo>
                      <a:pt x="316" y="189"/>
                      <a:pt x="315" y="190"/>
                      <a:pt x="314" y="192"/>
                    </a:cubicBezTo>
                    <a:cubicBezTo>
                      <a:pt x="312" y="200"/>
                      <a:pt x="306" y="201"/>
                      <a:pt x="299" y="202"/>
                    </a:cubicBezTo>
                    <a:cubicBezTo>
                      <a:pt x="291" y="203"/>
                      <a:pt x="285" y="208"/>
                      <a:pt x="280" y="214"/>
                    </a:cubicBezTo>
                    <a:cubicBezTo>
                      <a:pt x="275" y="219"/>
                      <a:pt x="270" y="223"/>
                      <a:pt x="265" y="229"/>
                    </a:cubicBezTo>
                    <a:cubicBezTo>
                      <a:pt x="270" y="230"/>
                      <a:pt x="274" y="231"/>
                      <a:pt x="278" y="232"/>
                    </a:cubicBezTo>
                    <a:cubicBezTo>
                      <a:pt x="282" y="234"/>
                      <a:pt x="284" y="233"/>
                      <a:pt x="287" y="229"/>
                    </a:cubicBezTo>
                    <a:cubicBezTo>
                      <a:pt x="291" y="219"/>
                      <a:pt x="299" y="213"/>
                      <a:pt x="310" y="212"/>
                    </a:cubicBezTo>
                    <a:cubicBezTo>
                      <a:pt x="311" y="212"/>
                      <a:pt x="312" y="212"/>
                      <a:pt x="313" y="213"/>
                    </a:cubicBezTo>
                    <a:cubicBezTo>
                      <a:pt x="313" y="214"/>
                      <a:pt x="313" y="214"/>
                      <a:pt x="313" y="215"/>
                    </a:cubicBezTo>
                    <a:cubicBezTo>
                      <a:pt x="313" y="215"/>
                      <a:pt x="313" y="215"/>
                      <a:pt x="313" y="216"/>
                    </a:cubicBezTo>
                    <a:cubicBezTo>
                      <a:pt x="307" y="217"/>
                      <a:pt x="306" y="223"/>
                      <a:pt x="302" y="227"/>
                    </a:cubicBezTo>
                    <a:cubicBezTo>
                      <a:pt x="302" y="228"/>
                      <a:pt x="301" y="228"/>
                      <a:pt x="300" y="229"/>
                    </a:cubicBezTo>
                    <a:cubicBezTo>
                      <a:pt x="295" y="238"/>
                      <a:pt x="286" y="240"/>
                      <a:pt x="276" y="240"/>
                    </a:cubicBezTo>
                    <a:cubicBezTo>
                      <a:pt x="272" y="239"/>
                      <a:pt x="268" y="240"/>
                      <a:pt x="265" y="238"/>
                    </a:cubicBezTo>
                    <a:cubicBezTo>
                      <a:pt x="262" y="235"/>
                      <a:pt x="259" y="237"/>
                      <a:pt x="256" y="236"/>
                    </a:cubicBezTo>
                    <a:cubicBezTo>
                      <a:pt x="253" y="236"/>
                      <a:pt x="249" y="237"/>
                      <a:pt x="248" y="232"/>
                    </a:cubicBezTo>
                    <a:cubicBezTo>
                      <a:pt x="248" y="232"/>
                      <a:pt x="248" y="232"/>
                      <a:pt x="248" y="232"/>
                    </a:cubicBezTo>
                    <a:cubicBezTo>
                      <a:pt x="253" y="229"/>
                      <a:pt x="257" y="225"/>
                      <a:pt x="261" y="221"/>
                    </a:cubicBezTo>
                    <a:cubicBezTo>
                      <a:pt x="265" y="216"/>
                      <a:pt x="264" y="209"/>
                      <a:pt x="266" y="203"/>
                    </a:cubicBezTo>
                    <a:cubicBezTo>
                      <a:pt x="269" y="195"/>
                      <a:pt x="268" y="193"/>
                      <a:pt x="261" y="189"/>
                    </a:cubicBezTo>
                    <a:cubicBezTo>
                      <a:pt x="256" y="187"/>
                      <a:pt x="253" y="187"/>
                      <a:pt x="250" y="192"/>
                    </a:cubicBezTo>
                    <a:cubicBezTo>
                      <a:pt x="249" y="193"/>
                      <a:pt x="248" y="194"/>
                      <a:pt x="248" y="196"/>
                    </a:cubicBezTo>
                    <a:cubicBezTo>
                      <a:pt x="248" y="204"/>
                      <a:pt x="243" y="208"/>
                      <a:pt x="236" y="209"/>
                    </a:cubicBezTo>
                    <a:cubicBezTo>
                      <a:pt x="232" y="211"/>
                      <a:pt x="227" y="209"/>
                      <a:pt x="223" y="209"/>
                    </a:cubicBezTo>
                    <a:cubicBezTo>
                      <a:pt x="223" y="209"/>
                      <a:pt x="223" y="208"/>
                      <a:pt x="222" y="208"/>
                    </a:cubicBezTo>
                    <a:cubicBezTo>
                      <a:pt x="222" y="202"/>
                      <a:pt x="218" y="197"/>
                      <a:pt x="216" y="191"/>
                    </a:cubicBezTo>
                    <a:cubicBezTo>
                      <a:pt x="216" y="189"/>
                      <a:pt x="215" y="186"/>
                      <a:pt x="213" y="186"/>
                    </a:cubicBezTo>
                    <a:cubicBezTo>
                      <a:pt x="204" y="182"/>
                      <a:pt x="203" y="173"/>
                      <a:pt x="199" y="165"/>
                    </a:cubicBezTo>
                    <a:cubicBezTo>
                      <a:pt x="195" y="158"/>
                      <a:pt x="195" y="152"/>
                      <a:pt x="200" y="145"/>
                    </a:cubicBezTo>
                    <a:cubicBezTo>
                      <a:pt x="202" y="142"/>
                      <a:pt x="201" y="132"/>
                      <a:pt x="197" y="128"/>
                    </a:cubicBezTo>
                    <a:cubicBezTo>
                      <a:pt x="194" y="124"/>
                      <a:pt x="190" y="124"/>
                      <a:pt x="185" y="126"/>
                    </a:cubicBezTo>
                    <a:cubicBezTo>
                      <a:pt x="172" y="132"/>
                      <a:pt x="167" y="129"/>
                      <a:pt x="159" y="118"/>
                    </a:cubicBezTo>
                    <a:cubicBezTo>
                      <a:pt x="155" y="112"/>
                      <a:pt x="150" y="107"/>
                      <a:pt x="148" y="100"/>
                    </a:cubicBezTo>
                    <a:cubicBezTo>
                      <a:pt x="146" y="96"/>
                      <a:pt x="141" y="98"/>
                      <a:pt x="138" y="97"/>
                    </a:cubicBezTo>
                    <a:cubicBezTo>
                      <a:pt x="133" y="92"/>
                      <a:pt x="114" y="81"/>
                      <a:pt x="106" y="78"/>
                    </a:cubicBezTo>
                    <a:cubicBezTo>
                      <a:pt x="106" y="78"/>
                      <a:pt x="105" y="78"/>
                      <a:pt x="105" y="78"/>
                    </a:cubicBezTo>
                    <a:cubicBezTo>
                      <a:pt x="100" y="76"/>
                      <a:pt x="96" y="73"/>
                      <a:pt x="91" y="78"/>
                    </a:cubicBezTo>
                    <a:cubicBezTo>
                      <a:pt x="88" y="81"/>
                      <a:pt x="88" y="92"/>
                      <a:pt x="90" y="96"/>
                    </a:cubicBezTo>
                    <a:cubicBezTo>
                      <a:pt x="91" y="98"/>
                      <a:pt x="92" y="99"/>
                      <a:pt x="93" y="101"/>
                    </a:cubicBezTo>
                    <a:cubicBezTo>
                      <a:pt x="94" y="103"/>
                      <a:pt x="96" y="105"/>
                      <a:pt x="95" y="107"/>
                    </a:cubicBezTo>
                    <a:cubicBezTo>
                      <a:pt x="93" y="110"/>
                      <a:pt x="90" y="110"/>
                      <a:pt x="87" y="110"/>
                    </a:cubicBezTo>
                    <a:cubicBezTo>
                      <a:pt x="81" y="109"/>
                      <a:pt x="77" y="105"/>
                      <a:pt x="75" y="99"/>
                    </a:cubicBezTo>
                    <a:cubicBezTo>
                      <a:pt x="72" y="94"/>
                      <a:pt x="69" y="92"/>
                      <a:pt x="63" y="92"/>
                    </a:cubicBezTo>
                    <a:cubicBezTo>
                      <a:pt x="59" y="92"/>
                      <a:pt x="55" y="90"/>
                      <a:pt x="51" y="89"/>
                    </a:cubicBezTo>
                    <a:cubicBezTo>
                      <a:pt x="47" y="87"/>
                      <a:pt x="45" y="89"/>
                      <a:pt x="45" y="92"/>
                    </a:cubicBezTo>
                    <a:cubicBezTo>
                      <a:pt x="44" y="99"/>
                      <a:pt x="43" y="107"/>
                      <a:pt x="48" y="113"/>
                    </a:cubicBezTo>
                    <a:cubicBezTo>
                      <a:pt x="51" y="116"/>
                      <a:pt x="52" y="120"/>
                      <a:pt x="55" y="124"/>
                    </a:cubicBezTo>
                    <a:cubicBezTo>
                      <a:pt x="58" y="133"/>
                      <a:pt x="52" y="144"/>
                      <a:pt x="43" y="146"/>
                    </a:cubicBezTo>
                    <a:cubicBezTo>
                      <a:pt x="43" y="145"/>
                      <a:pt x="43" y="145"/>
                      <a:pt x="42" y="145"/>
                    </a:cubicBezTo>
                    <a:close/>
                  </a:path>
                </a:pathLst>
              </a:custGeom>
              <a:solidFill>
                <a:srgbClr val="C9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5" name="Freeform 130">
                <a:extLst>
                  <a:ext uri="{FF2B5EF4-FFF2-40B4-BE49-F238E27FC236}">
                    <a16:creationId xmlns:a16="http://schemas.microsoft.com/office/drawing/2014/main" id="{9132717D-E21C-C3AB-E5C0-36297621E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2691"/>
                <a:ext cx="65" cy="187"/>
              </a:xfrm>
              <a:custGeom>
                <a:avLst/>
                <a:gdLst>
                  <a:gd name="T0" fmla="*/ 14 w 21"/>
                  <a:gd name="T1" fmla="*/ 28 h 61"/>
                  <a:gd name="T2" fmla="*/ 15 w 21"/>
                  <a:gd name="T3" fmla="*/ 48 h 61"/>
                  <a:gd name="T4" fmla="*/ 14 w 21"/>
                  <a:gd name="T5" fmla="*/ 56 h 61"/>
                  <a:gd name="T6" fmla="*/ 13 w 21"/>
                  <a:gd name="T7" fmla="*/ 60 h 61"/>
                  <a:gd name="T8" fmla="*/ 9 w 21"/>
                  <a:gd name="T9" fmla="*/ 58 h 61"/>
                  <a:gd name="T10" fmla="*/ 4 w 21"/>
                  <a:gd name="T11" fmla="*/ 61 h 61"/>
                  <a:gd name="T12" fmla="*/ 3 w 21"/>
                  <a:gd name="T13" fmla="*/ 61 h 61"/>
                  <a:gd name="T14" fmla="*/ 10 w 21"/>
                  <a:gd name="T15" fmla="*/ 53 h 61"/>
                  <a:gd name="T16" fmla="*/ 11 w 21"/>
                  <a:gd name="T17" fmla="*/ 49 h 61"/>
                  <a:gd name="T18" fmla="*/ 11 w 21"/>
                  <a:gd name="T19" fmla="*/ 37 h 61"/>
                  <a:gd name="T20" fmla="*/ 1 w 21"/>
                  <a:gd name="T21" fmla="*/ 1 h 61"/>
                  <a:gd name="T22" fmla="*/ 2 w 21"/>
                  <a:gd name="T23" fmla="*/ 0 h 61"/>
                  <a:gd name="T24" fmla="*/ 6 w 21"/>
                  <a:gd name="T25" fmla="*/ 6 h 61"/>
                  <a:gd name="T26" fmla="*/ 12 w 21"/>
                  <a:gd name="T27" fmla="*/ 19 h 61"/>
                  <a:gd name="T28" fmla="*/ 14 w 21"/>
                  <a:gd name="T29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61">
                    <a:moveTo>
                      <a:pt x="14" y="28"/>
                    </a:moveTo>
                    <a:cubicBezTo>
                      <a:pt x="18" y="35"/>
                      <a:pt x="21" y="41"/>
                      <a:pt x="15" y="48"/>
                    </a:cubicBezTo>
                    <a:cubicBezTo>
                      <a:pt x="13" y="50"/>
                      <a:pt x="14" y="53"/>
                      <a:pt x="14" y="56"/>
                    </a:cubicBezTo>
                    <a:cubicBezTo>
                      <a:pt x="14" y="57"/>
                      <a:pt x="15" y="59"/>
                      <a:pt x="13" y="60"/>
                    </a:cubicBezTo>
                    <a:cubicBezTo>
                      <a:pt x="11" y="61"/>
                      <a:pt x="10" y="59"/>
                      <a:pt x="9" y="58"/>
                    </a:cubicBezTo>
                    <a:cubicBezTo>
                      <a:pt x="6" y="55"/>
                      <a:pt x="4" y="57"/>
                      <a:pt x="4" y="61"/>
                    </a:cubicBezTo>
                    <a:cubicBezTo>
                      <a:pt x="4" y="61"/>
                      <a:pt x="3" y="61"/>
                      <a:pt x="3" y="61"/>
                    </a:cubicBezTo>
                    <a:cubicBezTo>
                      <a:pt x="4" y="57"/>
                      <a:pt x="0" y="50"/>
                      <a:pt x="10" y="53"/>
                    </a:cubicBezTo>
                    <a:cubicBezTo>
                      <a:pt x="11" y="53"/>
                      <a:pt x="11" y="51"/>
                      <a:pt x="11" y="49"/>
                    </a:cubicBezTo>
                    <a:cubicBezTo>
                      <a:pt x="7" y="45"/>
                      <a:pt x="7" y="41"/>
                      <a:pt x="11" y="37"/>
                    </a:cubicBezTo>
                    <a:cubicBezTo>
                      <a:pt x="6" y="26"/>
                      <a:pt x="3" y="13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6" y="0"/>
                      <a:pt x="6" y="3"/>
                      <a:pt x="6" y="6"/>
                    </a:cubicBezTo>
                    <a:cubicBezTo>
                      <a:pt x="7" y="11"/>
                      <a:pt x="8" y="15"/>
                      <a:pt x="12" y="19"/>
                    </a:cubicBezTo>
                    <a:cubicBezTo>
                      <a:pt x="14" y="22"/>
                      <a:pt x="15" y="25"/>
                      <a:pt x="14" y="28"/>
                    </a:cubicBezTo>
                    <a:close/>
                  </a:path>
                </a:pathLst>
              </a:custGeom>
              <a:solidFill>
                <a:srgbClr val="E04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6" name="Freeform 131">
                <a:extLst>
                  <a:ext uri="{FF2B5EF4-FFF2-40B4-BE49-F238E27FC236}">
                    <a16:creationId xmlns:a16="http://schemas.microsoft.com/office/drawing/2014/main" id="{E5A23BBD-9B92-87F7-A63E-210AE4A9E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200"/>
                <a:ext cx="757" cy="945"/>
              </a:xfrm>
              <a:custGeom>
                <a:avLst/>
                <a:gdLst>
                  <a:gd name="T0" fmla="*/ 178 w 247"/>
                  <a:gd name="T1" fmla="*/ 295 h 308"/>
                  <a:gd name="T2" fmla="*/ 179 w 247"/>
                  <a:gd name="T3" fmla="*/ 280 h 308"/>
                  <a:gd name="T4" fmla="*/ 157 w 247"/>
                  <a:gd name="T5" fmla="*/ 277 h 308"/>
                  <a:gd name="T6" fmla="*/ 146 w 247"/>
                  <a:gd name="T7" fmla="*/ 282 h 308"/>
                  <a:gd name="T8" fmla="*/ 120 w 247"/>
                  <a:gd name="T9" fmla="*/ 305 h 308"/>
                  <a:gd name="T10" fmla="*/ 141 w 247"/>
                  <a:gd name="T11" fmla="*/ 273 h 308"/>
                  <a:gd name="T12" fmla="*/ 180 w 247"/>
                  <a:gd name="T13" fmla="*/ 268 h 308"/>
                  <a:gd name="T14" fmla="*/ 190 w 247"/>
                  <a:gd name="T15" fmla="*/ 256 h 308"/>
                  <a:gd name="T16" fmla="*/ 159 w 247"/>
                  <a:gd name="T17" fmla="*/ 205 h 308"/>
                  <a:gd name="T18" fmla="*/ 154 w 247"/>
                  <a:gd name="T19" fmla="*/ 181 h 308"/>
                  <a:gd name="T20" fmla="*/ 142 w 247"/>
                  <a:gd name="T21" fmla="*/ 168 h 308"/>
                  <a:gd name="T22" fmla="*/ 166 w 247"/>
                  <a:gd name="T23" fmla="*/ 135 h 308"/>
                  <a:gd name="T24" fmla="*/ 176 w 247"/>
                  <a:gd name="T25" fmla="*/ 110 h 308"/>
                  <a:gd name="T26" fmla="*/ 140 w 247"/>
                  <a:gd name="T27" fmla="*/ 101 h 308"/>
                  <a:gd name="T28" fmla="*/ 90 w 247"/>
                  <a:gd name="T29" fmla="*/ 92 h 308"/>
                  <a:gd name="T30" fmla="*/ 87 w 247"/>
                  <a:gd name="T31" fmla="*/ 57 h 308"/>
                  <a:gd name="T32" fmla="*/ 55 w 247"/>
                  <a:gd name="T33" fmla="*/ 45 h 308"/>
                  <a:gd name="T34" fmla="*/ 43 w 247"/>
                  <a:gd name="T35" fmla="*/ 29 h 308"/>
                  <a:gd name="T36" fmla="*/ 7 w 247"/>
                  <a:gd name="T37" fmla="*/ 30 h 308"/>
                  <a:gd name="T38" fmla="*/ 13 w 247"/>
                  <a:gd name="T39" fmla="*/ 15 h 308"/>
                  <a:gd name="T40" fmla="*/ 46 w 247"/>
                  <a:gd name="T41" fmla="*/ 15 h 308"/>
                  <a:gd name="T42" fmla="*/ 50 w 247"/>
                  <a:gd name="T43" fmla="*/ 41 h 308"/>
                  <a:gd name="T44" fmla="*/ 68 w 247"/>
                  <a:gd name="T45" fmla="*/ 27 h 308"/>
                  <a:gd name="T46" fmla="*/ 76 w 247"/>
                  <a:gd name="T47" fmla="*/ 43 h 308"/>
                  <a:gd name="T48" fmla="*/ 98 w 247"/>
                  <a:gd name="T49" fmla="*/ 75 h 308"/>
                  <a:gd name="T50" fmla="*/ 126 w 247"/>
                  <a:gd name="T51" fmla="*/ 87 h 308"/>
                  <a:gd name="T52" fmla="*/ 136 w 247"/>
                  <a:gd name="T53" fmla="*/ 90 h 308"/>
                  <a:gd name="T54" fmla="*/ 138 w 247"/>
                  <a:gd name="T55" fmla="*/ 64 h 308"/>
                  <a:gd name="T56" fmla="*/ 132 w 247"/>
                  <a:gd name="T57" fmla="*/ 40 h 308"/>
                  <a:gd name="T58" fmla="*/ 145 w 247"/>
                  <a:gd name="T59" fmla="*/ 36 h 308"/>
                  <a:gd name="T60" fmla="*/ 151 w 247"/>
                  <a:gd name="T61" fmla="*/ 73 h 308"/>
                  <a:gd name="T62" fmla="*/ 174 w 247"/>
                  <a:gd name="T63" fmla="*/ 81 h 308"/>
                  <a:gd name="T64" fmla="*/ 178 w 247"/>
                  <a:gd name="T65" fmla="*/ 89 h 308"/>
                  <a:gd name="T66" fmla="*/ 190 w 247"/>
                  <a:gd name="T67" fmla="*/ 91 h 308"/>
                  <a:gd name="T68" fmla="*/ 221 w 247"/>
                  <a:gd name="T69" fmla="*/ 97 h 308"/>
                  <a:gd name="T70" fmla="*/ 242 w 247"/>
                  <a:gd name="T71" fmla="*/ 113 h 308"/>
                  <a:gd name="T72" fmla="*/ 233 w 247"/>
                  <a:gd name="T73" fmla="*/ 126 h 308"/>
                  <a:gd name="T74" fmla="*/ 205 w 247"/>
                  <a:gd name="T75" fmla="*/ 114 h 308"/>
                  <a:gd name="T76" fmla="*/ 172 w 247"/>
                  <a:gd name="T77" fmla="*/ 143 h 308"/>
                  <a:gd name="T78" fmla="*/ 163 w 247"/>
                  <a:gd name="T79" fmla="*/ 171 h 308"/>
                  <a:gd name="T80" fmla="*/ 160 w 247"/>
                  <a:gd name="T81" fmla="*/ 183 h 308"/>
                  <a:gd name="T82" fmla="*/ 182 w 247"/>
                  <a:gd name="T83" fmla="*/ 215 h 308"/>
                  <a:gd name="T84" fmla="*/ 193 w 247"/>
                  <a:gd name="T85" fmla="*/ 238 h 308"/>
                  <a:gd name="T86" fmla="*/ 205 w 247"/>
                  <a:gd name="T87" fmla="*/ 27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7" h="308">
                    <a:moveTo>
                      <a:pt x="205" y="271"/>
                    </a:moveTo>
                    <a:cubicBezTo>
                      <a:pt x="197" y="274"/>
                      <a:pt x="190" y="277"/>
                      <a:pt x="190" y="289"/>
                    </a:cubicBezTo>
                    <a:cubicBezTo>
                      <a:pt x="191" y="295"/>
                      <a:pt x="182" y="293"/>
                      <a:pt x="178" y="295"/>
                    </a:cubicBezTo>
                    <a:cubicBezTo>
                      <a:pt x="176" y="296"/>
                      <a:pt x="172" y="298"/>
                      <a:pt x="170" y="295"/>
                    </a:cubicBezTo>
                    <a:cubicBezTo>
                      <a:pt x="168" y="291"/>
                      <a:pt x="170" y="288"/>
                      <a:pt x="173" y="286"/>
                    </a:cubicBezTo>
                    <a:cubicBezTo>
                      <a:pt x="175" y="284"/>
                      <a:pt x="177" y="282"/>
                      <a:pt x="179" y="280"/>
                    </a:cubicBezTo>
                    <a:cubicBezTo>
                      <a:pt x="180" y="278"/>
                      <a:pt x="182" y="277"/>
                      <a:pt x="179" y="275"/>
                    </a:cubicBezTo>
                    <a:cubicBezTo>
                      <a:pt x="177" y="273"/>
                      <a:pt x="175" y="272"/>
                      <a:pt x="173" y="274"/>
                    </a:cubicBezTo>
                    <a:cubicBezTo>
                      <a:pt x="169" y="281"/>
                      <a:pt x="163" y="279"/>
                      <a:pt x="157" y="277"/>
                    </a:cubicBezTo>
                    <a:cubicBezTo>
                      <a:pt x="154" y="275"/>
                      <a:pt x="152" y="277"/>
                      <a:pt x="151" y="280"/>
                    </a:cubicBezTo>
                    <a:cubicBezTo>
                      <a:pt x="151" y="282"/>
                      <a:pt x="152" y="284"/>
                      <a:pt x="150" y="285"/>
                    </a:cubicBezTo>
                    <a:cubicBezTo>
                      <a:pt x="148" y="286"/>
                      <a:pt x="147" y="283"/>
                      <a:pt x="146" y="282"/>
                    </a:cubicBezTo>
                    <a:cubicBezTo>
                      <a:pt x="143" y="279"/>
                      <a:pt x="141" y="279"/>
                      <a:pt x="137" y="282"/>
                    </a:cubicBezTo>
                    <a:cubicBezTo>
                      <a:pt x="131" y="287"/>
                      <a:pt x="127" y="293"/>
                      <a:pt x="127" y="302"/>
                    </a:cubicBezTo>
                    <a:cubicBezTo>
                      <a:pt x="127" y="307"/>
                      <a:pt x="124" y="308"/>
                      <a:pt x="120" y="305"/>
                    </a:cubicBezTo>
                    <a:cubicBezTo>
                      <a:pt x="123" y="300"/>
                      <a:pt x="123" y="295"/>
                      <a:pt x="125" y="290"/>
                    </a:cubicBezTo>
                    <a:cubicBezTo>
                      <a:pt x="127" y="286"/>
                      <a:pt x="130" y="282"/>
                      <a:pt x="132" y="278"/>
                    </a:cubicBezTo>
                    <a:cubicBezTo>
                      <a:pt x="134" y="274"/>
                      <a:pt x="137" y="273"/>
                      <a:pt x="141" y="273"/>
                    </a:cubicBezTo>
                    <a:cubicBezTo>
                      <a:pt x="149" y="273"/>
                      <a:pt x="156" y="271"/>
                      <a:pt x="164" y="272"/>
                    </a:cubicBezTo>
                    <a:cubicBezTo>
                      <a:pt x="166" y="273"/>
                      <a:pt x="168" y="271"/>
                      <a:pt x="169" y="269"/>
                    </a:cubicBezTo>
                    <a:cubicBezTo>
                      <a:pt x="173" y="265"/>
                      <a:pt x="176" y="265"/>
                      <a:pt x="180" y="268"/>
                    </a:cubicBezTo>
                    <a:cubicBezTo>
                      <a:pt x="186" y="272"/>
                      <a:pt x="194" y="272"/>
                      <a:pt x="199" y="267"/>
                    </a:cubicBezTo>
                    <a:cubicBezTo>
                      <a:pt x="201" y="266"/>
                      <a:pt x="200" y="264"/>
                      <a:pt x="198" y="264"/>
                    </a:cubicBezTo>
                    <a:cubicBezTo>
                      <a:pt x="195" y="262"/>
                      <a:pt x="193" y="258"/>
                      <a:pt x="190" y="256"/>
                    </a:cubicBezTo>
                    <a:cubicBezTo>
                      <a:pt x="187" y="253"/>
                      <a:pt x="185" y="249"/>
                      <a:pt x="186" y="244"/>
                    </a:cubicBezTo>
                    <a:cubicBezTo>
                      <a:pt x="186" y="238"/>
                      <a:pt x="185" y="233"/>
                      <a:pt x="179" y="231"/>
                    </a:cubicBezTo>
                    <a:cubicBezTo>
                      <a:pt x="168" y="225"/>
                      <a:pt x="161" y="218"/>
                      <a:pt x="159" y="205"/>
                    </a:cubicBezTo>
                    <a:cubicBezTo>
                      <a:pt x="158" y="200"/>
                      <a:pt x="152" y="196"/>
                      <a:pt x="148" y="192"/>
                    </a:cubicBezTo>
                    <a:cubicBezTo>
                      <a:pt x="143" y="188"/>
                      <a:pt x="144" y="185"/>
                      <a:pt x="150" y="183"/>
                    </a:cubicBezTo>
                    <a:cubicBezTo>
                      <a:pt x="151" y="182"/>
                      <a:pt x="153" y="182"/>
                      <a:pt x="154" y="181"/>
                    </a:cubicBezTo>
                    <a:cubicBezTo>
                      <a:pt x="158" y="178"/>
                      <a:pt x="158" y="176"/>
                      <a:pt x="154" y="174"/>
                    </a:cubicBezTo>
                    <a:cubicBezTo>
                      <a:pt x="152" y="173"/>
                      <a:pt x="150" y="173"/>
                      <a:pt x="149" y="171"/>
                    </a:cubicBezTo>
                    <a:cubicBezTo>
                      <a:pt x="147" y="168"/>
                      <a:pt x="145" y="167"/>
                      <a:pt x="142" y="168"/>
                    </a:cubicBezTo>
                    <a:cubicBezTo>
                      <a:pt x="138" y="169"/>
                      <a:pt x="138" y="167"/>
                      <a:pt x="138" y="164"/>
                    </a:cubicBezTo>
                    <a:cubicBezTo>
                      <a:pt x="140" y="148"/>
                      <a:pt x="144" y="142"/>
                      <a:pt x="159" y="140"/>
                    </a:cubicBezTo>
                    <a:cubicBezTo>
                      <a:pt x="162" y="140"/>
                      <a:pt x="164" y="138"/>
                      <a:pt x="166" y="135"/>
                    </a:cubicBezTo>
                    <a:cubicBezTo>
                      <a:pt x="169" y="129"/>
                      <a:pt x="172" y="123"/>
                      <a:pt x="178" y="120"/>
                    </a:cubicBezTo>
                    <a:cubicBezTo>
                      <a:pt x="180" y="119"/>
                      <a:pt x="182" y="117"/>
                      <a:pt x="181" y="115"/>
                    </a:cubicBezTo>
                    <a:cubicBezTo>
                      <a:pt x="180" y="112"/>
                      <a:pt x="178" y="110"/>
                      <a:pt x="176" y="110"/>
                    </a:cubicBezTo>
                    <a:cubicBezTo>
                      <a:pt x="171" y="109"/>
                      <a:pt x="167" y="107"/>
                      <a:pt x="162" y="107"/>
                    </a:cubicBezTo>
                    <a:cubicBezTo>
                      <a:pt x="156" y="108"/>
                      <a:pt x="150" y="106"/>
                      <a:pt x="144" y="103"/>
                    </a:cubicBezTo>
                    <a:cubicBezTo>
                      <a:pt x="143" y="103"/>
                      <a:pt x="141" y="101"/>
                      <a:pt x="140" y="101"/>
                    </a:cubicBezTo>
                    <a:cubicBezTo>
                      <a:pt x="131" y="105"/>
                      <a:pt x="123" y="99"/>
                      <a:pt x="114" y="98"/>
                    </a:cubicBezTo>
                    <a:cubicBezTo>
                      <a:pt x="111" y="97"/>
                      <a:pt x="109" y="97"/>
                      <a:pt x="105" y="97"/>
                    </a:cubicBezTo>
                    <a:cubicBezTo>
                      <a:pt x="99" y="99"/>
                      <a:pt x="94" y="97"/>
                      <a:pt x="90" y="92"/>
                    </a:cubicBezTo>
                    <a:cubicBezTo>
                      <a:pt x="86" y="87"/>
                      <a:pt x="86" y="81"/>
                      <a:pt x="90" y="75"/>
                    </a:cubicBezTo>
                    <a:cubicBezTo>
                      <a:pt x="92" y="72"/>
                      <a:pt x="93" y="68"/>
                      <a:pt x="94" y="65"/>
                    </a:cubicBezTo>
                    <a:cubicBezTo>
                      <a:pt x="94" y="58"/>
                      <a:pt x="94" y="57"/>
                      <a:pt x="87" y="57"/>
                    </a:cubicBezTo>
                    <a:cubicBezTo>
                      <a:pt x="86" y="57"/>
                      <a:pt x="85" y="57"/>
                      <a:pt x="84" y="57"/>
                    </a:cubicBezTo>
                    <a:cubicBezTo>
                      <a:pt x="79" y="58"/>
                      <a:pt x="75" y="56"/>
                      <a:pt x="72" y="53"/>
                    </a:cubicBezTo>
                    <a:cubicBezTo>
                      <a:pt x="67" y="49"/>
                      <a:pt x="62" y="45"/>
                      <a:pt x="55" y="45"/>
                    </a:cubicBezTo>
                    <a:cubicBezTo>
                      <a:pt x="50" y="47"/>
                      <a:pt x="45" y="44"/>
                      <a:pt x="40" y="42"/>
                    </a:cubicBezTo>
                    <a:cubicBezTo>
                      <a:pt x="37" y="41"/>
                      <a:pt x="37" y="37"/>
                      <a:pt x="39" y="34"/>
                    </a:cubicBezTo>
                    <a:cubicBezTo>
                      <a:pt x="40" y="32"/>
                      <a:pt x="42" y="31"/>
                      <a:pt x="43" y="29"/>
                    </a:cubicBezTo>
                    <a:cubicBezTo>
                      <a:pt x="45" y="27"/>
                      <a:pt x="45" y="26"/>
                      <a:pt x="44" y="24"/>
                    </a:cubicBezTo>
                    <a:cubicBezTo>
                      <a:pt x="43" y="22"/>
                      <a:pt x="42" y="22"/>
                      <a:pt x="40" y="22"/>
                    </a:cubicBezTo>
                    <a:cubicBezTo>
                      <a:pt x="28" y="21"/>
                      <a:pt x="17" y="25"/>
                      <a:pt x="7" y="30"/>
                    </a:cubicBezTo>
                    <a:cubicBezTo>
                      <a:pt x="4" y="31"/>
                      <a:pt x="2" y="33"/>
                      <a:pt x="0" y="29"/>
                    </a:cubicBezTo>
                    <a:cubicBezTo>
                      <a:pt x="2" y="24"/>
                      <a:pt x="3" y="19"/>
                      <a:pt x="10" y="20"/>
                    </a:cubicBezTo>
                    <a:cubicBezTo>
                      <a:pt x="12" y="20"/>
                      <a:pt x="13" y="17"/>
                      <a:pt x="13" y="15"/>
                    </a:cubicBezTo>
                    <a:cubicBezTo>
                      <a:pt x="14" y="6"/>
                      <a:pt x="26" y="0"/>
                      <a:pt x="34" y="3"/>
                    </a:cubicBezTo>
                    <a:cubicBezTo>
                      <a:pt x="37" y="4"/>
                      <a:pt x="39" y="6"/>
                      <a:pt x="40" y="9"/>
                    </a:cubicBezTo>
                    <a:cubicBezTo>
                      <a:pt x="40" y="13"/>
                      <a:pt x="41" y="14"/>
                      <a:pt x="46" y="15"/>
                    </a:cubicBezTo>
                    <a:cubicBezTo>
                      <a:pt x="50" y="15"/>
                      <a:pt x="52" y="26"/>
                      <a:pt x="48" y="30"/>
                    </a:cubicBezTo>
                    <a:cubicBezTo>
                      <a:pt x="46" y="32"/>
                      <a:pt x="43" y="34"/>
                      <a:pt x="45" y="38"/>
                    </a:cubicBezTo>
                    <a:cubicBezTo>
                      <a:pt x="45" y="40"/>
                      <a:pt x="49" y="41"/>
                      <a:pt x="50" y="41"/>
                    </a:cubicBezTo>
                    <a:cubicBezTo>
                      <a:pt x="53" y="39"/>
                      <a:pt x="57" y="39"/>
                      <a:pt x="58" y="35"/>
                    </a:cubicBezTo>
                    <a:cubicBezTo>
                      <a:pt x="59" y="31"/>
                      <a:pt x="62" y="28"/>
                      <a:pt x="65" y="27"/>
                    </a:cubicBezTo>
                    <a:cubicBezTo>
                      <a:pt x="66" y="27"/>
                      <a:pt x="67" y="26"/>
                      <a:pt x="68" y="27"/>
                    </a:cubicBezTo>
                    <a:cubicBezTo>
                      <a:pt x="69" y="28"/>
                      <a:pt x="69" y="29"/>
                      <a:pt x="69" y="30"/>
                    </a:cubicBezTo>
                    <a:cubicBezTo>
                      <a:pt x="63" y="36"/>
                      <a:pt x="69" y="38"/>
                      <a:pt x="72" y="40"/>
                    </a:cubicBezTo>
                    <a:cubicBezTo>
                      <a:pt x="75" y="39"/>
                      <a:pt x="75" y="41"/>
                      <a:pt x="76" y="43"/>
                    </a:cubicBezTo>
                    <a:cubicBezTo>
                      <a:pt x="77" y="47"/>
                      <a:pt x="76" y="53"/>
                      <a:pt x="84" y="50"/>
                    </a:cubicBezTo>
                    <a:cubicBezTo>
                      <a:pt x="86" y="50"/>
                      <a:pt x="87" y="49"/>
                      <a:pt x="89" y="49"/>
                    </a:cubicBezTo>
                    <a:cubicBezTo>
                      <a:pt x="102" y="53"/>
                      <a:pt x="107" y="65"/>
                      <a:pt x="98" y="75"/>
                    </a:cubicBezTo>
                    <a:cubicBezTo>
                      <a:pt x="96" y="77"/>
                      <a:pt x="95" y="79"/>
                      <a:pt x="94" y="82"/>
                    </a:cubicBezTo>
                    <a:cubicBezTo>
                      <a:pt x="94" y="87"/>
                      <a:pt x="98" y="90"/>
                      <a:pt x="103" y="89"/>
                    </a:cubicBezTo>
                    <a:cubicBezTo>
                      <a:pt x="111" y="87"/>
                      <a:pt x="118" y="89"/>
                      <a:pt x="126" y="87"/>
                    </a:cubicBezTo>
                    <a:cubicBezTo>
                      <a:pt x="128" y="86"/>
                      <a:pt x="130" y="89"/>
                      <a:pt x="132" y="91"/>
                    </a:cubicBezTo>
                    <a:cubicBezTo>
                      <a:pt x="132" y="93"/>
                      <a:pt x="133" y="94"/>
                      <a:pt x="135" y="94"/>
                    </a:cubicBezTo>
                    <a:cubicBezTo>
                      <a:pt x="137" y="93"/>
                      <a:pt x="136" y="91"/>
                      <a:pt x="136" y="90"/>
                    </a:cubicBezTo>
                    <a:cubicBezTo>
                      <a:pt x="136" y="88"/>
                      <a:pt x="136" y="87"/>
                      <a:pt x="135" y="85"/>
                    </a:cubicBezTo>
                    <a:cubicBezTo>
                      <a:pt x="134" y="81"/>
                      <a:pt x="134" y="78"/>
                      <a:pt x="136" y="74"/>
                    </a:cubicBezTo>
                    <a:cubicBezTo>
                      <a:pt x="139" y="71"/>
                      <a:pt x="138" y="67"/>
                      <a:pt x="138" y="64"/>
                    </a:cubicBezTo>
                    <a:cubicBezTo>
                      <a:pt x="139" y="60"/>
                      <a:pt x="141" y="57"/>
                      <a:pt x="144" y="53"/>
                    </a:cubicBezTo>
                    <a:cubicBezTo>
                      <a:pt x="149" y="45"/>
                      <a:pt x="148" y="42"/>
                      <a:pt x="138" y="42"/>
                    </a:cubicBezTo>
                    <a:cubicBezTo>
                      <a:pt x="136" y="41"/>
                      <a:pt x="133" y="42"/>
                      <a:pt x="132" y="40"/>
                    </a:cubicBezTo>
                    <a:cubicBezTo>
                      <a:pt x="131" y="40"/>
                      <a:pt x="131" y="40"/>
                      <a:pt x="130" y="40"/>
                    </a:cubicBezTo>
                    <a:cubicBezTo>
                      <a:pt x="130" y="36"/>
                      <a:pt x="133" y="36"/>
                      <a:pt x="136" y="35"/>
                    </a:cubicBezTo>
                    <a:cubicBezTo>
                      <a:pt x="139" y="35"/>
                      <a:pt x="142" y="35"/>
                      <a:pt x="145" y="36"/>
                    </a:cubicBezTo>
                    <a:cubicBezTo>
                      <a:pt x="156" y="40"/>
                      <a:pt x="157" y="45"/>
                      <a:pt x="150" y="58"/>
                    </a:cubicBezTo>
                    <a:cubicBezTo>
                      <a:pt x="150" y="59"/>
                      <a:pt x="150" y="59"/>
                      <a:pt x="149" y="60"/>
                    </a:cubicBezTo>
                    <a:cubicBezTo>
                      <a:pt x="144" y="65"/>
                      <a:pt x="144" y="65"/>
                      <a:pt x="151" y="73"/>
                    </a:cubicBezTo>
                    <a:cubicBezTo>
                      <a:pt x="153" y="75"/>
                      <a:pt x="155" y="78"/>
                      <a:pt x="159" y="79"/>
                    </a:cubicBezTo>
                    <a:cubicBezTo>
                      <a:pt x="160" y="79"/>
                      <a:pt x="161" y="80"/>
                      <a:pt x="162" y="80"/>
                    </a:cubicBezTo>
                    <a:cubicBezTo>
                      <a:pt x="165" y="83"/>
                      <a:pt x="170" y="81"/>
                      <a:pt x="174" y="81"/>
                    </a:cubicBezTo>
                    <a:cubicBezTo>
                      <a:pt x="174" y="82"/>
                      <a:pt x="175" y="82"/>
                      <a:pt x="175" y="83"/>
                    </a:cubicBezTo>
                    <a:cubicBezTo>
                      <a:pt x="175" y="87"/>
                      <a:pt x="173" y="92"/>
                      <a:pt x="177" y="96"/>
                    </a:cubicBezTo>
                    <a:cubicBezTo>
                      <a:pt x="180" y="94"/>
                      <a:pt x="179" y="92"/>
                      <a:pt x="178" y="89"/>
                    </a:cubicBezTo>
                    <a:cubicBezTo>
                      <a:pt x="178" y="88"/>
                      <a:pt x="177" y="86"/>
                      <a:pt x="178" y="85"/>
                    </a:cubicBezTo>
                    <a:cubicBezTo>
                      <a:pt x="180" y="84"/>
                      <a:pt x="181" y="84"/>
                      <a:pt x="183" y="85"/>
                    </a:cubicBezTo>
                    <a:cubicBezTo>
                      <a:pt x="186" y="86"/>
                      <a:pt x="188" y="88"/>
                      <a:pt x="190" y="91"/>
                    </a:cubicBezTo>
                    <a:cubicBezTo>
                      <a:pt x="192" y="94"/>
                      <a:pt x="194" y="95"/>
                      <a:pt x="196" y="93"/>
                    </a:cubicBezTo>
                    <a:cubicBezTo>
                      <a:pt x="201" y="88"/>
                      <a:pt x="206" y="90"/>
                      <a:pt x="210" y="93"/>
                    </a:cubicBezTo>
                    <a:cubicBezTo>
                      <a:pt x="213" y="95"/>
                      <a:pt x="216" y="97"/>
                      <a:pt x="221" y="97"/>
                    </a:cubicBezTo>
                    <a:cubicBezTo>
                      <a:pt x="224" y="96"/>
                      <a:pt x="226" y="99"/>
                      <a:pt x="228" y="102"/>
                    </a:cubicBezTo>
                    <a:cubicBezTo>
                      <a:pt x="229" y="106"/>
                      <a:pt x="233" y="108"/>
                      <a:pt x="237" y="109"/>
                    </a:cubicBezTo>
                    <a:cubicBezTo>
                      <a:pt x="239" y="110"/>
                      <a:pt x="241" y="111"/>
                      <a:pt x="242" y="113"/>
                    </a:cubicBezTo>
                    <a:cubicBezTo>
                      <a:pt x="247" y="117"/>
                      <a:pt x="247" y="119"/>
                      <a:pt x="243" y="125"/>
                    </a:cubicBezTo>
                    <a:cubicBezTo>
                      <a:pt x="239" y="126"/>
                      <a:pt x="237" y="129"/>
                      <a:pt x="233" y="129"/>
                    </a:cubicBezTo>
                    <a:cubicBezTo>
                      <a:pt x="233" y="128"/>
                      <a:pt x="233" y="127"/>
                      <a:pt x="233" y="126"/>
                    </a:cubicBezTo>
                    <a:cubicBezTo>
                      <a:pt x="232" y="122"/>
                      <a:pt x="237" y="118"/>
                      <a:pt x="232" y="115"/>
                    </a:cubicBezTo>
                    <a:cubicBezTo>
                      <a:pt x="227" y="110"/>
                      <a:pt x="221" y="109"/>
                      <a:pt x="215" y="108"/>
                    </a:cubicBezTo>
                    <a:cubicBezTo>
                      <a:pt x="211" y="108"/>
                      <a:pt x="206" y="108"/>
                      <a:pt x="205" y="114"/>
                    </a:cubicBezTo>
                    <a:cubicBezTo>
                      <a:pt x="204" y="116"/>
                      <a:pt x="202" y="118"/>
                      <a:pt x="201" y="119"/>
                    </a:cubicBezTo>
                    <a:cubicBezTo>
                      <a:pt x="192" y="125"/>
                      <a:pt x="186" y="135"/>
                      <a:pt x="176" y="139"/>
                    </a:cubicBezTo>
                    <a:cubicBezTo>
                      <a:pt x="174" y="140"/>
                      <a:pt x="173" y="141"/>
                      <a:pt x="172" y="143"/>
                    </a:cubicBezTo>
                    <a:cubicBezTo>
                      <a:pt x="169" y="145"/>
                      <a:pt x="165" y="146"/>
                      <a:pt x="162" y="146"/>
                    </a:cubicBezTo>
                    <a:cubicBezTo>
                      <a:pt x="151" y="146"/>
                      <a:pt x="149" y="153"/>
                      <a:pt x="155" y="164"/>
                    </a:cubicBezTo>
                    <a:cubicBezTo>
                      <a:pt x="158" y="167"/>
                      <a:pt x="161" y="169"/>
                      <a:pt x="163" y="171"/>
                    </a:cubicBezTo>
                    <a:cubicBezTo>
                      <a:pt x="166" y="173"/>
                      <a:pt x="168" y="175"/>
                      <a:pt x="166" y="179"/>
                    </a:cubicBezTo>
                    <a:cubicBezTo>
                      <a:pt x="166" y="179"/>
                      <a:pt x="166" y="179"/>
                      <a:pt x="166" y="180"/>
                    </a:cubicBezTo>
                    <a:cubicBezTo>
                      <a:pt x="164" y="181"/>
                      <a:pt x="162" y="182"/>
                      <a:pt x="160" y="183"/>
                    </a:cubicBezTo>
                    <a:cubicBezTo>
                      <a:pt x="156" y="187"/>
                      <a:pt x="155" y="191"/>
                      <a:pt x="160" y="195"/>
                    </a:cubicBezTo>
                    <a:cubicBezTo>
                      <a:pt x="166" y="199"/>
                      <a:pt x="164" y="206"/>
                      <a:pt x="170" y="209"/>
                    </a:cubicBezTo>
                    <a:cubicBezTo>
                      <a:pt x="174" y="212"/>
                      <a:pt x="180" y="209"/>
                      <a:pt x="182" y="215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184" y="220"/>
                      <a:pt x="185" y="224"/>
                      <a:pt x="189" y="228"/>
                    </a:cubicBezTo>
                    <a:cubicBezTo>
                      <a:pt x="192" y="230"/>
                      <a:pt x="193" y="234"/>
                      <a:pt x="193" y="238"/>
                    </a:cubicBezTo>
                    <a:cubicBezTo>
                      <a:pt x="192" y="248"/>
                      <a:pt x="198" y="254"/>
                      <a:pt x="206" y="258"/>
                    </a:cubicBezTo>
                    <a:cubicBezTo>
                      <a:pt x="210" y="261"/>
                      <a:pt x="212" y="264"/>
                      <a:pt x="209" y="269"/>
                    </a:cubicBezTo>
                    <a:cubicBezTo>
                      <a:pt x="208" y="270"/>
                      <a:pt x="206" y="270"/>
                      <a:pt x="205" y="271"/>
                    </a:cubicBezTo>
                    <a:close/>
                  </a:path>
                </a:pathLst>
              </a:custGeom>
              <a:solidFill>
                <a:srgbClr val="CD1E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7" name="Freeform 132">
                <a:extLst>
                  <a:ext uri="{FF2B5EF4-FFF2-40B4-BE49-F238E27FC236}">
                    <a16:creationId xmlns:a16="http://schemas.microsoft.com/office/drawing/2014/main" id="{9B566D2F-0F81-8C14-C876-CE19B571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258"/>
                <a:ext cx="395" cy="488"/>
              </a:xfrm>
              <a:custGeom>
                <a:avLst/>
                <a:gdLst>
                  <a:gd name="T0" fmla="*/ 37 w 129"/>
                  <a:gd name="T1" fmla="*/ 20 h 159"/>
                  <a:gd name="T2" fmla="*/ 33 w 129"/>
                  <a:gd name="T3" fmla="*/ 36 h 159"/>
                  <a:gd name="T4" fmla="*/ 50 w 129"/>
                  <a:gd name="T5" fmla="*/ 29 h 159"/>
                  <a:gd name="T6" fmla="*/ 70 w 129"/>
                  <a:gd name="T7" fmla="*/ 27 h 159"/>
                  <a:gd name="T8" fmla="*/ 87 w 129"/>
                  <a:gd name="T9" fmla="*/ 13 h 159"/>
                  <a:gd name="T10" fmla="*/ 100 w 129"/>
                  <a:gd name="T11" fmla="*/ 6 h 159"/>
                  <a:gd name="T12" fmla="*/ 126 w 129"/>
                  <a:gd name="T13" fmla="*/ 9 h 159"/>
                  <a:gd name="T14" fmla="*/ 113 w 129"/>
                  <a:gd name="T15" fmla="*/ 20 h 159"/>
                  <a:gd name="T16" fmla="*/ 96 w 129"/>
                  <a:gd name="T17" fmla="*/ 29 h 159"/>
                  <a:gd name="T18" fmla="*/ 91 w 129"/>
                  <a:gd name="T19" fmla="*/ 37 h 159"/>
                  <a:gd name="T20" fmla="*/ 102 w 129"/>
                  <a:gd name="T21" fmla="*/ 51 h 159"/>
                  <a:gd name="T22" fmla="*/ 87 w 129"/>
                  <a:gd name="T23" fmla="*/ 70 h 159"/>
                  <a:gd name="T24" fmla="*/ 82 w 129"/>
                  <a:gd name="T25" fmla="*/ 51 h 159"/>
                  <a:gd name="T26" fmla="*/ 50 w 129"/>
                  <a:gd name="T27" fmla="*/ 49 h 159"/>
                  <a:gd name="T28" fmla="*/ 53 w 129"/>
                  <a:gd name="T29" fmla="*/ 57 h 159"/>
                  <a:gd name="T30" fmla="*/ 50 w 129"/>
                  <a:gd name="T31" fmla="*/ 66 h 159"/>
                  <a:gd name="T32" fmla="*/ 55 w 129"/>
                  <a:gd name="T33" fmla="*/ 94 h 159"/>
                  <a:gd name="T34" fmla="*/ 67 w 129"/>
                  <a:gd name="T35" fmla="*/ 106 h 159"/>
                  <a:gd name="T36" fmla="*/ 85 w 129"/>
                  <a:gd name="T37" fmla="*/ 115 h 159"/>
                  <a:gd name="T38" fmla="*/ 113 w 129"/>
                  <a:gd name="T39" fmla="*/ 133 h 159"/>
                  <a:gd name="T40" fmla="*/ 124 w 129"/>
                  <a:gd name="T41" fmla="*/ 152 h 159"/>
                  <a:gd name="T42" fmla="*/ 115 w 129"/>
                  <a:gd name="T43" fmla="*/ 153 h 159"/>
                  <a:gd name="T44" fmla="*/ 93 w 129"/>
                  <a:gd name="T45" fmla="*/ 131 h 159"/>
                  <a:gd name="T46" fmla="*/ 66 w 129"/>
                  <a:gd name="T47" fmla="*/ 122 h 159"/>
                  <a:gd name="T48" fmla="*/ 42 w 129"/>
                  <a:gd name="T49" fmla="*/ 118 h 159"/>
                  <a:gd name="T50" fmla="*/ 29 w 129"/>
                  <a:gd name="T51" fmla="*/ 106 h 159"/>
                  <a:gd name="T52" fmla="*/ 42 w 129"/>
                  <a:gd name="T53" fmla="*/ 97 h 159"/>
                  <a:gd name="T54" fmla="*/ 30 w 129"/>
                  <a:gd name="T55" fmla="*/ 91 h 159"/>
                  <a:gd name="T56" fmla="*/ 27 w 129"/>
                  <a:gd name="T57" fmla="*/ 67 h 159"/>
                  <a:gd name="T58" fmla="*/ 2 w 129"/>
                  <a:gd name="T59" fmla="*/ 66 h 159"/>
                  <a:gd name="T60" fmla="*/ 8 w 129"/>
                  <a:gd name="T61" fmla="*/ 55 h 159"/>
                  <a:gd name="T62" fmla="*/ 29 w 129"/>
                  <a:gd name="T63" fmla="*/ 1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159">
                    <a:moveTo>
                      <a:pt x="29" y="18"/>
                    </a:moveTo>
                    <a:cubicBezTo>
                      <a:pt x="32" y="16"/>
                      <a:pt x="35" y="17"/>
                      <a:pt x="37" y="20"/>
                    </a:cubicBezTo>
                    <a:cubicBezTo>
                      <a:pt x="38" y="22"/>
                      <a:pt x="36" y="24"/>
                      <a:pt x="33" y="26"/>
                    </a:cubicBezTo>
                    <a:cubicBezTo>
                      <a:pt x="29" y="29"/>
                      <a:pt x="29" y="32"/>
                      <a:pt x="33" y="36"/>
                    </a:cubicBezTo>
                    <a:cubicBezTo>
                      <a:pt x="36" y="39"/>
                      <a:pt x="40" y="40"/>
                      <a:pt x="43" y="35"/>
                    </a:cubicBezTo>
                    <a:cubicBezTo>
                      <a:pt x="45" y="33"/>
                      <a:pt x="48" y="31"/>
                      <a:pt x="50" y="29"/>
                    </a:cubicBezTo>
                    <a:cubicBezTo>
                      <a:pt x="52" y="27"/>
                      <a:pt x="54" y="26"/>
                      <a:pt x="56" y="28"/>
                    </a:cubicBezTo>
                    <a:cubicBezTo>
                      <a:pt x="61" y="31"/>
                      <a:pt x="65" y="30"/>
                      <a:pt x="70" y="27"/>
                    </a:cubicBezTo>
                    <a:cubicBezTo>
                      <a:pt x="71" y="25"/>
                      <a:pt x="73" y="25"/>
                      <a:pt x="75" y="25"/>
                    </a:cubicBezTo>
                    <a:cubicBezTo>
                      <a:pt x="84" y="25"/>
                      <a:pt x="86" y="23"/>
                      <a:pt x="87" y="13"/>
                    </a:cubicBezTo>
                    <a:cubicBezTo>
                      <a:pt x="87" y="12"/>
                      <a:pt x="87" y="12"/>
                      <a:pt x="88" y="11"/>
                    </a:cubicBezTo>
                    <a:cubicBezTo>
                      <a:pt x="91" y="7"/>
                      <a:pt x="97" y="9"/>
                      <a:pt x="100" y="6"/>
                    </a:cubicBezTo>
                    <a:cubicBezTo>
                      <a:pt x="107" y="0"/>
                      <a:pt x="115" y="3"/>
                      <a:pt x="123" y="2"/>
                    </a:cubicBezTo>
                    <a:cubicBezTo>
                      <a:pt x="126" y="1"/>
                      <a:pt x="129" y="6"/>
                      <a:pt x="126" y="9"/>
                    </a:cubicBezTo>
                    <a:cubicBezTo>
                      <a:pt x="124" y="12"/>
                      <a:pt x="121" y="15"/>
                      <a:pt x="119" y="19"/>
                    </a:cubicBezTo>
                    <a:cubicBezTo>
                      <a:pt x="117" y="21"/>
                      <a:pt x="115" y="21"/>
                      <a:pt x="113" y="20"/>
                    </a:cubicBezTo>
                    <a:cubicBezTo>
                      <a:pt x="109" y="18"/>
                      <a:pt x="106" y="20"/>
                      <a:pt x="104" y="23"/>
                    </a:cubicBezTo>
                    <a:cubicBezTo>
                      <a:pt x="102" y="26"/>
                      <a:pt x="99" y="28"/>
                      <a:pt x="96" y="29"/>
                    </a:cubicBezTo>
                    <a:cubicBezTo>
                      <a:pt x="98" y="28"/>
                      <a:pt x="99" y="28"/>
                      <a:pt x="100" y="29"/>
                    </a:cubicBezTo>
                    <a:cubicBezTo>
                      <a:pt x="101" y="36"/>
                      <a:pt x="95" y="36"/>
                      <a:pt x="91" y="37"/>
                    </a:cubicBezTo>
                    <a:cubicBezTo>
                      <a:pt x="91" y="41"/>
                      <a:pt x="91" y="45"/>
                      <a:pt x="96" y="46"/>
                    </a:cubicBezTo>
                    <a:cubicBezTo>
                      <a:pt x="99" y="47"/>
                      <a:pt x="101" y="49"/>
                      <a:pt x="102" y="51"/>
                    </a:cubicBezTo>
                    <a:cubicBezTo>
                      <a:pt x="105" y="59"/>
                      <a:pt x="102" y="66"/>
                      <a:pt x="99" y="72"/>
                    </a:cubicBezTo>
                    <a:cubicBezTo>
                      <a:pt x="92" y="78"/>
                      <a:pt x="90" y="77"/>
                      <a:pt x="87" y="70"/>
                    </a:cubicBezTo>
                    <a:cubicBezTo>
                      <a:pt x="86" y="67"/>
                      <a:pt x="88" y="64"/>
                      <a:pt x="88" y="61"/>
                    </a:cubicBezTo>
                    <a:cubicBezTo>
                      <a:pt x="89" y="55"/>
                      <a:pt x="88" y="53"/>
                      <a:pt x="82" y="51"/>
                    </a:cubicBezTo>
                    <a:cubicBezTo>
                      <a:pt x="76" y="48"/>
                      <a:pt x="72" y="48"/>
                      <a:pt x="66" y="52"/>
                    </a:cubicBezTo>
                    <a:cubicBezTo>
                      <a:pt x="61" y="56"/>
                      <a:pt x="55" y="56"/>
                      <a:pt x="50" y="49"/>
                    </a:cubicBezTo>
                    <a:cubicBezTo>
                      <a:pt x="49" y="48"/>
                      <a:pt x="48" y="48"/>
                      <a:pt x="46" y="48"/>
                    </a:cubicBezTo>
                    <a:cubicBezTo>
                      <a:pt x="48" y="51"/>
                      <a:pt x="50" y="55"/>
                      <a:pt x="53" y="57"/>
                    </a:cubicBezTo>
                    <a:cubicBezTo>
                      <a:pt x="56" y="59"/>
                      <a:pt x="58" y="61"/>
                      <a:pt x="56" y="65"/>
                    </a:cubicBezTo>
                    <a:cubicBezTo>
                      <a:pt x="55" y="68"/>
                      <a:pt x="52" y="66"/>
                      <a:pt x="50" y="66"/>
                    </a:cubicBezTo>
                    <a:cubicBezTo>
                      <a:pt x="45" y="65"/>
                      <a:pt x="45" y="67"/>
                      <a:pt x="45" y="71"/>
                    </a:cubicBezTo>
                    <a:cubicBezTo>
                      <a:pt x="46" y="80"/>
                      <a:pt x="51" y="87"/>
                      <a:pt x="55" y="94"/>
                    </a:cubicBezTo>
                    <a:cubicBezTo>
                      <a:pt x="57" y="99"/>
                      <a:pt x="61" y="104"/>
                      <a:pt x="56" y="109"/>
                    </a:cubicBezTo>
                    <a:cubicBezTo>
                      <a:pt x="61" y="111"/>
                      <a:pt x="64" y="109"/>
                      <a:pt x="67" y="106"/>
                    </a:cubicBezTo>
                    <a:cubicBezTo>
                      <a:pt x="69" y="103"/>
                      <a:pt x="72" y="99"/>
                      <a:pt x="77" y="102"/>
                    </a:cubicBezTo>
                    <a:cubicBezTo>
                      <a:pt x="81" y="105"/>
                      <a:pt x="85" y="109"/>
                      <a:pt x="85" y="115"/>
                    </a:cubicBezTo>
                    <a:cubicBezTo>
                      <a:pt x="84" y="123"/>
                      <a:pt x="86" y="125"/>
                      <a:pt x="94" y="125"/>
                    </a:cubicBezTo>
                    <a:cubicBezTo>
                      <a:pt x="102" y="125"/>
                      <a:pt x="108" y="126"/>
                      <a:pt x="113" y="133"/>
                    </a:cubicBezTo>
                    <a:cubicBezTo>
                      <a:pt x="115" y="134"/>
                      <a:pt x="116" y="136"/>
                      <a:pt x="116" y="138"/>
                    </a:cubicBezTo>
                    <a:cubicBezTo>
                      <a:pt x="117" y="144"/>
                      <a:pt x="120" y="148"/>
                      <a:pt x="124" y="152"/>
                    </a:cubicBezTo>
                    <a:cubicBezTo>
                      <a:pt x="125" y="153"/>
                      <a:pt x="126" y="155"/>
                      <a:pt x="125" y="157"/>
                    </a:cubicBezTo>
                    <a:cubicBezTo>
                      <a:pt x="120" y="159"/>
                      <a:pt x="118" y="155"/>
                      <a:pt x="115" y="153"/>
                    </a:cubicBezTo>
                    <a:cubicBezTo>
                      <a:pt x="111" y="148"/>
                      <a:pt x="110" y="142"/>
                      <a:pt x="107" y="137"/>
                    </a:cubicBezTo>
                    <a:cubicBezTo>
                      <a:pt x="102" y="129"/>
                      <a:pt x="101" y="128"/>
                      <a:pt x="93" y="131"/>
                    </a:cubicBezTo>
                    <a:cubicBezTo>
                      <a:pt x="84" y="136"/>
                      <a:pt x="77" y="131"/>
                      <a:pt x="70" y="129"/>
                    </a:cubicBezTo>
                    <a:cubicBezTo>
                      <a:pt x="67" y="128"/>
                      <a:pt x="66" y="125"/>
                      <a:pt x="66" y="122"/>
                    </a:cubicBezTo>
                    <a:cubicBezTo>
                      <a:pt x="66" y="118"/>
                      <a:pt x="63" y="117"/>
                      <a:pt x="59" y="117"/>
                    </a:cubicBezTo>
                    <a:cubicBezTo>
                      <a:pt x="54" y="116"/>
                      <a:pt x="48" y="116"/>
                      <a:pt x="42" y="118"/>
                    </a:cubicBezTo>
                    <a:cubicBezTo>
                      <a:pt x="38" y="119"/>
                      <a:pt x="35" y="117"/>
                      <a:pt x="32" y="114"/>
                    </a:cubicBezTo>
                    <a:cubicBezTo>
                      <a:pt x="30" y="112"/>
                      <a:pt x="29" y="109"/>
                      <a:pt x="29" y="106"/>
                    </a:cubicBezTo>
                    <a:cubicBezTo>
                      <a:pt x="29" y="101"/>
                      <a:pt x="33" y="101"/>
                      <a:pt x="36" y="102"/>
                    </a:cubicBezTo>
                    <a:cubicBezTo>
                      <a:pt x="40" y="102"/>
                      <a:pt x="41" y="101"/>
                      <a:pt x="42" y="97"/>
                    </a:cubicBezTo>
                    <a:cubicBezTo>
                      <a:pt x="43" y="92"/>
                      <a:pt x="41" y="90"/>
                      <a:pt x="36" y="91"/>
                    </a:cubicBezTo>
                    <a:cubicBezTo>
                      <a:pt x="34" y="92"/>
                      <a:pt x="31" y="94"/>
                      <a:pt x="30" y="91"/>
                    </a:cubicBezTo>
                    <a:cubicBezTo>
                      <a:pt x="29" y="88"/>
                      <a:pt x="31" y="87"/>
                      <a:pt x="33" y="86"/>
                    </a:cubicBezTo>
                    <a:cubicBezTo>
                      <a:pt x="38" y="78"/>
                      <a:pt x="36" y="71"/>
                      <a:pt x="27" y="67"/>
                    </a:cubicBezTo>
                    <a:cubicBezTo>
                      <a:pt x="25" y="66"/>
                      <a:pt x="24" y="68"/>
                      <a:pt x="22" y="69"/>
                    </a:cubicBezTo>
                    <a:cubicBezTo>
                      <a:pt x="15" y="73"/>
                      <a:pt x="8" y="72"/>
                      <a:pt x="2" y="66"/>
                    </a:cubicBezTo>
                    <a:cubicBezTo>
                      <a:pt x="1" y="64"/>
                      <a:pt x="0" y="62"/>
                      <a:pt x="2" y="60"/>
                    </a:cubicBezTo>
                    <a:cubicBezTo>
                      <a:pt x="4" y="58"/>
                      <a:pt x="6" y="56"/>
                      <a:pt x="8" y="55"/>
                    </a:cubicBezTo>
                    <a:cubicBezTo>
                      <a:pt x="8" y="55"/>
                      <a:pt x="9" y="54"/>
                      <a:pt x="9" y="54"/>
                    </a:cubicBezTo>
                    <a:cubicBezTo>
                      <a:pt x="13" y="41"/>
                      <a:pt x="21" y="30"/>
                      <a:pt x="29" y="18"/>
                    </a:cubicBezTo>
                    <a:close/>
                  </a:path>
                </a:pathLst>
              </a:custGeom>
              <a:solidFill>
                <a:srgbClr val="E35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8" name="Freeform 133">
                <a:extLst>
                  <a:ext uri="{FF2B5EF4-FFF2-40B4-BE49-F238E27FC236}">
                    <a16:creationId xmlns:a16="http://schemas.microsoft.com/office/drawing/2014/main" id="{15D192F0-4872-C792-859A-C7382E2E6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2277"/>
                <a:ext cx="248" cy="196"/>
              </a:xfrm>
              <a:custGeom>
                <a:avLst/>
                <a:gdLst>
                  <a:gd name="T0" fmla="*/ 62 w 81"/>
                  <a:gd name="T1" fmla="*/ 15 h 64"/>
                  <a:gd name="T2" fmla="*/ 72 w 81"/>
                  <a:gd name="T3" fmla="*/ 15 h 64"/>
                  <a:gd name="T4" fmla="*/ 78 w 81"/>
                  <a:gd name="T5" fmla="*/ 26 h 64"/>
                  <a:gd name="T6" fmla="*/ 70 w 81"/>
                  <a:gd name="T7" fmla="*/ 39 h 64"/>
                  <a:gd name="T8" fmla="*/ 67 w 81"/>
                  <a:gd name="T9" fmla="*/ 47 h 64"/>
                  <a:gd name="T10" fmla="*/ 46 w 81"/>
                  <a:gd name="T11" fmla="*/ 61 h 64"/>
                  <a:gd name="T12" fmla="*/ 33 w 81"/>
                  <a:gd name="T13" fmla="*/ 62 h 64"/>
                  <a:gd name="T14" fmla="*/ 24 w 81"/>
                  <a:gd name="T15" fmla="*/ 59 h 64"/>
                  <a:gd name="T16" fmla="*/ 28 w 81"/>
                  <a:gd name="T17" fmla="*/ 50 h 64"/>
                  <a:gd name="T18" fmla="*/ 32 w 81"/>
                  <a:gd name="T19" fmla="*/ 44 h 64"/>
                  <a:gd name="T20" fmla="*/ 24 w 81"/>
                  <a:gd name="T21" fmla="*/ 25 h 64"/>
                  <a:gd name="T22" fmla="*/ 19 w 81"/>
                  <a:gd name="T23" fmla="*/ 26 h 64"/>
                  <a:gd name="T24" fmla="*/ 14 w 81"/>
                  <a:gd name="T25" fmla="*/ 26 h 64"/>
                  <a:gd name="T26" fmla="*/ 5 w 81"/>
                  <a:gd name="T27" fmla="*/ 18 h 64"/>
                  <a:gd name="T28" fmla="*/ 2 w 81"/>
                  <a:gd name="T29" fmla="*/ 15 h 64"/>
                  <a:gd name="T30" fmla="*/ 1 w 81"/>
                  <a:gd name="T31" fmla="*/ 12 h 64"/>
                  <a:gd name="T32" fmla="*/ 3 w 81"/>
                  <a:gd name="T33" fmla="*/ 2 h 64"/>
                  <a:gd name="T34" fmla="*/ 11 w 81"/>
                  <a:gd name="T35" fmla="*/ 4 h 64"/>
                  <a:gd name="T36" fmla="*/ 14 w 81"/>
                  <a:gd name="T37" fmla="*/ 6 h 64"/>
                  <a:gd name="T38" fmla="*/ 47 w 81"/>
                  <a:gd name="T39" fmla="*/ 18 h 64"/>
                  <a:gd name="T40" fmla="*/ 62 w 81"/>
                  <a:gd name="T41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64">
                    <a:moveTo>
                      <a:pt x="62" y="15"/>
                    </a:moveTo>
                    <a:cubicBezTo>
                      <a:pt x="65" y="15"/>
                      <a:pt x="69" y="15"/>
                      <a:pt x="72" y="15"/>
                    </a:cubicBezTo>
                    <a:cubicBezTo>
                      <a:pt x="78" y="15"/>
                      <a:pt x="81" y="20"/>
                      <a:pt x="78" y="26"/>
                    </a:cubicBezTo>
                    <a:cubicBezTo>
                      <a:pt x="75" y="30"/>
                      <a:pt x="71" y="34"/>
                      <a:pt x="70" y="39"/>
                    </a:cubicBezTo>
                    <a:cubicBezTo>
                      <a:pt x="68" y="41"/>
                      <a:pt x="68" y="44"/>
                      <a:pt x="67" y="47"/>
                    </a:cubicBezTo>
                    <a:cubicBezTo>
                      <a:pt x="64" y="57"/>
                      <a:pt x="57" y="62"/>
                      <a:pt x="46" y="61"/>
                    </a:cubicBezTo>
                    <a:cubicBezTo>
                      <a:pt x="42" y="60"/>
                      <a:pt x="37" y="62"/>
                      <a:pt x="33" y="62"/>
                    </a:cubicBezTo>
                    <a:cubicBezTo>
                      <a:pt x="29" y="62"/>
                      <a:pt x="25" y="64"/>
                      <a:pt x="24" y="59"/>
                    </a:cubicBezTo>
                    <a:cubicBezTo>
                      <a:pt x="23" y="55"/>
                      <a:pt x="25" y="52"/>
                      <a:pt x="28" y="50"/>
                    </a:cubicBezTo>
                    <a:cubicBezTo>
                      <a:pt x="30" y="48"/>
                      <a:pt x="34" y="48"/>
                      <a:pt x="32" y="44"/>
                    </a:cubicBezTo>
                    <a:cubicBezTo>
                      <a:pt x="31" y="37"/>
                      <a:pt x="34" y="28"/>
                      <a:pt x="24" y="25"/>
                    </a:cubicBezTo>
                    <a:cubicBezTo>
                      <a:pt x="22" y="25"/>
                      <a:pt x="21" y="25"/>
                      <a:pt x="19" y="26"/>
                    </a:cubicBezTo>
                    <a:cubicBezTo>
                      <a:pt x="17" y="26"/>
                      <a:pt x="15" y="26"/>
                      <a:pt x="14" y="26"/>
                    </a:cubicBezTo>
                    <a:cubicBezTo>
                      <a:pt x="5" y="29"/>
                      <a:pt x="7" y="21"/>
                      <a:pt x="5" y="18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2" y="13"/>
                      <a:pt x="1" y="12"/>
                    </a:cubicBezTo>
                    <a:cubicBezTo>
                      <a:pt x="0" y="8"/>
                      <a:pt x="1" y="5"/>
                      <a:pt x="3" y="2"/>
                    </a:cubicBezTo>
                    <a:cubicBezTo>
                      <a:pt x="6" y="0"/>
                      <a:pt x="8" y="4"/>
                      <a:pt x="11" y="4"/>
                    </a:cubicBezTo>
                    <a:cubicBezTo>
                      <a:pt x="12" y="5"/>
                      <a:pt x="14" y="5"/>
                      <a:pt x="14" y="6"/>
                    </a:cubicBezTo>
                    <a:cubicBezTo>
                      <a:pt x="22" y="19"/>
                      <a:pt x="35" y="18"/>
                      <a:pt x="47" y="18"/>
                    </a:cubicBezTo>
                    <a:cubicBezTo>
                      <a:pt x="52" y="17"/>
                      <a:pt x="58" y="20"/>
                      <a:pt x="62" y="15"/>
                    </a:cubicBezTo>
                    <a:close/>
                  </a:path>
                </a:pathLst>
              </a:custGeom>
              <a:solidFill>
                <a:srgbClr val="BF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9" name="Freeform 134">
                <a:extLst>
                  <a:ext uri="{FF2B5EF4-FFF2-40B4-BE49-F238E27FC236}">
                    <a16:creationId xmlns:a16="http://schemas.microsoft.com/office/drawing/2014/main" id="{C7E3AE4B-7607-4DA7-EBD5-149802314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" y="2004"/>
                <a:ext cx="295" cy="227"/>
              </a:xfrm>
              <a:custGeom>
                <a:avLst/>
                <a:gdLst>
                  <a:gd name="T0" fmla="*/ 10 w 96"/>
                  <a:gd name="T1" fmla="*/ 52 h 74"/>
                  <a:gd name="T2" fmla="*/ 18 w 96"/>
                  <a:gd name="T3" fmla="*/ 36 h 74"/>
                  <a:gd name="T4" fmla="*/ 31 w 96"/>
                  <a:gd name="T5" fmla="*/ 23 h 74"/>
                  <a:gd name="T6" fmla="*/ 64 w 96"/>
                  <a:gd name="T7" fmla="*/ 13 h 74"/>
                  <a:gd name="T8" fmla="*/ 70 w 96"/>
                  <a:gd name="T9" fmla="*/ 3 h 74"/>
                  <a:gd name="T10" fmla="*/ 73 w 96"/>
                  <a:gd name="T11" fmla="*/ 0 h 74"/>
                  <a:gd name="T12" fmla="*/ 74 w 96"/>
                  <a:gd name="T13" fmla="*/ 3 h 74"/>
                  <a:gd name="T14" fmla="*/ 79 w 96"/>
                  <a:gd name="T15" fmla="*/ 5 h 74"/>
                  <a:gd name="T16" fmla="*/ 88 w 96"/>
                  <a:gd name="T17" fmla="*/ 9 h 74"/>
                  <a:gd name="T18" fmla="*/ 94 w 96"/>
                  <a:gd name="T19" fmla="*/ 25 h 74"/>
                  <a:gd name="T20" fmla="*/ 89 w 96"/>
                  <a:gd name="T21" fmla="*/ 34 h 74"/>
                  <a:gd name="T22" fmla="*/ 81 w 96"/>
                  <a:gd name="T23" fmla="*/ 39 h 74"/>
                  <a:gd name="T24" fmla="*/ 76 w 96"/>
                  <a:gd name="T25" fmla="*/ 25 h 74"/>
                  <a:gd name="T26" fmla="*/ 78 w 96"/>
                  <a:gd name="T27" fmla="*/ 21 h 74"/>
                  <a:gd name="T28" fmla="*/ 78 w 96"/>
                  <a:gd name="T29" fmla="*/ 18 h 74"/>
                  <a:gd name="T30" fmla="*/ 75 w 96"/>
                  <a:gd name="T31" fmla="*/ 17 h 74"/>
                  <a:gd name="T32" fmla="*/ 64 w 96"/>
                  <a:gd name="T33" fmla="*/ 22 h 74"/>
                  <a:gd name="T34" fmla="*/ 63 w 96"/>
                  <a:gd name="T35" fmla="*/ 21 h 74"/>
                  <a:gd name="T36" fmla="*/ 59 w 96"/>
                  <a:gd name="T37" fmla="*/ 20 h 74"/>
                  <a:gd name="T38" fmla="*/ 41 w 96"/>
                  <a:gd name="T39" fmla="*/ 32 h 74"/>
                  <a:gd name="T40" fmla="*/ 32 w 96"/>
                  <a:gd name="T41" fmla="*/ 34 h 74"/>
                  <a:gd name="T42" fmla="*/ 25 w 96"/>
                  <a:gd name="T43" fmla="*/ 41 h 74"/>
                  <a:gd name="T44" fmla="*/ 22 w 96"/>
                  <a:gd name="T45" fmla="*/ 46 h 74"/>
                  <a:gd name="T46" fmla="*/ 12 w 96"/>
                  <a:gd name="T47" fmla="*/ 58 h 74"/>
                  <a:gd name="T48" fmla="*/ 15 w 96"/>
                  <a:gd name="T49" fmla="*/ 65 h 74"/>
                  <a:gd name="T50" fmla="*/ 16 w 96"/>
                  <a:gd name="T51" fmla="*/ 67 h 74"/>
                  <a:gd name="T52" fmla="*/ 17 w 96"/>
                  <a:gd name="T53" fmla="*/ 74 h 74"/>
                  <a:gd name="T54" fmla="*/ 11 w 96"/>
                  <a:gd name="T55" fmla="*/ 74 h 74"/>
                  <a:gd name="T56" fmla="*/ 9 w 96"/>
                  <a:gd name="T57" fmla="*/ 70 h 74"/>
                  <a:gd name="T58" fmla="*/ 7 w 96"/>
                  <a:gd name="T59" fmla="*/ 66 h 74"/>
                  <a:gd name="T60" fmla="*/ 5 w 96"/>
                  <a:gd name="T61" fmla="*/ 57 h 74"/>
                  <a:gd name="T62" fmla="*/ 10 w 96"/>
                  <a:gd name="T63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74">
                    <a:moveTo>
                      <a:pt x="10" y="52"/>
                    </a:moveTo>
                    <a:cubicBezTo>
                      <a:pt x="15" y="47"/>
                      <a:pt x="19" y="43"/>
                      <a:pt x="18" y="36"/>
                    </a:cubicBezTo>
                    <a:cubicBezTo>
                      <a:pt x="17" y="30"/>
                      <a:pt x="24" y="25"/>
                      <a:pt x="31" y="23"/>
                    </a:cubicBezTo>
                    <a:cubicBezTo>
                      <a:pt x="42" y="21"/>
                      <a:pt x="53" y="17"/>
                      <a:pt x="64" y="13"/>
                    </a:cubicBezTo>
                    <a:cubicBezTo>
                      <a:pt x="67" y="11"/>
                      <a:pt x="70" y="8"/>
                      <a:pt x="70" y="3"/>
                    </a:cubicBezTo>
                    <a:cubicBezTo>
                      <a:pt x="70" y="2"/>
                      <a:pt x="71" y="0"/>
                      <a:pt x="73" y="0"/>
                    </a:cubicBezTo>
                    <a:cubicBezTo>
                      <a:pt x="76" y="0"/>
                      <a:pt x="74" y="2"/>
                      <a:pt x="74" y="3"/>
                    </a:cubicBezTo>
                    <a:cubicBezTo>
                      <a:pt x="74" y="7"/>
                      <a:pt x="77" y="6"/>
                      <a:pt x="79" y="5"/>
                    </a:cubicBezTo>
                    <a:cubicBezTo>
                      <a:pt x="84" y="3"/>
                      <a:pt x="87" y="4"/>
                      <a:pt x="88" y="9"/>
                    </a:cubicBezTo>
                    <a:cubicBezTo>
                      <a:pt x="91" y="14"/>
                      <a:pt x="93" y="20"/>
                      <a:pt x="94" y="25"/>
                    </a:cubicBezTo>
                    <a:cubicBezTo>
                      <a:pt x="96" y="31"/>
                      <a:pt x="94" y="35"/>
                      <a:pt x="89" y="34"/>
                    </a:cubicBezTo>
                    <a:cubicBezTo>
                      <a:pt x="84" y="33"/>
                      <a:pt x="83" y="35"/>
                      <a:pt x="81" y="39"/>
                    </a:cubicBezTo>
                    <a:cubicBezTo>
                      <a:pt x="75" y="36"/>
                      <a:pt x="72" y="30"/>
                      <a:pt x="76" y="25"/>
                    </a:cubicBezTo>
                    <a:cubicBezTo>
                      <a:pt x="76" y="24"/>
                      <a:pt x="77" y="23"/>
                      <a:pt x="78" y="21"/>
                    </a:cubicBezTo>
                    <a:cubicBezTo>
                      <a:pt x="79" y="20"/>
                      <a:pt x="79" y="19"/>
                      <a:pt x="78" y="18"/>
                    </a:cubicBezTo>
                    <a:cubicBezTo>
                      <a:pt x="78" y="17"/>
                      <a:pt x="76" y="17"/>
                      <a:pt x="75" y="17"/>
                    </a:cubicBezTo>
                    <a:cubicBezTo>
                      <a:pt x="71" y="18"/>
                      <a:pt x="68" y="22"/>
                      <a:pt x="64" y="22"/>
                    </a:cubicBezTo>
                    <a:cubicBezTo>
                      <a:pt x="64" y="22"/>
                      <a:pt x="63" y="22"/>
                      <a:pt x="63" y="21"/>
                    </a:cubicBezTo>
                    <a:cubicBezTo>
                      <a:pt x="62" y="20"/>
                      <a:pt x="61" y="19"/>
                      <a:pt x="59" y="20"/>
                    </a:cubicBezTo>
                    <a:cubicBezTo>
                      <a:pt x="54" y="25"/>
                      <a:pt x="46" y="26"/>
                      <a:pt x="41" y="32"/>
                    </a:cubicBezTo>
                    <a:cubicBezTo>
                      <a:pt x="38" y="33"/>
                      <a:pt x="35" y="33"/>
                      <a:pt x="32" y="34"/>
                    </a:cubicBezTo>
                    <a:cubicBezTo>
                      <a:pt x="28" y="34"/>
                      <a:pt x="24" y="35"/>
                      <a:pt x="25" y="41"/>
                    </a:cubicBezTo>
                    <a:cubicBezTo>
                      <a:pt x="25" y="43"/>
                      <a:pt x="24" y="45"/>
                      <a:pt x="22" y="46"/>
                    </a:cubicBezTo>
                    <a:cubicBezTo>
                      <a:pt x="19" y="50"/>
                      <a:pt x="17" y="55"/>
                      <a:pt x="12" y="58"/>
                    </a:cubicBezTo>
                    <a:cubicBezTo>
                      <a:pt x="8" y="61"/>
                      <a:pt x="14" y="63"/>
                      <a:pt x="15" y="65"/>
                    </a:cubicBezTo>
                    <a:cubicBezTo>
                      <a:pt x="15" y="66"/>
                      <a:pt x="16" y="66"/>
                      <a:pt x="16" y="67"/>
                    </a:cubicBezTo>
                    <a:cubicBezTo>
                      <a:pt x="16" y="70"/>
                      <a:pt x="18" y="72"/>
                      <a:pt x="17" y="74"/>
                    </a:cubicBezTo>
                    <a:cubicBezTo>
                      <a:pt x="15" y="74"/>
                      <a:pt x="13" y="74"/>
                      <a:pt x="11" y="74"/>
                    </a:cubicBezTo>
                    <a:cubicBezTo>
                      <a:pt x="8" y="74"/>
                      <a:pt x="6" y="73"/>
                      <a:pt x="9" y="70"/>
                    </a:cubicBezTo>
                    <a:cubicBezTo>
                      <a:pt x="11" y="68"/>
                      <a:pt x="10" y="67"/>
                      <a:pt x="7" y="66"/>
                    </a:cubicBezTo>
                    <a:cubicBezTo>
                      <a:pt x="0" y="64"/>
                      <a:pt x="0" y="63"/>
                      <a:pt x="5" y="57"/>
                    </a:cubicBezTo>
                    <a:cubicBezTo>
                      <a:pt x="7" y="55"/>
                      <a:pt x="8" y="54"/>
                      <a:pt x="10" y="52"/>
                    </a:cubicBezTo>
                    <a:close/>
                  </a:path>
                </a:pathLst>
              </a:custGeom>
              <a:solidFill>
                <a:srgbClr val="DD4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0" name="Freeform 135">
                <a:extLst>
                  <a:ext uri="{FF2B5EF4-FFF2-40B4-BE49-F238E27FC236}">
                    <a16:creationId xmlns:a16="http://schemas.microsoft.com/office/drawing/2014/main" id="{1CBB8252-85D3-B23B-401D-327ED51E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" y="2252"/>
                <a:ext cx="206" cy="126"/>
              </a:xfrm>
              <a:custGeom>
                <a:avLst/>
                <a:gdLst>
                  <a:gd name="T0" fmla="*/ 53 w 67"/>
                  <a:gd name="T1" fmla="*/ 20 h 41"/>
                  <a:gd name="T2" fmla="*/ 37 w 67"/>
                  <a:gd name="T3" fmla="*/ 23 h 41"/>
                  <a:gd name="T4" fmla="*/ 9 w 67"/>
                  <a:gd name="T5" fmla="*/ 20 h 41"/>
                  <a:gd name="T6" fmla="*/ 0 w 67"/>
                  <a:gd name="T7" fmla="*/ 2 h 41"/>
                  <a:gd name="T8" fmla="*/ 1 w 67"/>
                  <a:gd name="T9" fmla="*/ 0 h 41"/>
                  <a:gd name="T10" fmla="*/ 7 w 67"/>
                  <a:gd name="T11" fmla="*/ 8 h 41"/>
                  <a:gd name="T12" fmla="*/ 17 w 67"/>
                  <a:gd name="T13" fmla="*/ 19 h 41"/>
                  <a:gd name="T14" fmla="*/ 39 w 67"/>
                  <a:gd name="T15" fmla="*/ 16 h 41"/>
                  <a:gd name="T16" fmla="*/ 42 w 67"/>
                  <a:gd name="T17" fmla="*/ 16 h 41"/>
                  <a:gd name="T18" fmla="*/ 56 w 67"/>
                  <a:gd name="T19" fmla="*/ 16 h 41"/>
                  <a:gd name="T20" fmla="*/ 65 w 67"/>
                  <a:gd name="T21" fmla="*/ 25 h 41"/>
                  <a:gd name="T22" fmla="*/ 66 w 67"/>
                  <a:gd name="T23" fmla="*/ 35 h 41"/>
                  <a:gd name="T24" fmla="*/ 61 w 67"/>
                  <a:gd name="T25" fmla="*/ 40 h 41"/>
                  <a:gd name="T26" fmla="*/ 60 w 67"/>
                  <a:gd name="T27" fmla="*/ 32 h 41"/>
                  <a:gd name="T28" fmla="*/ 53 w 67"/>
                  <a:gd name="T29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1">
                    <a:moveTo>
                      <a:pt x="53" y="20"/>
                    </a:moveTo>
                    <a:cubicBezTo>
                      <a:pt x="48" y="21"/>
                      <a:pt x="42" y="17"/>
                      <a:pt x="37" y="23"/>
                    </a:cubicBezTo>
                    <a:cubicBezTo>
                      <a:pt x="28" y="24"/>
                      <a:pt x="18" y="27"/>
                      <a:pt x="9" y="20"/>
                    </a:cubicBezTo>
                    <a:cubicBezTo>
                      <a:pt x="1" y="17"/>
                      <a:pt x="1" y="8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" y="1"/>
                      <a:pt x="5" y="5"/>
                      <a:pt x="7" y="8"/>
                    </a:cubicBezTo>
                    <a:cubicBezTo>
                      <a:pt x="9" y="13"/>
                      <a:pt x="12" y="17"/>
                      <a:pt x="17" y="19"/>
                    </a:cubicBezTo>
                    <a:cubicBezTo>
                      <a:pt x="25" y="21"/>
                      <a:pt x="32" y="19"/>
                      <a:pt x="39" y="16"/>
                    </a:cubicBezTo>
                    <a:cubicBezTo>
                      <a:pt x="40" y="16"/>
                      <a:pt x="41" y="16"/>
                      <a:pt x="42" y="16"/>
                    </a:cubicBezTo>
                    <a:cubicBezTo>
                      <a:pt x="47" y="15"/>
                      <a:pt x="51" y="16"/>
                      <a:pt x="56" y="16"/>
                    </a:cubicBezTo>
                    <a:cubicBezTo>
                      <a:pt x="62" y="15"/>
                      <a:pt x="66" y="20"/>
                      <a:pt x="65" y="25"/>
                    </a:cubicBezTo>
                    <a:cubicBezTo>
                      <a:pt x="65" y="29"/>
                      <a:pt x="66" y="32"/>
                      <a:pt x="66" y="35"/>
                    </a:cubicBezTo>
                    <a:cubicBezTo>
                      <a:pt x="67" y="39"/>
                      <a:pt x="65" y="41"/>
                      <a:pt x="61" y="40"/>
                    </a:cubicBezTo>
                    <a:cubicBezTo>
                      <a:pt x="59" y="38"/>
                      <a:pt x="60" y="35"/>
                      <a:pt x="60" y="32"/>
                    </a:cubicBezTo>
                    <a:cubicBezTo>
                      <a:pt x="61" y="24"/>
                      <a:pt x="61" y="23"/>
                      <a:pt x="53" y="20"/>
                    </a:cubicBezTo>
                    <a:close/>
                  </a:path>
                </a:pathLst>
              </a:custGeom>
              <a:solidFill>
                <a:srgbClr val="E05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1" name="Freeform 136">
                <a:extLst>
                  <a:ext uri="{FF2B5EF4-FFF2-40B4-BE49-F238E27FC236}">
                    <a16:creationId xmlns:a16="http://schemas.microsoft.com/office/drawing/2014/main" id="{6F13572C-FFA3-2E00-F8F7-D515E642C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289"/>
                <a:ext cx="62" cy="61"/>
              </a:xfrm>
              <a:custGeom>
                <a:avLst/>
                <a:gdLst>
                  <a:gd name="T0" fmla="*/ 18 w 20"/>
                  <a:gd name="T1" fmla="*/ 1 h 20"/>
                  <a:gd name="T2" fmla="*/ 18 w 20"/>
                  <a:gd name="T3" fmla="*/ 10 h 20"/>
                  <a:gd name="T4" fmla="*/ 4 w 20"/>
                  <a:gd name="T5" fmla="*/ 16 h 20"/>
                  <a:gd name="T6" fmla="*/ 0 w 20"/>
                  <a:gd name="T7" fmla="*/ 17 h 20"/>
                  <a:gd name="T8" fmla="*/ 6 w 20"/>
                  <a:gd name="T9" fmla="*/ 4 h 20"/>
                  <a:gd name="T10" fmla="*/ 12 w 20"/>
                  <a:gd name="T11" fmla="*/ 0 h 20"/>
                  <a:gd name="T12" fmla="*/ 18 w 20"/>
                  <a:gd name="T13" fmla="*/ 0 h 20"/>
                  <a:gd name="T14" fmla="*/ 18 w 20"/>
                  <a:gd name="T15" fmla="*/ 1 h 20"/>
                  <a:gd name="T16" fmla="*/ 18 w 20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8" y="1"/>
                    </a:moveTo>
                    <a:cubicBezTo>
                      <a:pt x="18" y="4"/>
                      <a:pt x="20" y="7"/>
                      <a:pt x="18" y="10"/>
                    </a:cubicBezTo>
                    <a:cubicBezTo>
                      <a:pt x="15" y="16"/>
                      <a:pt x="12" y="20"/>
                      <a:pt x="4" y="16"/>
                    </a:cubicBezTo>
                    <a:cubicBezTo>
                      <a:pt x="3" y="16"/>
                      <a:pt x="1" y="16"/>
                      <a:pt x="0" y="17"/>
                    </a:cubicBezTo>
                    <a:cubicBezTo>
                      <a:pt x="2" y="13"/>
                      <a:pt x="8" y="11"/>
                      <a:pt x="6" y="4"/>
                    </a:cubicBezTo>
                    <a:cubicBezTo>
                      <a:pt x="6" y="2"/>
                      <a:pt x="9" y="0"/>
                      <a:pt x="12" y="0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D93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2" name="Freeform 137">
                <a:extLst>
                  <a:ext uri="{FF2B5EF4-FFF2-40B4-BE49-F238E27FC236}">
                    <a16:creationId xmlns:a16="http://schemas.microsoft.com/office/drawing/2014/main" id="{F4221FA3-3BC0-307D-23CB-A95453E5F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" y="2081"/>
                <a:ext cx="59" cy="73"/>
              </a:xfrm>
              <a:custGeom>
                <a:avLst/>
                <a:gdLst>
                  <a:gd name="T0" fmla="*/ 12 w 19"/>
                  <a:gd name="T1" fmla="*/ 0 h 24"/>
                  <a:gd name="T2" fmla="*/ 15 w 19"/>
                  <a:gd name="T3" fmla="*/ 0 h 24"/>
                  <a:gd name="T4" fmla="*/ 16 w 19"/>
                  <a:gd name="T5" fmla="*/ 7 h 24"/>
                  <a:gd name="T6" fmla="*/ 15 w 19"/>
                  <a:gd name="T7" fmla="*/ 15 h 24"/>
                  <a:gd name="T8" fmla="*/ 11 w 19"/>
                  <a:gd name="T9" fmla="*/ 20 h 24"/>
                  <a:gd name="T10" fmla="*/ 7 w 19"/>
                  <a:gd name="T11" fmla="*/ 23 h 24"/>
                  <a:gd name="T12" fmla="*/ 4 w 19"/>
                  <a:gd name="T13" fmla="*/ 20 h 24"/>
                  <a:gd name="T14" fmla="*/ 1 w 19"/>
                  <a:gd name="T15" fmla="*/ 8 h 24"/>
                  <a:gd name="T16" fmla="*/ 7 w 19"/>
                  <a:gd name="T17" fmla="*/ 4 h 24"/>
                  <a:gd name="T18" fmla="*/ 12 w 19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3" y="0"/>
                      <a:pt x="14" y="0"/>
                      <a:pt x="15" y="0"/>
                    </a:cubicBezTo>
                    <a:cubicBezTo>
                      <a:pt x="17" y="2"/>
                      <a:pt x="14" y="5"/>
                      <a:pt x="16" y="7"/>
                    </a:cubicBezTo>
                    <a:cubicBezTo>
                      <a:pt x="19" y="10"/>
                      <a:pt x="16" y="13"/>
                      <a:pt x="15" y="15"/>
                    </a:cubicBezTo>
                    <a:cubicBezTo>
                      <a:pt x="12" y="16"/>
                      <a:pt x="11" y="18"/>
                      <a:pt x="11" y="20"/>
                    </a:cubicBezTo>
                    <a:cubicBezTo>
                      <a:pt x="10" y="22"/>
                      <a:pt x="10" y="24"/>
                      <a:pt x="7" y="23"/>
                    </a:cubicBezTo>
                    <a:cubicBezTo>
                      <a:pt x="6" y="23"/>
                      <a:pt x="4" y="22"/>
                      <a:pt x="4" y="20"/>
                    </a:cubicBezTo>
                    <a:cubicBezTo>
                      <a:pt x="4" y="16"/>
                      <a:pt x="0" y="13"/>
                      <a:pt x="1" y="8"/>
                    </a:cubicBezTo>
                    <a:cubicBezTo>
                      <a:pt x="3" y="8"/>
                      <a:pt x="7" y="9"/>
                      <a:pt x="7" y="4"/>
                    </a:cubicBezTo>
                    <a:cubicBezTo>
                      <a:pt x="7" y="1"/>
                      <a:pt x="11" y="2"/>
                      <a:pt x="12" y="0"/>
                    </a:cubicBezTo>
                    <a:close/>
                  </a:path>
                </a:pathLst>
              </a:custGeom>
              <a:solidFill>
                <a:srgbClr val="BF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3" name="Freeform 138">
                <a:extLst>
                  <a:ext uri="{FF2B5EF4-FFF2-40B4-BE49-F238E27FC236}">
                    <a16:creationId xmlns:a16="http://schemas.microsoft.com/office/drawing/2014/main" id="{3F8F2DD6-8C4F-0D22-BFE0-8E9172D8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" y="2191"/>
                <a:ext cx="52" cy="46"/>
              </a:xfrm>
              <a:custGeom>
                <a:avLst/>
                <a:gdLst>
                  <a:gd name="T0" fmla="*/ 16 w 17"/>
                  <a:gd name="T1" fmla="*/ 5 h 15"/>
                  <a:gd name="T2" fmla="*/ 7 w 17"/>
                  <a:gd name="T3" fmla="*/ 14 h 15"/>
                  <a:gd name="T4" fmla="*/ 1 w 17"/>
                  <a:gd name="T5" fmla="*/ 9 h 15"/>
                  <a:gd name="T6" fmla="*/ 13 w 17"/>
                  <a:gd name="T7" fmla="*/ 0 h 15"/>
                  <a:gd name="T8" fmla="*/ 16 w 17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6" y="5"/>
                    </a:moveTo>
                    <a:cubicBezTo>
                      <a:pt x="16" y="12"/>
                      <a:pt x="11" y="13"/>
                      <a:pt x="7" y="14"/>
                    </a:cubicBezTo>
                    <a:cubicBezTo>
                      <a:pt x="4" y="15"/>
                      <a:pt x="0" y="13"/>
                      <a:pt x="1" y="9"/>
                    </a:cubicBezTo>
                    <a:cubicBezTo>
                      <a:pt x="1" y="6"/>
                      <a:pt x="9" y="0"/>
                      <a:pt x="13" y="0"/>
                    </a:cubicBezTo>
                    <a:cubicBezTo>
                      <a:pt x="17" y="0"/>
                      <a:pt x="15" y="4"/>
                      <a:pt x="16" y="5"/>
                    </a:cubicBezTo>
                    <a:close/>
                  </a:path>
                </a:pathLst>
              </a:custGeom>
              <a:solidFill>
                <a:srgbClr val="A11A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Freeform 139">
                <a:extLst>
                  <a:ext uri="{FF2B5EF4-FFF2-40B4-BE49-F238E27FC236}">
                    <a16:creationId xmlns:a16="http://schemas.microsoft.com/office/drawing/2014/main" id="{72C17AEC-F8FF-EF01-340B-83947763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314"/>
                <a:ext cx="77" cy="116"/>
              </a:xfrm>
              <a:custGeom>
                <a:avLst/>
                <a:gdLst>
                  <a:gd name="T0" fmla="*/ 24 w 25"/>
                  <a:gd name="T1" fmla="*/ 0 h 38"/>
                  <a:gd name="T2" fmla="*/ 19 w 25"/>
                  <a:gd name="T3" fmla="*/ 11 h 38"/>
                  <a:gd name="T4" fmla="*/ 6 w 25"/>
                  <a:gd name="T5" fmla="*/ 37 h 38"/>
                  <a:gd name="T6" fmla="*/ 4 w 25"/>
                  <a:gd name="T7" fmla="*/ 38 h 38"/>
                  <a:gd name="T8" fmla="*/ 6 w 25"/>
                  <a:gd name="T9" fmla="*/ 21 h 38"/>
                  <a:gd name="T10" fmla="*/ 15 w 25"/>
                  <a:gd name="T11" fmla="*/ 6 h 38"/>
                  <a:gd name="T12" fmla="*/ 17 w 25"/>
                  <a:gd name="T13" fmla="*/ 6 h 38"/>
                  <a:gd name="T14" fmla="*/ 24 w 2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38">
                    <a:moveTo>
                      <a:pt x="24" y="0"/>
                    </a:moveTo>
                    <a:cubicBezTo>
                      <a:pt x="25" y="5"/>
                      <a:pt x="21" y="9"/>
                      <a:pt x="19" y="11"/>
                    </a:cubicBezTo>
                    <a:cubicBezTo>
                      <a:pt x="11" y="19"/>
                      <a:pt x="9" y="28"/>
                      <a:pt x="6" y="37"/>
                    </a:cubicBezTo>
                    <a:cubicBezTo>
                      <a:pt x="6" y="38"/>
                      <a:pt x="5" y="38"/>
                      <a:pt x="4" y="38"/>
                    </a:cubicBezTo>
                    <a:cubicBezTo>
                      <a:pt x="0" y="33"/>
                      <a:pt x="1" y="28"/>
                      <a:pt x="6" y="21"/>
                    </a:cubicBezTo>
                    <a:cubicBezTo>
                      <a:pt x="9" y="16"/>
                      <a:pt x="13" y="12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20" y="5"/>
                      <a:pt x="22" y="2"/>
                      <a:pt x="24" y="0"/>
                    </a:cubicBezTo>
                    <a:close/>
                  </a:path>
                </a:pathLst>
              </a:custGeom>
              <a:solidFill>
                <a:srgbClr val="CA2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5" name="Freeform 140">
                <a:extLst>
                  <a:ext uri="{FF2B5EF4-FFF2-40B4-BE49-F238E27FC236}">
                    <a16:creationId xmlns:a16="http://schemas.microsoft.com/office/drawing/2014/main" id="{B13FD02D-2D3E-D73F-C6F8-1A184516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" y="2081"/>
                <a:ext cx="52" cy="39"/>
              </a:xfrm>
              <a:custGeom>
                <a:avLst/>
                <a:gdLst>
                  <a:gd name="T0" fmla="*/ 17 w 17"/>
                  <a:gd name="T1" fmla="*/ 0 h 13"/>
                  <a:gd name="T2" fmla="*/ 13 w 17"/>
                  <a:gd name="T3" fmla="*/ 9 h 13"/>
                  <a:gd name="T4" fmla="*/ 6 w 17"/>
                  <a:gd name="T5" fmla="*/ 8 h 13"/>
                  <a:gd name="T6" fmla="*/ 0 w 17"/>
                  <a:gd name="T7" fmla="*/ 7 h 13"/>
                  <a:gd name="T8" fmla="*/ 0 w 17"/>
                  <a:gd name="T9" fmla="*/ 4 h 13"/>
                  <a:gd name="T10" fmla="*/ 9 w 17"/>
                  <a:gd name="T11" fmla="*/ 1 h 13"/>
                  <a:gd name="T12" fmla="*/ 17 w 1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cubicBezTo>
                      <a:pt x="16" y="3"/>
                      <a:pt x="13" y="4"/>
                      <a:pt x="13" y="9"/>
                    </a:cubicBezTo>
                    <a:cubicBezTo>
                      <a:pt x="13" y="13"/>
                      <a:pt x="9" y="9"/>
                      <a:pt x="6" y="8"/>
                    </a:cubicBezTo>
                    <a:cubicBezTo>
                      <a:pt x="4" y="6"/>
                      <a:pt x="2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2" y="1"/>
                      <a:pt x="14" y="0"/>
                      <a:pt x="17" y="0"/>
                    </a:cubicBezTo>
                    <a:close/>
                  </a:path>
                </a:pathLst>
              </a:custGeom>
              <a:solidFill>
                <a:srgbClr val="AD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6" name="Freeform 141">
                <a:extLst>
                  <a:ext uri="{FF2B5EF4-FFF2-40B4-BE49-F238E27FC236}">
                    <a16:creationId xmlns:a16="http://schemas.microsoft.com/office/drawing/2014/main" id="{2E43730F-7F79-B234-159C-C50B37AEA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" y="2237"/>
                <a:ext cx="55" cy="77"/>
              </a:xfrm>
              <a:custGeom>
                <a:avLst/>
                <a:gdLst>
                  <a:gd name="T0" fmla="*/ 9 w 18"/>
                  <a:gd name="T1" fmla="*/ 5 h 25"/>
                  <a:gd name="T2" fmla="*/ 18 w 18"/>
                  <a:gd name="T3" fmla="*/ 25 h 25"/>
                  <a:gd name="T4" fmla="*/ 10 w 18"/>
                  <a:gd name="T5" fmla="*/ 19 h 25"/>
                  <a:gd name="T6" fmla="*/ 1 w 18"/>
                  <a:gd name="T7" fmla="*/ 3 h 25"/>
                  <a:gd name="T8" fmla="*/ 0 w 18"/>
                  <a:gd name="T9" fmla="*/ 0 h 25"/>
                  <a:gd name="T10" fmla="*/ 9 w 18"/>
                  <a:gd name="T1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5">
                    <a:moveTo>
                      <a:pt x="9" y="5"/>
                    </a:moveTo>
                    <a:cubicBezTo>
                      <a:pt x="10" y="13"/>
                      <a:pt x="12" y="20"/>
                      <a:pt x="18" y="25"/>
                    </a:cubicBezTo>
                    <a:cubicBezTo>
                      <a:pt x="13" y="25"/>
                      <a:pt x="10" y="22"/>
                      <a:pt x="10" y="19"/>
                    </a:cubicBezTo>
                    <a:cubicBezTo>
                      <a:pt x="10" y="11"/>
                      <a:pt x="6" y="7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4" y="0"/>
                      <a:pt x="7" y="2"/>
                      <a:pt x="9" y="5"/>
                    </a:cubicBezTo>
                    <a:close/>
                  </a:path>
                </a:pathLst>
              </a:custGeom>
              <a:solidFill>
                <a:srgbClr val="DD4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7" name="Freeform 142">
                <a:extLst>
                  <a:ext uri="{FF2B5EF4-FFF2-40B4-BE49-F238E27FC236}">
                    <a16:creationId xmlns:a16="http://schemas.microsoft.com/office/drawing/2014/main" id="{4238FAE2-1BEF-C249-5364-20B50966E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209"/>
                <a:ext cx="49" cy="43"/>
              </a:xfrm>
              <a:custGeom>
                <a:avLst/>
                <a:gdLst>
                  <a:gd name="T0" fmla="*/ 14 w 16"/>
                  <a:gd name="T1" fmla="*/ 14 h 14"/>
                  <a:gd name="T2" fmla="*/ 5 w 16"/>
                  <a:gd name="T3" fmla="*/ 9 h 14"/>
                  <a:gd name="T4" fmla="*/ 3 w 16"/>
                  <a:gd name="T5" fmla="*/ 7 h 14"/>
                  <a:gd name="T6" fmla="*/ 0 w 16"/>
                  <a:gd name="T7" fmla="*/ 0 h 14"/>
                  <a:gd name="T8" fmla="*/ 14 w 16"/>
                  <a:gd name="T9" fmla="*/ 11 h 14"/>
                  <a:gd name="T10" fmla="*/ 15 w 16"/>
                  <a:gd name="T11" fmla="*/ 14 h 14"/>
                  <a:gd name="T12" fmla="*/ 14 w 1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cubicBezTo>
                      <a:pt x="11" y="12"/>
                      <a:pt x="8" y="11"/>
                      <a:pt x="5" y="9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6" y="3"/>
                      <a:pt x="10" y="7"/>
                      <a:pt x="14" y="11"/>
                    </a:cubicBezTo>
                    <a:cubicBezTo>
                      <a:pt x="15" y="11"/>
                      <a:pt x="16" y="13"/>
                      <a:pt x="15" y="14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E05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8" name="Freeform 143">
                <a:extLst>
                  <a:ext uri="{FF2B5EF4-FFF2-40B4-BE49-F238E27FC236}">
                    <a16:creationId xmlns:a16="http://schemas.microsoft.com/office/drawing/2014/main" id="{D8858102-4B07-1A45-1F0F-252C5C58B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2424"/>
                <a:ext cx="85" cy="224"/>
              </a:xfrm>
              <a:custGeom>
                <a:avLst/>
                <a:gdLst>
                  <a:gd name="T0" fmla="*/ 27 w 28"/>
                  <a:gd name="T1" fmla="*/ 18 h 73"/>
                  <a:gd name="T2" fmla="*/ 24 w 28"/>
                  <a:gd name="T3" fmla="*/ 30 h 73"/>
                  <a:gd name="T4" fmla="*/ 18 w 28"/>
                  <a:gd name="T5" fmla="*/ 41 h 73"/>
                  <a:gd name="T6" fmla="*/ 12 w 28"/>
                  <a:gd name="T7" fmla="*/ 63 h 73"/>
                  <a:gd name="T8" fmla="*/ 11 w 28"/>
                  <a:gd name="T9" fmla="*/ 70 h 73"/>
                  <a:gd name="T10" fmla="*/ 9 w 28"/>
                  <a:gd name="T11" fmla="*/ 72 h 73"/>
                  <a:gd name="T12" fmla="*/ 3 w 28"/>
                  <a:gd name="T13" fmla="*/ 64 h 73"/>
                  <a:gd name="T14" fmla="*/ 6 w 28"/>
                  <a:gd name="T15" fmla="*/ 56 h 73"/>
                  <a:gd name="T16" fmla="*/ 7 w 28"/>
                  <a:gd name="T17" fmla="*/ 48 h 73"/>
                  <a:gd name="T18" fmla="*/ 14 w 28"/>
                  <a:gd name="T19" fmla="*/ 17 h 73"/>
                  <a:gd name="T20" fmla="*/ 16 w 28"/>
                  <a:gd name="T21" fmla="*/ 4 h 73"/>
                  <a:gd name="T22" fmla="*/ 18 w 28"/>
                  <a:gd name="T23" fmla="*/ 0 h 73"/>
                  <a:gd name="T24" fmla="*/ 25 w 28"/>
                  <a:gd name="T25" fmla="*/ 7 h 73"/>
                  <a:gd name="T26" fmla="*/ 27 w 28"/>
                  <a:gd name="T27" fmla="*/ 10 h 73"/>
                  <a:gd name="T28" fmla="*/ 27 w 28"/>
                  <a:gd name="T29" fmla="*/ 16 h 73"/>
                  <a:gd name="T30" fmla="*/ 27 w 28"/>
                  <a:gd name="T31" fmla="*/ 17 h 73"/>
                  <a:gd name="T32" fmla="*/ 27 w 28"/>
                  <a:gd name="T33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3">
                    <a:moveTo>
                      <a:pt x="27" y="18"/>
                    </a:moveTo>
                    <a:cubicBezTo>
                      <a:pt x="24" y="21"/>
                      <a:pt x="26" y="26"/>
                      <a:pt x="24" y="30"/>
                    </a:cubicBezTo>
                    <a:cubicBezTo>
                      <a:pt x="22" y="34"/>
                      <a:pt x="20" y="37"/>
                      <a:pt x="18" y="41"/>
                    </a:cubicBezTo>
                    <a:cubicBezTo>
                      <a:pt x="13" y="47"/>
                      <a:pt x="13" y="56"/>
                      <a:pt x="12" y="63"/>
                    </a:cubicBezTo>
                    <a:cubicBezTo>
                      <a:pt x="11" y="66"/>
                      <a:pt x="12" y="68"/>
                      <a:pt x="11" y="70"/>
                    </a:cubicBezTo>
                    <a:cubicBezTo>
                      <a:pt x="11" y="72"/>
                      <a:pt x="9" y="73"/>
                      <a:pt x="9" y="72"/>
                    </a:cubicBezTo>
                    <a:cubicBezTo>
                      <a:pt x="7" y="69"/>
                      <a:pt x="5" y="66"/>
                      <a:pt x="3" y="64"/>
                    </a:cubicBezTo>
                    <a:cubicBezTo>
                      <a:pt x="0" y="61"/>
                      <a:pt x="3" y="58"/>
                      <a:pt x="6" y="56"/>
                    </a:cubicBezTo>
                    <a:cubicBezTo>
                      <a:pt x="8" y="54"/>
                      <a:pt x="8" y="51"/>
                      <a:pt x="7" y="48"/>
                    </a:cubicBezTo>
                    <a:cubicBezTo>
                      <a:pt x="5" y="37"/>
                      <a:pt x="9" y="27"/>
                      <a:pt x="14" y="17"/>
                    </a:cubicBezTo>
                    <a:cubicBezTo>
                      <a:pt x="16" y="13"/>
                      <a:pt x="12" y="8"/>
                      <a:pt x="16" y="4"/>
                    </a:cubicBezTo>
                    <a:cubicBezTo>
                      <a:pt x="17" y="3"/>
                      <a:pt x="17" y="2"/>
                      <a:pt x="18" y="0"/>
                    </a:cubicBezTo>
                    <a:cubicBezTo>
                      <a:pt x="19" y="4"/>
                      <a:pt x="17" y="11"/>
                      <a:pt x="25" y="7"/>
                    </a:cubicBezTo>
                    <a:cubicBezTo>
                      <a:pt x="27" y="6"/>
                      <a:pt x="27" y="9"/>
                      <a:pt x="27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lose/>
                  </a:path>
                </a:pathLst>
              </a:custGeom>
              <a:solidFill>
                <a:srgbClr val="8D1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9" name="Freeform 144">
                <a:extLst>
                  <a:ext uri="{FF2B5EF4-FFF2-40B4-BE49-F238E27FC236}">
                    <a16:creationId xmlns:a16="http://schemas.microsoft.com/office/drawing/2014/main" id="{42E1FB30-D08D-A7B7-9207-8E5576B35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2332"/>
                <a:ext cx="123" cy="209"/>
              </a:xfrm>
              <a:custGeom>
                <a:avLst/>
                <a:gdLst>
                  <a:gd name="T0" fmla="*/ 0 w 40"/>
                  <a:gd name="T1" fmla="*/ 48 h 68"/>
                  <a:gd name="T2" fmla="*/ 0 w 40"/>
                  <a:gd name="T3" fmla="*/ 46 h 68"/>
                  <a:gd name="T4" fmla="*/ 10 w 40"/>
                  <a:gd name="T5" fmla="*/ 24 h 68"/>
                  <a:gd name="T6" fmla="*/ 24 w 40"/>
                  <a:gd name="T7" fmla="*/ 0 h 68"/>
                  <a:gd name="T8" fmla="*/ 16 w 40"/>
                  <a:gd name="T9" fmla="*/ 15 h 68"/>
                  <a:gd name="T10" fmla="*/ 13 w 40"/>
                  <a:gd name="T11" fmla="*/ 32 h 68"/>
                  <a:gd name="T12" fmla="*/ 7 w 40"/>
                  <a:gd name="T13" fmla="*/ 40 h 68"/>
                  <a:gd name="T14" fmla="*/ 27 w 40"/>
                  <a:gd name="T15" fmla="*/ 43 h 68"/>
                  <a:gd name="T16" fmla="*/ 31 w 40"/>
                  <a:gd name="T17" fmla="*/ 41 h 68"/>
                  <a:gd name="T18" fmla="*/ 37 w 40"/>
                  <a:gd name="T19" fmla="*/ 50 h 68"/>
                  <a:gd name="T20" fmla="*/ 32 w 40"/>
                  <a:gd name="T21" fmla="*/ 59 h 68"/>
                  <a:gd name="T22" fmla="*/ 17 w 40"/>
                  <a:gd name="T23" fmla="*/ 62 h 68"/>
                  <a:gd name="T24" fmla="*/ 8 w 40"/>
                  <a:gd name="T25" fmla="*/ 68 h 68"/>
                  <a:gd name="T26" fmla="*/ 0 w 40"/>
                  <a:gd name="T27" fmla="*/ 62 h 68"/>
                  <a:gd name="T28" fmla="*/ 0 w 40"/>
                  <a:gd name="T29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68">
                    <a:moveTo>
                      <a:pt x="0" y="48"/>
                    </a:moveTo>
                    <a:cubicBezTo>
                      <a:pt x="0" y="47"/>
                      <a:pt x="0" y="47"/>
                      <a:pt x="0" y="46"/>
                    </a:cubicBezTo>
                    <a:cubicBezTo>
                      <a:pt x="3" y="39"/>
                      <a:pt x="7" y="31"/>
                      <a:pt x="10" y="24"/>
                    </a:cubicBezTo>
                    <a:cubicBezTo>
                      <a:pt x="13" y="15"/>
                      <a:pt x="18" y="7"/>
                      <a:pt x="24" y="0"/>
                    </a:cubicBezTo>
                    <a:cubicBezTo>
                      <a:pt x="25" y="6"/>
                      <a:pt x="19" y="10"/>
                      <a:pt x="16" y="15"/>
                    </a:cubicBezTo>
                    <a:cubicBezTo>
                      <a:pt x="13" y="21"/>
                      <a:pt x="10" y="26"/>
                      <a:pt x="13" y="32"/>
                    </a:cubicBezTo>
                    <a:cubicBezTo>
                      <a:pt x="11" y="35"/>
                      <a:pt x="4" y="35"/>
                      <a:pt x="7" y="40"/>
                    </a:cubicBezTo>
                    <a:cubicBezTo>
                      <a:pt x="10" y="47"/>
                      <a:pt x="21" y="47"/>
                      <a:pt x="27" y="43"/>
                    </a:cubicBezTo>
                    <a:cubicBezTo>
                      <a:pt x="28" y="42"/>
                      <a:pt x="28" y="38"/>
                      <a:pt x="31" y="41"/>
                    </a:cubicBezTo>
                    <a:cubicBezTo>
                      <a:pt x="33" y="44"/>
                      <a:pt x="35" y="47"/>
                      <a:pt x="37" y="50"/>
                    </a:cubicBezTo>
                    <a:cubicBezTo>
                      <a:pt x="40" y="56"/>
                      <a:pt x="38" y="60"/>
                      <a:pt x="32" y="59"/>
                    </a:cubicBezTo>
                    <a:cubicBezTo>
                      <a:pt x="26" y="58"/>
                      <a:pt x="22" y="62"/>
                      <a:pt x="17" y="62"/>
                    </a:cubicBezTo>
                    <a:cubicBezTo>
                      <a:pt x="12" y="61"/>
                      <a:pt x="11" y="66"/>
                      <a:pt x="8" y="68"/>
                    </a:cubicBezTo>
                    <a:cubicBezTo>
                      <a:pt x="5" y="66"/>
                      <a:pt x="5" y="62"/>
                      <a:pt x="0" y="62"/>
                    </a:cubicBezTo>
                    <a:cubicBezTo>
                      <a:pt x="0" y="57"/>
                      <a:pt x="0" y="52"/>
                      <a:pt x="0" y="48"/>
                    </a:cubicBezTo>
                    <a:close/>
                  </a:path>
                </a:pathLst>
              </a:custGeom>
              <a:solidFill>
                <a:srgbClr val="C0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0" name="Freeform 145">
                <a:extLst>
                  <a:ext uri="{FF2B5EF4-FFF2-40B4-BE49-F238E27FC236}">
                    <a16:creationId xmlns:a16="http://schemas.microsoft.com/office/drawing/2014/main" id="{41E17991-1D9D-A0AC-FE9A-868B87B8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" y="2660"/>
                <a:ext cx="92" cy="129"/>
              </a:xfrm>
              <a:custGeom>
                <a:avLst/>
                <a:gdLst>
                  <a:gd name="T0" fmla="*/ 9 w 30"/>
                  <a:gd name="T1" fmla="*/ 38 h 42"/>
                  <a:gd name="T2" fmla="*/ 6 w 30"/>
                  <a:gd name="T3" fmla="*/ 30 h 42"/>
                  <a:gd name="T4" fmla="*/ 1 w 30"/>
                  <a:gd name="T5" fmla="*/ 11 h 42"/>
                  <a:gd name="T6" fmla="*/ 7 w 30"/>
                  <a:gd name="T7" fmla="*/ 9 h 42"/>
                  <a:gd name="T8" fmla="*/ 12 w 30"/>
                  <a:gd name="T9" fmla="*/ 0 h 42"/>
                  <a:gd name="T10" fmla="*/ 22 w 30"/>
                  <a:gd name="T11" fmla="*/ 15 h 42"/>
                  <a:gd name="T12" fmla="*/ 30 w 30"/>
                  <a:gd name="T13" fmla="*/ 14 h 42"/>
                  <a:gd name="T14" fmla="*/ 30 w 30"/>
                  <a:gd name="T15" fmla="*/ 15 h 42"/>
                  <a:gd name="T16" fmla="*/ 29 w 30"/>
                  <a:gd name="T17" fmla="*/ 36 h 42"/>
                  <a:gd name="T18" fmla="*/ 23 w 30"/>
                  <a:gd name="T19" fmla="*/ 40 h 42"/>
                  <a:gd name="T20" fmla="*/ 9 w 30"/>
                  <a:gd name="T21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2">
                    <a:moveTo>
                      <a:pt x="9" y="38"/>
                    </a:moveTo>
                    <a:cubicBezTo>
                      <a:pt x="7" y="36"/>
                      <a:pt x="9" y="32"/>
                      <a:pt x="6" y="30"/>
                    </a:cubicBezTo>
                    <a:cubicBezTo>
                      <a:pt x="4" y="24"/>
                      <a:pt x="0" y="18"/>
                      <a:pt x="1" y="11"/>
                    </a:cubicBezTo>
                    <a:cubicBezTo>
                      <a:pt x="4" y="12"/>
                      <a:pt x="5" y="11"/>
                      <a:pt x="7" y="9"/>
                    </a:cubicBezTo>
                    <a:cubicBezTo>
                      <a:pt x="8" y="5"/>
                      <a:pt x="10" y="3"/>
                      <a:pt x="12" y="0"/>
                    </a:cubicBezTo>
                    <a:cubicBezTo>
                      <a:pt x="13" y="7"/>
                      <a:pt x="18" y="10"/>
                      <a:pt x="22" y="15"/>
                    </a:cubicBezTo>
                    <a:cubicBezTo>
                      <a:pt x="24" y="17"/>
                      <a:pt x="27" y="13"/>
                      <a:pt x="30" y="14"/>
                    </a:cubicBezTo>
                    <a:cubicBezTo>
                      <a:pt x="30" y="14"/>
                      <a:pt x="30" y="15"/>
                      <a:pt x="30" y="15"/>
                    </a:cubicBezTo>
                    <a:cubicBezTo>
                      <a:pt x="27" y="22"/>
                      <a:pt x="26" y="29"/>
                      <a:pt x="29" y="36"/>
                    </a:cubicBezTo>
                    <a:cubicBezTo>
                      <a:pt x="30" y="39"/>
                      <a:pt x="27" y="42"/>
                      <a:pt x="23" y="40"/>
                    </a:cubicBezTo>
                    <a:cubicBezTo>
                      <a:pt x="18" y="39"/>
                      <a:pt x="13" y="42"/>
                      <a:pt x="9" y="38"/>
                    </a:cubicBezTo>
                    <a:close/>
                  </a:path>
                </a:pathLst>
              </a:custGeom>
              <a:solidFill>
                <a:srgbClr val="C0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1" name="Freeform 146">
                <a:extLst>
                  <a:ext uri="{FF2B5EF4-FFF2-40B4-BE49-F238E27FC236}">
                    <a16:creationId xmlns:a16="http://schemas.microsoft.com/office/drawing/2014/main" id="{214288A6-63FE-5295-56DE-7B7B5747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" y="2522"/>
                <a:ext cx="52" cy="129"/>
              </a:xfrm>
              <a:custGeom>
                <a:avLst/>
                <a:gdLst>
                  <a:gd name="T0" fmla="*/ 16 w 17"/>
                  <a:gd name="T1" fmla="*/ 0 h 42"/>
                  <a:gd name="T2" fmla="*/ 12 w 17"/>
                  <a:gd name="T3" fmla="*/ 13 h 42"/>
                  <a:gd name="T4" fmla="*/ 9 w 17"/>
                  <a:gd name="T5" fmla="*/ 23 h 42"/>
                  <a:gd name="T6" fmla="*/ 9 w 17"/>
                  <a:gd name="T7" fmla="*/ 26 h 42"/>
                  <a:gd name="T8" fmla="*/ 2 w 17"/>
                  <a:gd name="T9" fmla="*/ 42 h 42"/>
                  <a:gd name="T10" fmla="*/ 5 w 17"/>
                  <a:gd name="T11" fmla="*/ 16 h 42"/>
                  <a:gd name="T12" fmla="*/ 10 w 17"/>
                  <a:gd name="T13" fmla="*/ 10 h 42"/>
                  <a:gd name="T14" fmla="*/ 16 w 17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cubicBezTo>
                      <a:pt x="17" y="5"/>
                      <a:pt x="16" y="9"/>
                      <a:pt x="12" y="13"/>
                    </a:cubicBezTo>
                    <a:cubicBezTo>
                      <a:pt x="9" y="16"/>
                      <a:pt x="6" y="19"/>
                      <a:pt x="9" y="23"/>
                    </a:cubicBezTo>
                    <a:cubicBezTo>
                      <a:pt x="9" y="24"/>
                      <a:pt x="9" y="26"/>
                      <a:pt x="9" y="26"/>
                    </a:cubicBezTo>
                    <a:cubicBezTo>
                      <a:pt x="3" y="30"/>
                      <a:pt x="4" y="37"/>
                      <a:pt x="2" y="42"/>
                    </a:cubicBezTo>
                    <a:cubicBezTo>
                      <a:pt x="0" y="33"/>
                      <a:pt x="5" y="25"/>
                      <a:pt x="5" y="16"/>
                    </a:cubicBezTo>
                    <a:cubicBezTo>
                      <a:pt x="5" y="13"/>
                      <a:pt x="8" y="12"/>
                      <a:pt x="10" y="10"/>
                    </a:cubicBezTo>
                    <a:cubicBezTo>
                      <a:pt x="12" y="6"/>
                      <a:pt x="14" y="3"/>
                      <a:pt x="16" y="0"/>
                    </a:cubicBezTo>
                    <a:close/>
                  </a:path>
                </a:pathLst>
              </a:custGeom>
              <a:solidFill>
                <a:srgbClr val="C0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2" name="Freeform 147">
                <a:extLst>
                  <a:ext uri="{FF2B5EF4-FFF2-40B4-BE49-F238E27FC236}">
                    <a16:creationId xmlns:a16="http://schemas.microsoft.com/office/drawing/2014/main" id="{B50D33E1-5F69-88D1-464A-7511836B6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2648"/>
                <a:ext cx="46" cy="104"/>
              </a:xfrm>
              <a:custGeom>
                <a:avLst/>
                <a:gdLst>
                  <a:gd name="T0" fmla="*/ 8 w 15"/>
                  <a:gd name="T1" fmla="*/ 15 h 34"/>
                  <a:gd name="T2" fmla="*/ 13 w 15"/>
                  <a:gd name="T3" fmla="*/ 34 h 34"/>
                  <a:gd name="T4" fmla="*/ 7 w 15"/>
                  <a:gd name="T5" fmla="*/ 21 h 34"/>
                  <a:gd name="T6" fmla="*/ 4 w 15"/>
                  <a:gd name="T7" fmla="*/ 14 h 34"/>
                  <a:gd name="T8" fmla="*/ 1 w 15"/>
                  <a:gd name="T9" fmla="*/ 3 h 34"/>
                  <a:gd name="T10" fmla="*/ 1 w 15"/>
                  <a:gd name="T11" fmla="*/ 0 h 34"/>
                  <a:gd name="T12" fmla="*/ 8 w 15"/>
                  <a:gd name="T13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8" y="15"/>
                    </a:moveTo>
                    <a:cubicBezTo>
                      <a:pt x="9" y="22"/>
                      <a:pt x="15" y="27"/>
                      <a:pt x="13" y="34"/>
                    </a:cubicBezTo>
                    <a:cubicBezTo>
                      <a:pt x="7" y="32"/>
                      <a:pt x="8" y="26"/>
                      <a:pt x="7" y="21"/>
                    </a:cubicBezTo>
                    <a:cubicBezTo>
                      <a:pt x="6" y="18"/>
                      <a:pt x="7" y="15"/>
                      <a:pt x="4" y="14"/>
                    </a:cubicBezTo>
                    <a:cubicBezTo>
                      <a:pt x="2" y="10"/>
                      <a:pt x="0" y="7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6" y="4"/>
                      <a:pt x="6" y="10"/>
                      <a:pt x="8" y="15"/>
                    </a:cubicBezTo>
                    <a:close/>
                  </a:path>
                </a:pathLst>
              </a:custGeom>
              <a:solidFill>
                <a:srgbClr val="C9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3" name="Freeform 148">
                <a:extLst>
                  <a:ext uri="{FF2B5EF4-FFF2-40B4-BE49-F238E27FC236}">
                    <a16:creationId xmlns:a16="http://schemas.microsoft.com/office/drawing/2014/main" id="{9F9A6BFB-9259-C918-AF27-5EAB8F46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" y="2062"/>
                <a:ext cx="104" cy="181"/>
              </a:xfrm>
              <a:custGeom>
                <a:avLst/>
                <a:gdLst>
                  <a:gd name="T0" fmla="*/ 26 w 34"/>
                  <a:gd name="T1" fmla="*/ 0 h 59"/>
                  <a:gd name="T2" fmla="*/ 28 w 34"/>
                  <a:gd name="T3" fmla="*/ 0 h 59"/>
                  <a:gd name="T4" fmla="*/ 29 w 34"/>
                  <a:gd name="T5" fmla="*/ 11 h 59"/>
                  <a:gd name="T6" fmla="*/ 25 w 34"/>
                  <a:gd name="T7" fmla="*/ 20 h 59"/>
                  <a:gd name="T8" fmla="*/ 21 w 34"/>
                  <a:gd name="T9" fmla="*/ 28 h 59"/>
                  <a:gd name="T10" fmla="*/ 14 w 34"/>
                  <a:gd name="T11" fmla="*/ 47 h 59"/>
                  <a:gd name="T12" fmla="*/ 13 w 34"/>
                  <a:gd name="T13" fmla="*/ 51 h 59"/>
                  <a:gd name="T14" fmla="*/ 9 w 34"/>
                  <a:gd name="T15" fmla="*/ 54 h 59"/>
                  <a:gd name="T16" fmla="*/ 5 w 34"/>
                  <a:gd name="T17" fmla="*/ 58 h 59"/>
                  <a:gd name="T18" fmla="*/ 0 w 34"/>
                  <a:gd name="T19" fmla="*/ 51 h 59"/>
                  <a:gd name="T20" fmla="*/ 5 w 34"/>
                  <a:gd name="T21" fmla="*/ 41 h 59"/>
                  <a:gd name="T22" fmla="*/ 6 w 34"/>
                  <a:gd name="T23" fmla="*/ 23 h 59"/>
                  <a:gd name="T24" fmla="*/ 7 w 34"/>
                  <a:gd name="T25" fmla="*/ 18 h 59"/>
                  <a:gd name="T26" fmla="*/ 14 w 34"/>
                  <a:gd name="T27" fmla="*/ 9 h 59"/>
                  <a:gd name="T28" fmla="*/ 26 w 34"/>
                  <a:gd name="T2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9">
                    <a:moveTo>
                      <a:pt x="26" y="0"/>
                    </a:moveTo>
                    <a:cubicBezTo>
                      <a:pt x="27" y="0"/>
                      <a:pt x="27" y="0"/>
                      <a:pt x="28" y="0"/>
                    </a:cubicBezTo>
                    <a:cubicBezTo>
                      <a:pt x="34" y="3"/>
                      <a:pt x="34" y="7"/>
                      <a:pt x="29" y="11"/>
                    </a:cubicBezTo>
                    <a:cubicBezTo>
                      <a:pt x="26" y="13"/>
                      <a:pt x="24" y="16"/>
                      <a:pt x="25" y="20"/>
                    </a:cubicBezTo>
                    <a:cubicBezTo>
                      <a:pt x="25" y="24"/>
                      <a:pt x="23" y="26"/>
                      <a:pt x="21" y="28"/>
                    </a:cubicBezTo>
                    <a:cubicBezTo>
                      <a:pt x="17" y="34"/>
                      <a:pt x="10" y="38"/>
                      <a:pt x="14" y="47"/>
                    </a:cubicBezTo>
                    <a:cubicBezTo>
                      <a:pt x="15" y="49"/>
                      <a:pt x="15" y="51"/>
                      <a:pt x="13" y="51"/>
                    </a:cubicBezTo>
                    <a:cubicBezTo>
                      <a:pt x="11" y="51"/>
                      <a:pt x="10" y="53"/>
                      <a:pt x="9" y="54"/>
                    </a:cubicBezTo>
                    <a:cubicBezTo>
                      <a:pt x="8" y="56"/>
                      <a:pt x="8" y="59"/>
                      <a:pt x="5" y="58"/>
                    </a:cubicBezTo>
                    <a:cubicBezTo>
                      <a:pt x="2" y="57"/>
                      <a:pt x="0" y="55"/>
                      <a:pt x="0" y="51"/>
                    </a:cubicBezTo>
                    <a:cubicBezTo>
                      <a:pt x="0" y="47"/>
                      <a:pt x="3" y="44"/>
                      <a:pt x="5" y="41"/>
                    </a:cubicBezTo>
                    <a:cubicBezTo>
                      <a:pt x="12" y="33"/>
                      <a:pt x="12" y="31"/>
                      <a:pt x="6" y="23"/>
                    </a:cubicBezTo>
                    <a:cubicBezTo>
                      <a:pt x="5" y="21"/>
                      <a:pt x="4" y="19"/>
                      <a:pt x="7" y="18"/>
                    </a:cubicBezTo>
                    <a:cubicBezTo>
                      <a:pt x="12" y="17"/>
                      <a:pt x="12" y="12"/>
                      <a:pt x="14" y="9"/>
                    </a:cubicBezTo>
                    <a:cubicBezTo>
                      <a:pt x="16" y="3"/>
                      <a:pt x="23" y="4"/>
                      <a:pt x="26" y="0"/>
                    </a:cubicBezTo>
                    <a:close/>
                  </a:path>
                </a:pathLst>
              </a:custGeom>
              <a:solidFill>
                <a:srgbClr val="991A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4" name="Freeform 149">
                <a:extLst>
                  <a:ext uri="{FF2B5EF4-FFF2-40B4-BE49-F238E27FC236}">
                    <a16:creationId xmlns:a16="http://schemas.microsoft.com/office/drawing/2014/main" id="{455583BD-EC63-2931-3143-AA1031D4F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032"/>
                <a:ext cx="135" cy="119"/>
              </a:xfrm>
              <a:custGeom>
                <a:avLst/>
                <a:gdLst>
                  <a:gd name="T0" fmla="*/ 2 w 44"/>
                  <a:gd name="T1" fmla="*/ 30 h 39"/>
                  <a:gd name="T2" fmla="*/ 9 w 44"/>
                  <a:gd name="T3" fmla="*/ 24 h 39"/>
                  <a:gd name="T4" fmla="*/ 15 w 44"/>
                  <a:gd name="T5" fmla="*/ 21 h 39"/>
                  <a:gd name="T6" fmla="*/ 14 w 44"/>
                  <a:gd name="T7" fmla="*/ 17 h 39"/>
                  <a:gd name="T8" fmla="*/ 12 w 44"/>
                  <a:gd name="T9" fmla="*/ 12 h 39"/>
                  <a:gd name="T10" fmla="*/ 8 w 44"/>
                  <a:gd name="T11" fmla="*/ 4 h 39"/>
                  <a:gd name="T12" fmla="*/ 9 w 44"/>
                  <a:gd name="T13" fmla="*/ 0 h 39"/>
                  <a:gd name="T14" fmla="*/ 13 w 44"/>
                  <a:gd name="T15" fmla="*/ 0 h 39"/>
                  <a:gd name="T16" fmla="*/ 38 w 44"/>
                  <a:gd name="T17" fmla="*/ 17 h 39"/>
                  <a:gd name="T18" fmla="*/ 44 w 44"/>
                  <a:gd name="T19" fmla="*/ 21 h 39"/>
                  <a:gd name="T20" fmla="*/ 44 w 44"/>
                  <a:gd name="T21" fmla="*/ 33 h 39"/>
                  <a:gd name="T22" fmla="*/ 40 w 44"/>
                  <a:gd name="T23" fmla="*/ 30 h 39"/>
                  <a:gd name="T24" fmla="*/ 31 w 44"/>
                  <a:gd name="T25" fmla="*/ 19 h 39"/>
                  <a:gd name="T26" fmla="*/ 25 w 44"/>
                  <a:gd name="T27" fmla="*/ 17 h 39"/>
                  <a:gd name="T28" fmla="*/ 20 w 44"/>
                  <a:gd name="T29" fmla="*/ 20 h 39"/>
                  <a:gd name="T30" fmla="*/ 19 w 44"/>
                  <a:gd name="T31" fmla="*/ 27 h 39"/>
                  <a:gd name="T32" fmla="*/ 13 w 44"/>
                  <a:gd name="T33" fmla="*/ 31 h 39"/>
                  <a:gd name="T34" fmla="*/ 4 w 44"/>
                  <a:gd name="T35" fmla="*/ 37 h 39"/>
                  <a:gd name="T36" fmla="*/ 3 w 44"/>
                  <a:gd name="T37" fmla="*/ 39 h 39"/>
                  <a:gd name="T38" fmla="*/ 0 w 44"/>
                  <a:gd name="T39" fmla="*/ 33 h 39"/>
                  <a:gd name="T40" fmla="*/ 2 w 44"/>
                  <a:gd name="T41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39">
                    <a:moveTo>
                      <a:pt x="2" y="30"/>
                    </a:moveTo>
                    <a:cubicBezTo>
                      <a:pt x="2" y="25"/>
                      <a:pt x="1" y="19"/>
                      <a:pt x="9" y="24"/>
                    </a:cubicBezTo>
                    <a:cubicBezTo>
                      <a:pt x="11" y="25"/>
                      <a:pt x="14" y="23"/>
                      <a:pt x="15" y="21"/>
                    </a:cubicBezTo>
                    <a:cubicBezTo>
                      <a:pt x="16" y="20"/>
                      <a:pt x="15" y="18"/>
                      <a:pt x="14" y="17"/>
                    </a:cubicBezTo>
                    <a:cubicBezTo>
                      <a:pt x="12" y="16"/>
                      <a:pt x="11" y="14"/>
                      <a:pt x="12" y="12"/>
                    </a:cubicBezTo>
                    <a:cubicBezTo>
                      <a:pt x="13" y="8"/>
                      <a:pt x="12" y="6"/>
                      <a:pt x="8" y="4"/>
                    </a:cubicBezTo>
                    <a:cubicBezTo>
                      <a:pt x="5" y="3"/>
                      <a:pt x="5" y="1"/>
                      <a:pt x="9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21" y="6"/>
                      <a:pt x="33" y="6"/>
                      <a:pt x="38" y="17"/>
                    </a:cubicBezTo>
                    <a:cubicBezTo>
                      <a:pt x="39" y="20"/>
                      <a:pt x="43" y="19"/>
                      <a:pt x="44" y="21"/>
                    </a:cubicBezTo>
                    <a:cubicBezTo>
                      <a:pt x="44" y="25"/>
                      <a:pt x="44" y="29"/>
                      <a:pt x="44" y="33"/>
                    </a:cubicBezTo>
                    <a:cubicBezTo>
                      <a:pt x="42" y="33"/>
                      <a:pt x="41" y="32"/>
                      <a:pt x="40" y="30"/>
                    </a:cubicBezTo>
                    <a:cubicBezTo>
                      <a:pt x="35" y="27"/>
                      <a:pt x="31" y="25"/>
                      <a:pt x="31" y="19"/>
                    </a:cubicBezTo>
                    <a:cubicBezTo>
                      <a:pt x="31" y="15"/>
                      <a:pt x="27" y="16"/>
                      <a:pt x="25" y="17"/>
                    </a:cubicBezTo>
                    <a:cubicBezTo>
                      <a:pt x="23" y="17"/>
                      <a:pt x="20" y="16"/>
                      <a:pt x="20" y="20"/>
                    </a:cubicBezTo>
                    <a:cubicBezTo>
                      <a:pt x="20" y="22"/>
                      <a:pt x="20" y="24"/>
                      <a:pt x="19" y="27"/>
                    </a:cubicBezTo>
                    <a:cubicBezTo>
                      <a:pt x="18" y="29"/>
                      <a:pt x="16" y="32"/>
                      <a:pt x="13" y="31"/>
                    </a:cubicBezTo>
                    <a:cubicBezTo>
                      <a:pt x="7" y="29"/>
                      <a:pt x="6" y="33"/>
                      <a:pt x="4" y="37"/>
                    </a:cubicBezTo>
                    <a:cubicBezTo>
                      <a:pt x="4" y="38"/>
                      <a:pt x="3" y="38"/>
                      <a:pt x="3" y="39"/>
                    </a:cubicBezTo>
                    <a:cubicBezTo>
                      <a:pt x="0" y="38"/>
                      <a:pt x="0" y="35"/>
                      <a:pt x="0" y="33"/>
                    </a:cubicBezTo>
                    <a:cubicBezTo>
                      <a:pt x="0" y="32"/>
                      <a:pt x="1" y="31"/>
                      <a:pt x="2" y="30"/>
                    </a:cubicBezTo>
                    <a:close/>
                  </a:path>
                </a:pathLst>
              </a:custGeom>
              <a:solidFill>
                <a:srgbClr val="DF51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5" name="Freeform 150">
                <a:extLst>
                  <a:ext uri="{FF2B5EF4-FFF2-40B4-BE49-F238E27FC236}">
                    <a16:creationId xmlns:a16="http://schemas.microsoft.com/office/drawing/2014/main" id="{5FC9CC54-8546-3706-A127-CD45CD0FE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2016"/>
                <a:ext cx="165" cy="83"/>
              </a:xfrm>
              <a:custGeom>
                <a:avLst/>
                <a:gdLst>
                  <a:gd name="T0" fmla="*/ 31 w 54"/>
                  <a:gd name="T1" fmla="*/ 26 h 27"/>
                  <a:gd name="T2" fmla="*/ 22 w 54"/>
                  <a:gd name="T3" fmla="*/ 21 h 27"/>
                  <a:gd name="T4" fmla="*/ 15 w 54"/>
                  <a:gd name="T5" fmla="*/ 15 h 27"/>
                  <a:gd name="T6" fmla="*/ 0 w 54"/>
                  <a:gd name="T7" fmla="*/ 5 h 27"/>
                  <a:gd name="T8" fmla="*/ 15 w 54"/>
                  <a:gd name="T9" fmla="*/ 9 h 27"/>
                  <a:gd name="T10" fmla="*/ 27 w 54"/>
                  <a:gd name="T11" fmla="*/ 9 h 27"/>
                  <a:gd name="T12" fmla="*/ 51 w 54"/>
                  <a:gd name="T13" fmla="*/ 6 h 27"/>
                  <a:gd name="T14" fmla="*/ 47 w 54"/>
                  <a:gd name="T15" fmla="*/ 1 h 27"/>
                  <a:gd name="T16" fmla="*/ 54 w 54"/>
                  <a:gd name="T17" fmla="*/ 4 h 27"/>
                  <a:gd name="T18" fmla="*/ 43 w 54"/>
                  <a:gd name="T19" fmla="*/ 12 h 27"/>
                  <a:gd name="T20" fmla="*/ 30 w 54"/>
                  <a:gd name="T21" fmla="*/ 12 h 27"/>
                  <a:gd name="T22" fmla="*/ 42 w 54"/>
                  <a:gd name="T23" fmla="*/ 16 h 27"/>
                  <a:gd name="T24" fmla="*/ 27 w 54"/>
                  <a:gd name="T25" fmla="*/ 17 h 27"/>
                  <a:gd name="T26" fmla="*/ 31 w 54"/>
                  <a:gd name="T2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27">
                    <a:moveTo>
                      <a:pt x="31" y="26"/>
                    </a:moveTo>
                    <a:cubicBezTo>
                      <a:pt x="27" y="27"/>
                      <a:pt x="24" y="26"/>
                      <a:pt x="22" y="21"/>
                    </a:cubicBezTo>
                    <a:cubicBezTo>
                      <a:pt x="21" y="18"/>
                      <a:pt x="19" y="15"/>
                      <a:pt x="15" y="15"/>
                    </a:cubicBezTo>
                    <a:cubicBezTo>
                      <a:pt x="8" y="15"/>
                      <a:pt x="5" y="8"/>
                      <a:pt x="0" y="5"/>
                    </a:cubicBezTo>
                    <a:cubicBezTo>
                      <a:pt x="5" y="5"/>
                      <a:pt x="11" y="5"/>
                      <a:pt x="15" y="9"/>
                    </a:cubicBezTo>
                    <a:cubicBezTo>
                      <a:pt x="18" y="12"/>
                      <a:pt x="23" y="9"/>
                      <a:pt x="27" y="9"/>
                    </a:cubicBezTo>
                    <a:cubicBezTo>
                      <a:pt x="35" y="10"/>
                      <a:pt x="43" y="10"/>
                      <a:pt x="51" y="6"/>
                    </a:cubicBezTo>
                    <a:cubicBezTo>
                      <a:pt x="51" y="3"/>
                      <a:pt x="48" y="3"/>
                      <a:pt x="47" y="1"/>
                    </a:cubicBezTo>
                    <a:cubicBezTo>
                      <a:pt x="50" y="0"/>
                      <a:pt x="51" y="3"/>
                      <a:pt x="54" y="4"/>
                    </a:cubicBezTo>
                    <a:cubicBezTo>
                      <a:pt x="54" y="8"/>
                      <a:pt x="48" y="13"/>
                      <a:pt x="43" y="12"/>
                    </a:cubicBezTo>
                    <a:cubicBezTo>
                      <a:pt x="39" y="11"/>
                      <a:pt x="35" y="11"/>
                      <a:pt x="30" y="12"/>
                    </a:cubicBezTo>
                    <a:cubicBezTo>
                      <a:pt x="34" y="15"/>
                      <a:pt x="40" y="12"/>
                      <a:pt x="42" y="16"/>
                    </a:cubicBezTo>
                    <a:cubicBezTo>
                      <a:pt x="38" y="20"/>
                      <a:pt x="32" y="17"/>
                      <a:pt x="27" y="17"/>
                    </a:cubicBezTo>
                    <a:cubicBezTo>
                      <a:pt x="26" y="22"/>
                      <a:pt x="32" y="22"/>
                      <a:pt x="31" y="26"/>
                    </a:cubicBezTo>
                    <a:close/>
                  </a:path>
                </a:pathLst>
              </a:custGeom>
              <a:solidFill>
                <a:srgbClr val="DD4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6" name="Freeform 151">
                <a:extLst>
                  <a:ext uri="{FF2B5EF4-FFF2-40B4-BE49-F238E27FC236}">
                    <a16:creationId xmlns:a16="http://schemas.microsoft.com/office/drawing/2014/main" id="{5D646A31-3797-52CE-9C77-35964FB46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" y="1976"/>
                <a:ext cx="61" cy="74"/>
              </a:xfrm>
              <a:custGeom>
                <a:avLst/>
                <a:gdLst>
                  <a:gd name="T0" fmla="*/ 0 w 20"/>
                  <a:gd name="T1" fmla="*/ 0 h 24"/>
                  <a:gd name="T2" fmla="*/ 13 w 20"/>
                  <a:gd name="T3" fmla="*/ 0 h 24"/>
                  <a:gd name="T4" fmla="*/ 15 w 20"/>
                  <a:gd name="T5" fmla="*/ 2 h 24"/>
                  <a:gd name="T6" fmla="*/ 20 w 20"/>
                  <a:gd name="T7" fmla="*/ 14 h 24"/>
                  <a:gd name="T8" fmla="*/ 13 w 20"/>
                  <a:gd name="T9" fmla="*/ 19 h 24"/>
                  <a:gd name="T10" fmla="*/ 4 w 20"/>
                  <a:gd name="T11" fmla="*/ 24 h 24"/>
                  <a:gd name="T12" fmla="*/ 4 w 20"/>
                  <a:gd name="T13" fmla="*/ 20 h 24"/>
                  <a:gd name="T14" fmla="*/ 10 w 20"/>
                  <a:gd name="T15" fmla="*/ 16 h 24"/>
                  <a:gd name="T16" fmla="*/ 15 w 20"/>
                  <a:gd name="T17" fmla="*/ 14 h 24"/>
                  <a:gd name="T18" fmla="*/ 13 w 20"/>
                  <a:gd name="T19" fmla="*/ 4 h 24"/>
                  <a:gd name="T20" fmla="*/ 7 w 20"/>
                  <a:gd name="T21" fmla="*/ 3 h 24"/>
                  <a:gd name="T22" fmla="*/ 0 w 20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cubicBezTo>
                      <a:pt x="4" y="0"/>
                      <a:pt x="8" y="0"/>
                      <a:pt x="13" y="0"/>
                    </a:cubicBezTo>
                    <a:cubicBezTo>
                      <a:pt x="13" y="1"/>
                      <a:pt x="14" y="2"/>
                      <a:pt x="15" y="2"/>
                    </a:cubicBezTo>
                    <a:cubicBezTo>
                      <a:pt x="20" y="4"/>
                      <a:pt x="20" y="10"/>
                      <a:pt x="20" y="14"/>
                    </a:cubicBezTo>
                    <a:cubicBezTo>
                      <a:pt x="20" y="17"/>
                      <a:pt x="16" y="18"/>
                      <a:pt x="13" y="19"/>
                    </a:cubicBezTo>
                    <a:cubicBezTo>
                      <a:pt x="10" y="20"/>
                      <a:pt x="7" y="22"/>
                      <a:pt x="4" y="24"/>
                    </a:cubicBezTo>
                    <a:cubicBezTo>
                      <a:pt x="4" y="23"/>
                      <a:pt x="4" y="22"/>
                      <a:pt x="4" y="20"/>
                    </a:cubicBezTo>
                    <a:cubicBezTo>
                      <a:pt x="4" y="17"/>
                      <a:pt x="7" y="15"/>
                      <a:pt x="10" y="16"/>
                    </a:cubicBezTo>
                    <a:cubicBezTo>
                      <a:pt x="12" y="17"/>
                      <a:pt x="14" y="17"/>
                      <a:pt x="15" y="14"/>
                    </a:cubicBezTo>
                    <a:cubicBezTo>
                      <a:pt x="16" y="10"/>
                      <a:pt x="18" y="7"/>
                      <a:pt x="13" y="4"/>
                    </a:cubicBezTo>
                    <a:cubicBezTo>
                      <a:pt x="11" y="3"/>
                      <a:pt x="9" y="3"/>
                      <a:pt x="7" y="3"/>
                    </a:cubicBezTo>
                    <a:cubicBezTo>
                      <a:pt x="4" y="3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C8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7" name="Freeform 152">
                <a:extLst>
                  <a:ext uri="{FF2B5EF4-FFF2-40B4-BE49-F238E27FC236}">
                    <a16:creationId xmlns:a16="http://schemas.microsoft.com/office/drawing/2014/main" id="{74078F41-3C01-C18F-EE64-1F877380A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2041"/>
                <a:ext cx="40" cy="30"/>
              </a:xfrm>
              <a:custGeom>
                <a:avLst/>
                <a:gdLst>
                  <a:gd name="T0" fmla="*/ 0 w 13"/>
                  <a:gd name="T1" fmla="*/ 10 h 10"/>
                  <a:gd name="T2" fmla="*/ 7 w 13"/>
                  <a:gd name="T3" fmla="*/ 4 h 10"/>
                  <a:gd name="T4" fmla="*/ 13 w 13"/>
                  <a:gd name="T5" fmla="*/ 3 h 10"/>
                  <a:gd name="T6" fmla="*/ 0 w 13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0" y="10"/>
                    </a:moveTo>
                    <a:cubicBezTo>
                      <a:pt x="2" y="8"/>
                      <a:pt x="5" y="6"/>
                      <a:pt x="7" y="4"/>
                    </a:cubicBezTo>
                    <a:cubicBezTo>
                      <a:pt x="9" y="2"/>
                      <a:pt x="11" y="0"/>
                      <a:pt x="13" y="3"/>
                    </a:cubicBezTo>
                    <a:cubicBezTo>
                      <a:pt x="8" y="5"/>
                      <a:pt x="6" y="10"/>
                      <a:pt x="0" y="10"/>
                    </a:cubicBezTo>
                    <a:close/>
                  </a:path>
                </a:pathLst>
              </a:custGeom>
              <a:solidFill>
                <a:srgbClr val="BF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8" name="Freeform 153">
                <a:extLst>
                  <a:ext uri="{FF2B5EF4-FFF2-40B4-BE49-F238E27FC236}">
                    <a16:creationId xmlns:a16="http://schemas.microsoft.com/office/drawing/2014/main" id="{F96E84AC-56DE-E20E-417F-637323C5E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" y="2074"/>
                <a:ext cx="25" cy="28"/>
              </a:xfrm>
              <a:custGeom>
                <a:avLst/>
                <a:gdLst>
                  <a:gd name="T0" fmla="*/ 2 w 8"/>
                  <a:gd name="T1" fmla="*/ 9 h 9"/>
                  <a:gd name="T2" fmla="*/ 1 w 8"/>
                  <a:gd name="T3" fmla="*/ 2 h 9"/>
                  <a:gd name="T4" fmla="*/ 8 w 8"/>
                  <a:gd name="T5" fmla="*/ 0 h 9"/>
                  <a:gd name="T6" fmla="*/ 2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0" y="7"/>
                      <a:pt x="1" y="4"/>
                      <a:pt x="1" y="2"/>
                    </a:cubicBezTo>
                    <a:cubicBezTo>
                      <a:pt x="3" y="1"/>
                      <a:pt x="6" y="1"/>
                      <a:pt x="8" y="0"/>
                    </a:cubicBezTo>
                    <a:cubicBezTo>
                      <a:pt x="8" y="4"/>
                      <a:pt x="1" y="4"/>
                      <a:pt x="2" y="9"/>
                    </a:cubicBezTo>
                    <a:close/>
                  </a:path>
                </a:pathLst>
              </a:custGeom>
              <a:solidFill>
                <a:srgbClr val="C8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9" name="Freeform 154">
                <a:extLst>
                  <a:ext uri="{FF2B5EF4-FFF2-40B4-BE49-F238E27FC236}">
                    <a16:creationId xmlns:a16="http://schemas.microsoft.com/office/drawing/2014/main" id="{76F62B75-50A9-A50A-3C26-AE6640D70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047"/>
                <a:ext cx="53" cy="49"/>
              </a:xfrm>
              <a:custGeom>
                <a:avLst/>
                <a:gdLst>
                  <a:gd name="T0" fmla="*/ 17 w 17"/>
                  <a:gd name="T1" fmla="*/ 12 h 16"/>
                  <a:gd name="T2" fmla="*/ 8 w 17"/>
                  <a:gd name="T3" fmla="*/ 15 h 16"/>
                  <a:gd name="T4" fmla="*/ 0 w 17"/>
                  <a:gd name="T5" fmla="*/ 6 h 16"/>
                  <a:gd name="T6" fmla="*/ 11 w 17"/>
                  <a:gd name="T7" fmla="*/ 2 h 16"/>
                  <a:gd name="T8" fmla="*/ 15 w 17"/>
                  <a:gd name="T9" fmla="*/ 8 h 16"/>
                  <a:gd name="T10" fmla="*/ 17 w 17"/>
                  <a:gd name="T1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7" y="12"/>
                    </a:moveTo>
                    <a:cubicBezTo>
                      <a:pt x="14" y="15"/>
                      <a:pt x="11" y="15"/>
                      <a:pt x="8" y="15"/>
                    </a:cubicBezTo>
                    <a:cubicBezTo>
                      <a:pt x="1" y="16"/>
                      <a:pt x="1" y="9"/>
                      <a:pt x="0" y="6"/>
                    </a:cubicBezTo>
                    <a:cubicBezTo>
                      <a:pt x="0" y="0"/>
                      <a:pt x="7" y="3"/>
                      <a:pt x="11" y="2"/>
                    </a:cubicBezTo>
                    <a:cubicBezTo>
                      <a:pt x="15" y="0"/>
                      <a:pt x="15" y="5"/>
                      <a:pt x="15" y="8"/>
                    </a:cubicBezTo>
                    <a:cubicBezTo>
                      <a:pt x="16" y="9"/>
                      <a:pt x="16" y="11"/>
                      <a:pt x="17" y="12"/>
                    </a:cubicBezTo>
                    <a:close/>
                  </a:path>
                </a:pathLst>
              </a:custGeom>
              <a:solidFill>
                <a:srgbClr val="8D1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0" name="Freeform 155">
                <a:extLst>
                  <a:ext uri="{FF2B5EF4-FFF2-40B4-BE49-F238E27FC236}">
                    <a16:creationId xmlns:a16="http://schemas.microsoft.com/office/drawing/2014/main" id="{F2970276-89D4-6FC6-6A72-ADA658F44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" y="2050"/>
                <a:ext cx="190" cy="89"/>
              </a:xfrm>
              <a:custGeom>
                <a:avLst/>
                <a:gdLst>
                  <a:gd name="T0" fmla="*/ 7 w 62"/>
                  <a:gd name="T1" fmla="*/ 15 h 29"/>
                  <a:gd name="T2" fmla="*/ 1 w 62"/>
                  <a:gd name="T3" fmla="*/ 10 h 29"/>
                  <a:gd name="T4" fmla="*/ 1 w 62"/>
                  <a:gd name="T5" fmla="*/ 5 h 29"/>
                  <a:gd name="T6" fmla="*/ 5 w 62"/>
                  <a:gd name="T7" fmla="*/ 4 h 29"/>
                  <a:gd name="T8" fmla="*/ 18 w 62"/>
                  <a:gd name="T9" fmla="*/ 5 h 29"/>
                  <a:gd name="T10" fmla="*/ 33 w 62"/>
                  <a:gd name="T11" fmla="*/ 6 h 29"/>
                  <a:gd name="T12" fmla="*/ 41 w 62"/>
                  <a:gd name="T13" fmla="*/ 1 h 29"/>
                  <a:gd name="T14" fmla="*/ 44 w 62"/>
                  <a:gd name="T15" fmla="*/ 1 h 29"/>
                  <a:gd name="T16" fmla="*/ 52 w 62"/>
                  <a:gd name="T17" fmla="*/ 4 h 29"/>
                  <a:gd name="T18" fmla="*/ 59 w 62"/>
                  <a:gd name="T19" fmla="*/ 11 h 29"/>
                  <a:gd name="T20" fmla="*/ 60 w 62"/>
                  <a:gd name="T21" fmla="*/ 18 h 29"/>
                  <a:gd name="T22" fmla="*/ 55 w 62"/>
                  <a:gd name="T23" fmla="*/ 28 h 29"/>
                  <a:gd name="T24" fmla="*/ 51 w 62"/>
                  <a:gd name="T25" fmla="*/ 25 h 29"/>
                  <a:gd name="T26" fmla="*/ 36 w 62"/>
                  <a:gd name="T27" fmla="*/ 17 h 29"/>
                  <a:gd name="T28" fmla="*/ 30 w 62"/>
                  <a:gd name="T29" fmla="*/ 16 h 29"/>
                  <a:gd name="T30" fmla="*/ 23 w 62"/>
                  <a:gd name="T31" fmla="*/ 19 h 29"/>
                  <a:gd name="T32" fmla="*/ 18 w 62"/>
                  <a:gd name="T33" fmla="*/ 25 h 29"/>
                  <a:gd name="T34" fmla="*/ 10 w 62"/>
                  <a:gd name="T35" fmla="*/ 21 h 29"/>
                  <a:gd name="T36" fmla="*/ 7 w 62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29">
                    <a:moveTo>
                      <a:pt x="7" y="15"/>
                    </a:moveTo>
                    <a:cubicBezTo>
                      <a:pt x="6" y="13"/>
                      <a:pt x="3" y="12"/>
                      <a:pt x="1" y="10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2" y="3"/>
                      <a:pt x="3" y="4"/>
                      <a:pt x="5" y="4"/>
                    </a:cubicBezTo>
                    <a:cubicBezTo>
                      <a:pt x="9" y="7"/>
                      <a:pt x="14" y="5"/>
                      <a:pt x="18" y="5"/>
                    </a:cubicBezTo>
                    <a:cubicBezTo>
                      <a:pt x="23" y="6"/>
                      <a:pt x="28" y="6"/>
                      <a:pt x="33" y="6"/>
                    </a:cubicBezTo>
                    <a:cubicBezTo>
                      <a:pt x="36" y="5"/>
                      <a:pt x="41" y="8"/>
                      <a:pt x="41" y="1"/>
                    </a:cubicBezTo>
                    <a:cubicBezTo>
                      <a:pt x="40" y="0"/>
                      <a:pt x="43" y="0"/>
                      <a:pt x="44" y="1"/>
                    </a:cubicBezTo>
                    <a:cubicBezTo>
                      <a:pt x="47" y="2"/>
                      <a:pt x="49" y="5"/>
                      <a:pt x="52" y="4"/>
                    </a:cubicBezTo>
                    <a:cubicBezTo>
                      <a:pt x="55" y="7"/>
                      <a:pt x="56" y="10"/>
                      <a:pt x="59" y="11"/>
                    </a:cubicBezTo>
                    <a:cubicBezTo>
                      <a:pt x="62" y="13"/>
                      <a:pt x="61" y="16"/>
                      <a:pt x="60" y="18"/>
                    </a:cubicBezTo>
                    <a:cubicBezTo>
                      <a:pt x="59" y="22"/>
                      <a:pt x="58" y="26"/>
                      <a:pt x="55" y="28"/>
                    </a:cubicBezTo>
                    <a:cubicBezTo>
                      <a:pt x="53" y="29"/>
                      <a:pt x="52" y="27"/>
                      <a:pt x="51" y="25"/>
                    </a:cubicBezTo>
                    <a:cubicBezTo>
                      <a:pt x="48" y="19"/>
                      <a:pt x="44" y="14"/>
                      <a:pt x="36" y="17"/>
                    </a:cubicBezTo>
                    <a:cubicBezTo>
                      <a:pt x="34" y="18"/>
                      <a:pt x="32" y="17"/>
                      <a:pt x="30" y="16"/>
                    </a:cubicBezTo>
                    <a:cubicBezTo>
                      <a:pt x="27" y="15"/>
                      <a:pt x="25" y="16"/>
                      <a:pt x="23" y="19"/>
                    </a:cubicBezTo>
                    <a:cubicBezTo>
                      <a:pt x="22" y="21"/>
                      <a:pt x="20" y="23"/>
                      <a:pt x="18" y="25"/>
                    </a:cubicBezTo>
                    <a:cubicBezTo>
                      <a:pt x="13" y="28"/>
                      <a:pt x="11" y="27"/>
                      <a:pt x="10" y="21"/>
                    </a:cubicBezTo>
                    <a:cubicBezTo>
                      <a:pt x="10" y="18"/>
                      <a:pt x="9" y="16"/>
                      <a:pt x="7" y="15"/>
                    </a:cubicBezTo>
                    <a:close/>
                  </a:path>
                </a:pathLst>
              </a:custGeom>
              <a:solidFill>
                <a:srgbClr val="D12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1" name="Freeform 156">
                <a:extLst>
                  <a:ext uri="{FF2B5EF4-FFF2-40B4-BE49-F238E27FC236}">
                    <a16:creationId xmlns:a16="http://schemas.microsoft.com/office/drawing/2014/main" id="{B9417ED0-C91F-75B4-F9BF-5756EB348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2715"/>
                <a:ext cx="40" cy="129"/>
              </a:xfrm>
              <a:custGeom>
                <a:avLst/>
                <a:gdLst>
                  <a:gd name="T0" fmla="*/ 13 w 13"/>
                  <a:gd name="T1" fmla="*/ 29 h 42"/>
                  <a:gd name="T2" fmla="*/ 13 w 13"/>
                  <a:gd name="T3" fmla="*/ 41 h 42"/>
                  <a:gd name="T4" fmla="*/ 4 w 13"/>
                  <a:gd name="T5" fmla="*/ 35 h 42"/>
                  <a:gd name="T6" fmla="*/ 1 w 13"/>
                  <a:gd name="T7" fmla="*/ 2 h 42"/>
                  <a:gd name="T8" fmla="*/ 2 w 13"/>
                  <a:gd name="T9" fmla="*/ 0 h 42"/>
                  <a:gd name="T10" fmla="*/ 13 w 13"/>
                  <a:gd name="T11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2">
                    <a:moveTo>
                      <a:pt x="13" y="29"/>
                    </a:moveTo>
                    <a:cubicBezTo>
                      <a:pt x="11" y="33"/>
                      <a:pt x="11" y="37"/>
                      <a:pt x="13" y="41"/>
                    </a:cubicBezTo>
                    <a:cubicBezTo>
                      <a:pt x="8" y="42"/>
                      <a:pt x="4" y="40"/>
                      <a:pt x="4" y="35"/>
                    </a:cubicBezTo>
                    <a:cubicBezTo>
                      <a:pt x="2" y="24"/>
                      <a:pt x="2" y="13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5" y="10"/>
                      <a:pt x="0" y="23"/>
                      <a:pt x="13" y="29"/>
                    </a:cubicBezTo>
                    <a:close/>
                  </a:path>
                </a:pathLst>
              </a:custGeom>
              <a:solidFill>
                <a:srgbClr val="F5B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2" name="Freeform 157">
                <a:extLst>
                  <a:ext uri="{FF2B5EF4-FFF2-40B4-BE49-F238E27FC236}">
                    <a16:creationId xmlns:a16="http://schemas.microsoft.com/office/drawing/2014/main" id="{B42FE98E-3C95-6D2F-E85A-2E5FF3009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" y="2657"/>
                <a:ext cx="430" cy="328"/>
              </a:xfrm>
              <a:custGeom>
                <a:avLst/>
                <a:gdLst>
                  <a:gd name="T0" fmla="*/ 104 w 140"/>
                  <a:gd name="T1" fmla="*/ 49 h 107"/>
                  <a:gd name="T2" fmla="*/ 132 w 140"/>
                  <a:gd name="T3" fmla="*/ 64 h 107"/>
                  <a:gd name="T4" fmla="*/ 138 w 140"/>
                  <a:gd name="T5" fmla="*/ 67 h 107"/>
                  <a:gd name="T6" fmla="*/ 137 w 140"/>
                  <a:gd name="T7" fmla="*/ 72 h 107"/>
                  <a:gd name="T8" fmla="*/ 121 w 140"/>
                  <a:gd name="T9" fmla="*/ 76 h 107"/>
                  <a:gd name="T10" fmla="*/ 114 w 140"/>
                  <a:gd name="T11" fmla="*/ 70 h 107"/>
                  <a:gd name="T12" fmla="*/ 119 w 140"/>
                  <a:gd name="T13" fmla="*/ 69 h 107"/>
                  <a:gd name="T14" fmla="*/ 113 w 140"/>
                  <a:gd name="T15" fmla="*/ 68 h 107"/>
                  <a:gd name="T16" fmla="*/ 108 w 140"/>
                  <a:gd name="T17" fmla="*/ 57 h 107"/>
                  <a:gd name="T18" fmla="*/ 99 w 140"/>
                  <a:gd name="T19" fmla="*/ 49 h 107"/>
                  <a:gd name="T20" fmla="*/ 88 w 140"/>
                  <a:gd name="T21" fmla="*/ 46 h 107"/>
                  <a:gd name="T22" fmla="*/ 82 w 140"/>
                  <a:gd name="T23" fmla="*/ 55 h 107"/>
                  <a:gd name="T24" fmla="*/ 83 w 140"/>
                  <a:gd name="T25" fmla="*/ 83 h 107"/>
                  <a:gd name="T26" fmla="*/ 80 w 140"/>
                  <a:gd name="T27" fmla="*/ 103 h 107"/>
                  <a:gd name="T28" fmla="*/ 74 w 140"/>
                  <a:gd name="T29" fmla="*/ 101 h 107"/>
                  <a:gd name="T30" fmla="*/ 73 w 140"/>
                  <a:gd name="T31" fmla="*/ 96 h 107"/>
                  <a:gd name="T32" fmla="*/ 67 w 140"/>
                  <a:gd name="T33" fmla="*/ 99 h 107"/>
                  <a:gd name="T34" fmla="*/ 65 w 140"/>
                  <a:gd name="T35" fmla="*/ 101 h 107"/>
                  <a:gd name="T36" fmla="*/ 65 w 140"/>
                  <a:gd name="T37" fmla="*/ 99 h 107"/>
                  <a:gd name="T38" fmla="*/ 65 w 140"/>
                  <a:gd name="T39" fmla="*/ 94 h 107"/>
                  <a:gd name="T40" fmla="*/ 60 w 140"/>
                  <a:gd name="T41" fmla="*/ 96 h 107"/>
                  <a:gd name="T42" fmla="*/ 49 w 140"/>
                  <a:gd name="T43" fmla="*/ 96 h 107"/>
                  <a:gd name="T44" fmla="*/ 49 w 140"/>
                  <a:gd name="T45" fmla="*/ 94 h 107"/>
                  <a:gd name="T46" fmla="*/ 49 w 140"/>
                  <a:gd name="T47" fmla="*/ 94 h 107"/>
                  <a:gd name="T48" fmla="*/ 57 w 140"/>
                  <a:gd name="T49" fmla="*/ 79 h 107"/>
                  <a:gd name="T50" fmla="*/ 58 w 140"/>
                  <a:gd name="T51" fmla="*/ 58 h 107"/>
                  <a:gd name="T52" fmla="*/ 64 w 140"/>
                  <a:gd name="T53" fmla="*/ 52 h 107"/>
                  <a:gd name="T54" fmla="*/ 68 w 140"/>
                  <a:gd name="T55" fmla="*/ 34 h 107"/>
                  <a:gd name="T56" fmla="*/ 63 w 140"/>
                  <a:gd name="T57" fmla="*/ 26 h 107"/>
                  <a:gd name="T58" fmla="*/ 46 w 140"/>
                  <a:gd name="T59" fmla="*/ 26 h 107"/>
                  <a:gd name="T60" fmla="*/ 35 w 140"/>
                  <a:gd name="T61" fmla="*/ 27 h 107"/>
                  <a:gd name="T62" fmla="*/ 31 w 140"/>
                  <a:gd name="T63" fmla="*/ 28 h 107"/>
                  <a:gd name="T64" fmla="*/ 32 w 140"/>
                  <a:gd name="T65" fmla="*/ 32 h 107"/>
                  <a:gd name="T66" fmla="*/ 35 w 140"/>
                  <a:gd name="T67" fmla="*/ 35 h 107"/>
                  <a:gd name="T68" fmla="*/ 34 w 140"/>
                  <a:gd name="T69" fmla="*/ 44 h 107"/>
                  <a:gd name="T70" fmla="*/ 25 w 140"/>
                  <a:gd name="T71" fmla="*/ 41 h 107"/>
                  <a:gd name="T72" fmla="*/ 18 w 140"/>
                  <a:gd name="T73" fmla="*/ 28 h 107"/>
                  <a:gd name="T74" fmla="*/ 9 w 140"/>
                  <a:gd name="T75" fmla="*/ 19 h 107"/>
                  <a:gd name="T76" fmla="*/ 8 w 140"/>
                  <a:gd name="T77" fmla="*/ 5 h 107"/>
                  <a:gd name="T78" fmla="*/ 20 w 140"/>
                  <a:gd name="T79" fmla="*/ 7 h 107"/>
                  <a:gd name="T80" fmla="*/ 27 w 140"/>
                  <a:gd name="T81" fmla="*/ 13 h 107"/>
                  <a:gd name="T82" fmla="*/ 23 w 140"/>
                  <a:gd name="T83" fmla="*/ 1 h 107"/>
                  <a:gd name="T84" fmla="*/ 25 w 140"/>
                  <a:gd name="T85" fmla="*/ 1 h 107"/>
                  <a:gd name="T86" fmla="*/ 44 w 140"/>
                  <a:gd name="T87" fmla="*/ 15 h 107"/>
                  <a:gd name="T88" fmla="*/ 45 w 140"/>
                  <a:gd name="T89" fmla="*/ 17 h 107"/>
                  <a:gd name="T90" fmla="*/ 55 w 140"/>
                  <a:gd name="T91" fmla="*/ 11 h 107"/>
                  <a:gd name="T92" fmla="*/ 53 w 140"/>
                  <a:gd name="T93" fmla="*/ 19 h 107"/>
                  <a:gd name="T94" fmla="*/ 72 w 140"/>
                  <a:gd name="T95" fmla="*/ 23 h 107"/>
                  <a:gd name="T96" fmla="*/ 79 w 140"/>
                  <a:gd name="T97" fmla="*/ 42 h 107"/>
                  <a:gd name="T98" fmla="*/ 86 w 140"/>
                  <a:gd name="T99" fmla="*/ 38 h 107"/>
                  <a:gd name="T100" fmla="*/ 104 w 140"/>
                  <a:gd name="T101" fmla="*/ 4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07">
                    <a:moveTo>
                      <a:pt x="104" y="49"/>
                    </a:moveTo>
                    <a:cubicBezTo>
                      <a:pt x="113" y="55"/>
                      <a:pt x="122" y="61"/>
                      <a:pt x="132" y="64"/>
                    </a:cubicBezTo>
                    <a:cubicBezTo>
                      <a:pt x="134" y="65"/>
                      <a:pt x="136" y="66"/>
                      <a:pt x="138" y="67"/>
                    </a:cubicBezTo>
                    <a:cubicBezTo>
                      <a:pt x="140" y="69"/>
                      <a:pt x="140" y="71"/>
                      <a:pt x="137" y="72"/>
                    </a:cubicBezTo>
                    <a:cubicBezTo>
                      <a:pt x="131" y="71"/>
                      <a:pt x="126" y="74"/>
                      <a:pt x="121" y="76"/>
                    </a:cubicBezTo>
                    <a:cubicBezTo>
                      <a:pt x="116" y="77"/>
                      <a:pt x="114" y="76"/>
                      <a:pt x="114" y="70"/>
                    </a:cubicBezTo>
                    <a:cubicBezTo>
                      <a:pt x="116" y="69"/>
                      <a:pt x="118" y="70"/>
                      <a:pt x="119" y="69"/>
                    </a:cubicBezTo>
                    <a:cubicBezTo>
                      <a:pt x="117" y="69"/>
                      <a:pt x="115" y="71"/>
                      <a:pt x="113" y="68"/>
                    </a:cubicBezTo>
                    <a:cubicBezTo>
                      <a:pt x="116" y="62"/>
                      <a:pt x="113" y="59"/>
                      <a:pt x="108" y="57"/>
                    </a:cubicBezTo>
                    <a:cubicBezTo>
                      <a:pt x="104" y="55"/>
                      <a:pt x="101" y="52"/>
                      <a:pt x="99" y="49"/>
                    </a:cubicBezTo>
                    <a:cubicBezTo>
                      <a:pt x="96" y="46"/>
                      <a:pt x="92" y="44"/>
                      <a:pt x="88" y="46"/>
                    </a:cubicBezTo>
                    <a:cubicBezTo>
                      <a:pt x="84" y="47"/>
                      <a:pt x="82" y="51"/>
                      <a:pt x="82" y="55"/>
                    </a:cubicBezTo>
                    <a:cubicBezTo>
                      <a:pt x="82" y="65"/>
                      <a:pt x="82" y="74"/>
                      <a:pt x="83" y="83"/>
                    </a:cubicBezTo>
                    <a:cubicBezTo>
                      <a:pt x="83" y="90"/>
                      <a:pt x="86" y="97"/>
                      <a:pt x="80" y="103"/>
                    </a:cubicBezTo>
                    <a:cubicBezTo>
                      <a:pt x="78" y="104"/>
                      <a:pt x="75" y="107"/>
                      <a:pt x="74" y="101"/>
                    </a:cubicBezTo>
                    <a:cubicBezTo>
                      <a:pt x="74" y="99"/>
                      <a:pt x="76" y="97"/>
                      <a:pt x="73" y="96"/>
                    </a:cubicBezTo>
                    <a:cubicBezTo>
                      <a:pt x="70" y="95"/>
                      <a:pt x="69" y="98"/>
                      <a:pt x="67" y="99"/>
                    </a:cubicBezTo>
                    <a:cubicBezTo>
                      <a:pt x="67" y="100"/>
                      <a:pt x="66" y="101"/>
                      <a:pt x="65" y="101"/>
                    </a:cubicBezTo>
                    <a:cubicBezTo>
                      <a:pt x="65" y="100"/>
                      <a:pt x="65" y="99"/>
                      <a:pt x="65" y="99"/>
                    </a:cubicBezTo>
                    <a:cubicBezTo>
                      <a:pt x="66" y="97"/>
                      <a:pt x="66" y="95"/>
                      <a:pt x="65" y="94"/>
                    </a:cubicBezTo>
                    <a:cubicBezTo>
                      <a:pt x="63" y="93"/>
                      <a:pt x="62" y="95"/>
                      <a:pt x="60" y="96"/>
                    </a:cubicBezTo>
                    <a:cubicBezTo>
                      <a:pt x="57" y="99"/>
                      <a:pt x="53" y="103"/>
                      <a:pt x="49" y="96"/>
                    </a:cubicBezTo>
                    <a:cubicBezTo>
                      <a:pt x="49" y="95"/>
                      <a:pt x="49" y="95"/>
                      <a:pt x="49" y="94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4" y="92"/>
                      <a:pt x="58" y="85"/>
                      <a:pt x="57" y="79"/>
                    </a:cubicBezTo>
                    <a:cubicBezTo>
                      <a:pt x="55" y="71"/>
                      <a:pt x="60" y="65"/>
                      <a:pt x="58" y="58"/>
                    </a:cubicBezTo>
                    <a:cubicBezTo>
                      <a:pt x="58" y="55"/>
                      <a:pt x="61" y="53"/>
                      <a:pt x="64" y="52"/>
                    </a:cubicBezTo>
                    <a:cubicBezTo>
                      <a:pt x="73" y="47"/>
                      <a:pt x="74" y="42"/>
                      <a:pt x="68" y="34"/>
                    </a:cubicBezTo>
                    <a:cubicBezTo>
                      <a:pt x="67" y="31"/>
                      <a:pt x="67" y="26"/>
                      <a:pt x="63" y="26"/>
                    </a:cubicBezTo>
                    <a:cubicBezTo>
                      <a:pt x="57" y="25"/>
                      <a:pt x="51" y="25"/>
                      <a:pt x="46" y="26"/>
                    </a:cubicBezTo>
                    <a:cubicBezTo>
                      <a:pt x="42" y="27"/>
                      <a:pt x="39" y="28"/>
                      <a:pt x="35" y="27"/>
                    </a:cubicBezTo>
                    <a:cubicBezTo>
                      <a:pt x="34" y="27"/>
                      <a:pt x="32" y="27"/>
                      <a:pt x="31" y="28"/>
                    </a:cubicBezTo>
                    <a:cubicBezTo>
                      <a:pt x="31" y="30"/>
                      <a:pt x="32" y="31"/>
                      <a:pt x="32" y="32"/>
                    </a:cubicBezTo>
                    <a:cubicBezTo>
                      <a:pt x="33" y="33"/>
                      <a:pt x="34" y="34"/>
                      <a:pt x="35" y="35"/>
                    </a:cubicBezTo>
                    <a:cubicBezTo>
                      <a:pt x="37" y="38"/>
                      <a:pt x="38" y="41"/>
                      <a:pt x="34" y="44"/>
                    </a:cubicBezTo>
                    <a:cubicBezTo>
                      <a:pt x="30" y="46"/>
                      <a:pt x="28" y="45"/>
                      <a:pt x="25" y="41"/>
                    </a:cubicBezTo>
                    <a:cubicBezTo>
                      <a:pt x="23" y="37"/>
                      <a:pt x="21" y="32"/>
                      <a:pt x="18" y="28"/>
                    </a:cubicBezTo>
                    <a:cubicBezTo>
                      <a:pt x="15" y="24"/>
                      <a:pt x="13" y="21"/>
                      <a:pt x="9" y="19"/>
                    </a:cubicBezTo>
                    <a:cubicBezTo>
                      <a:pt x="0" y="14"/>
                      <a:pt x="0" y="10"/>
                      <a:pt x="8" y="5"/>
                    </a:cubicBezTo>
                    <a:cubicBezTo>
                      <a:pt x="15" y="0"/>
                      <a:pt x="15" y="0"/>
                      <a:pt x="20" y="7"/>
                    </a:cubicBezTo>
                    <a:cubicBezTo>
                      <a:pt x="21" y="10"/>
                      <a:pt x="23" y="13"/>
                      <a:pt x="27" y="13"/>
                    </a:cubicBezTo>
                    <a:cubicBezTo>
                      <a:pt x="27" y="8"/>
                      <a:pt x="22" y="6"/>
                      <a:pt x="23" y="1"/>
                    </a:cubicBezTo>
                    <a:cubicBezTo>
                      <a:pt x="24" y="1"/>
                      <a:pt x="25" y="0"/>
                      <a:pt x="25" y="1"/>
                    </a:cubicBezTo>
                    <a:cubicBezTo>
                      <a:pt x="31" y="6"/>
                      <a:pt x="37" y="11"/>
                      <a:pt x="44" y="15"/>
                    </a:cubicBezTo>
                    <a:cubicBezTo>
                      <a:pt x="44" y="15"/>
                      <a:pt x="44" y="17"/>
                      <a:pt x="45" y="17"/>
                    </a:cubicBezTo>
                    <a:cubicBezTo>
                      <a:pt x="48" y="11"/>
                      <a:pt x="53" y="9"/>
                      <a:pt x="55" y="11"/>
                    </a:cubicBezTo>
                    <a:cubicBezTo>
                      <a:pt x="57" y="12"/>
                      <a:pt x="57" y="14"/>
                      <a:pt x="53" y="19"/>
                    </a:cubicBezTo>
                    <a:cubicBezTo>
                      <a:pt x="60" y="20"/>
                      <a:pt x="67" y="18"/>
                      <a:pt x="72" y="23"/>
                    </a:cubicBezTo>
                    <a:cubicBezTo>
                      <a:pt x="78" y="29"/>
                      <a:pt x="79" y="35"/>
                      <a:pt x="79" y="42"/>
                    </a:cubicBezTo>
                    <a:cubicBezTo>
                      <a:pt x="81" y="40"/>
                      <a:pt x="83" y="39"/>
                      <a:pt x="86" y="38"/>
                    </a:cubicBezTo>
                    <a:cubicBezTo>
                      <a:pt x="100" y="37"/>
                      <a:pt x="100" y="37"/>
                      <a:pt x="104" y="49"/>
                    </a:cubicBezTo>
                    <a:close/>
                  </a:path>
                </a:pathLst>
              </a:custGeom>
              <a:solidFill>
                <a:srgbClr val="A61A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3" name="Freeform 158">
                <a:extLst>
                  <a:ext uri="{FF2B5EF4-FFF2-40B4-BE49-F238E27FC236}">
                    <a16:creationId xmlns:a16="http://schemas.microsoft.com/office/drawing/2014/main" id="{41F0940D-F8FD-9698-FC79-3B4B8B4CA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663"/>
                <a:ext cx="230" cy="307"/>
              </a:xfrm>
              <a:custGeom>
                <a:avLst/>
                <a:gdLst>
                  <a:gd name="T0" fmla="*/ 74 w 75"/>
                  <a:gd name="T1" fmla="*/ 92 h 100"/>
                  <a:gd name="T2" fmla="*/ 74 w 75"/>
                  <a:gd name="T3" fmla="*/ 94 h 100"/>
                  <a:gd name="T4" fmla="*/ 69 w 75"/>
                  <a:gd name="T5" fmla="*/ 91 h 100"/>
                  <a:gd name="T6" fmla="*/ 61 w 75"/>
                  <a:gd name="T7" fmla="*/ 93 h 100"/>
                  <a:gd name="T8" fmla="*/ 48 w 75"/>
                  <a:gd name="T9" fmla="*/ 98 h 100"/>
                  <a:gd name="T10" fmla="*/ 35 w 75"/>
                  <a:gd name="T11" fmla="*/ 83 h 100"/>
                  <a:gd name="T12" fmla="*/ 28 w 75"/>
                  <a:gd name="T13" fmla="*/ 69 h 100"/>
                  <a:gd name="T14" fmla="*/ 28 w 75"/>
                  <a:gd name="T15" fmla="*/ 61 h 100"/>
                  <a:gd name="T16" fmla="*/ 35 w 75"/>
                  <a:gd name="T17" fmla="*/ 57 h 100"/>
                  <a:gd name="T18" fmla="*/ 37 w 75"/>
                  <a:gd name="T19" fmla="*/ 50 h 100"/>
                  <a:gd name="T20" fmla="*/ 24 w 75"/>
                  <a:gd name="T21" fmla="*/ 29 h 100"/>
                  <a:gd name="T22" fmla="*/ 17 w 75"/>
                  <a:gd name="T23" fmla="*/ 30 h 100"/>
                  <a:gd name="T24" fmla="*/ 7 w 75"/>
                  <a:gd name="T25" fmla="*/ 40 h 100"/>
                  <a:gd name="T26" fmla="*/ 2 w 75"/>
                  <a:gd name="T27" fmla="*/ 40 h 100"/>
                  <a:gd name="T28" fmla="*/ 2 w 75"/>
                  <a:gd name="T29" fmla="*/ 36 h 100"/>
                  <a:gd name="T30" fmla="*/ 4 w 75"/>
                  <a:gd name="T31" fmla="*/ 29 h 100"/>
                  <a:gd name="T32" fmla="*/ 4 w 75"/>
                  <a:gd name="T33" fmla="*/ 29 h 100"/>
                  <a:gd name="T34" fmla="*/ 7 w 75"/>
                  <a:gd name="T35" fmla="*/ 21 h 100"/>
                  <a:gd name="T36" fmla="*/ 10 w 75"/>
                  <a:gd name="T37" fmla="*/ 27 h 100"/>
                  <a:gd name="T38" fmla="*/ 8 w 75"/>
                  <a:gd name="T39" fmla="*/ 12 h 100"/>
                  <a:gd name="T40" fmla="*/ 9 w 75"/>
                  <a:gd name="T41" fmla="*/ 3 h 100"/>
                  <a:gd name="T42" fmla="*/ 19 w 75"/>
                  <a:gd name="T43" fmla="*/ 2 h 100"/>
                  <a:gd name="T44" fmla="*/ 27 w 75"/>
                  <a:gd name="T45" fmla="*/ 11 h 100"/>
                  <a:gd name="T46" fmla="*/ 34 w 75"/>
                  <a:gd name="T47" fmla="*/ 36 h 100"/>
                  <a:gd name="T48" fmla="*/ 42 w 75"/>
                  <a:gd name="T49" fmla="*/ 43 h 100"/>
                  <a:gd name="T50" fmla="*/ 47 w 75"/>
                  <a:gd name="T51" fmla="*/ 53 h 100"/>
                  <a:gd name="T52" fmla="*/ 46 w 75"/>
                  <a:gd name="T53" fmla="*/ 59 h 100"/>
                  <a:gd name="T54" fmla="*/ 49 w 75"/>
                  <a:gd name="T55" fmla="*/ 72 h 100"/>
                  <a:gd name="T56" fmla="*/ 66 w 75"/>
                  <a:gd name="T57" fmla="*/ 83 h 100"/>
                  <a:gd name="T58" fmla="*/ 74 w 75"/>
                  <a:gd name="T5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100">
                    <a:moveTo>
                      <a:pt x="74" y="92"/>
                    </a:moveTo>
                    <a:cubicBezTo>
                      <a:pt x="74" y="93"/>
                      <a:pt x="74" y="93"/>
                      <a:pt x="74" y="94"/>
                    </a:cubicBezTo>
                    <a:cubicBezTo>
                      <a:pt x="72" y="93"/>
                      <a:pt x="71" y="92"/>
                      <a:pt x="69" y="91"/>
                    </a:cubicBezTo>
                    <a:cubicBezTo>
                      <a:pt x="65" y="88"/>
                      <a:pt x="63" y="88"/>
                      <a:pt x="61" y="93"/>
                    </a:cubicBezTo>
                    <a:cubicBezTo>
                      <a:pt x="59" y="100"/>
                      <a:pt x="53" y="98"/>
                      <a:pt x="48" y="98"/>
                    </a:cubicBezTo>
                    <a:cubicBezTo>
                      <a:pt x="40" y="98"/>
                      <a:pt x="35" y="92"/>
                      <a:pt x="35" y="83"/>
                    </a:cubicBezTo>
                    <a:cubicBezTo>
                      <a:pt x="35" y="77"/>
                      <a:pt x="34" y="72"/>
                      <a:pt x="28" y="69"/>
                    </a:cubicBezTo>
                    <a:cubicBezTo>
                      <a:pt x="25" y="67"/>
                      <a:pt x="25" y="63"/>
                      <a:pt x="28" y="61"/>
                    </a:cubicBezTo>
                    <a:cubicBezTo>
                      <a:pt x="30" y="59"/>
                      <a:pt x="32" y="58"/>
                      <a:pt x="35" y="57"/>
                    </a:cubicBezTo>
                    <a:cubicBezTo>
                      <a:pt x="38" y="55"/>
                      <a:pt x="39" y="52"/>
                      <a:pt x="37" y="50"/>
                    </a:cubicBezTo>
                    <a:cubicBezTo>
                      <a:pt x="32" y="43"/>
                      <a:pt x="30" y="36"/>
                      <a:pt x="24" y="29"/>
                    </a:cubicBezTo>
                    <a:cubicBezTo>
                      <a:pt x="21" y="25"/>
                      <a:pt x="19" y="25"/>
                      <a:pt x="17" y="30"/>
                    </a:cubicBezTo>
                    <a:cubicBezTo>
                      <a:pt x="15" y="35"/>
                      <a:pt x="9" y="36"/>
                      <a:pt x="7" y="40"/>
                    </a:cubicBezTo>
                    <a:cubicBezTo>
                      <a:pt x="6" y="42"/>
                      <a:pt x="4" y="42"/>
                      <a:pt x="2" y="40"/>
                    </a:cubicBezTo>
                    <a:cubicBezTo>
                      <a:pt x="1" y="39"/>
                      <a:pt x="0" y="37"/>
                      <a:pt x="2" y="36"/>
                    </a:cubicBezTo>
                    <a:cubicBezTo>
                      <a:pt x="4" y="34"/>
                      <a:pt x="3" y="31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6"/>
                      <a:pt x="3" y="23"/>
                      <a:pt x="7" y="21"/>
                    </a:cubicBezTo>
                    <a:cubicBezTo>
                      <a:pt x="10" y="22"/>
                      <a:pt x="9" y="25"/>
                      <a:pt x="10" y="27"/>
                    </a:cubicBezTo>
                    <a:cubicBezTo>
                      <a:pt x="10" y="22"/>
                      <a:pt x="9" y="17"/>
                      <a:pt x="8" y="12"/>
                    </a:cubicBezTo>
                    <a:cubicBezTo>
                      <a:pt x="7" y="8"/>
                      <a:pt x="7" y="6"/>
                      <a:pt x="9" y="3"/>
                    </a:cubicBezTo>
                    <a:cubicBezTo>
                      <a:pt x="12" y="1"/>
                      <a:pt x="15" y="0"/>
                      <a:pt x="19" y="2"/>
                    </a:cubicBezTo>
                    <a:cubicBezTo>
                      <a:pt x="23" y="4"/>
                      <a:pt x="26" y="6"/>
                      <a:pt x="27" y="11"/>
                    </a:cubicBezTo>
                    <a:cubicBezTo>
                      <a:pt x="29" y="20"/>
                      <a:pt x="33" y="28"/>
                      <a:pt x="34" y="36"/>
                    </a:cubicBezTo>
                    <a:cubicBezTo>
                      <a:pt x="35" y="40"/>
                      <a:pt x="38" y="42"/>
                      <a:pt x="42" y="43"/>
                    </a:cubicBezTo>
                    <a:cubicBezTo>
                      <a:pt x="49" y="45"/>
                      <a:pt x="50" y="46"/>
                      <a:pt x="47" y="53"/>
                    </a:cubicBezTo>
                    <a:cubicBezTo>
                      <a:pt x="47" y="55"/>
                      <a:pt x="47" y="58"/>
                      <a:pt x="46" y="59"/>
                    </a:cubicBezTo>
                    <a:cubicBezTo>
                      <a:pt x="42" y="65"/>
                      <a:pt x="45" y="69"/>
                      <a:pt x="49" y="72"/>
                    </a:cubicBezTo>
                    <a:cubicBezTo>
                      <a:pt x="54" y="76"/>
                      <a:pt x="58" y="81"/>
                      <a:pt x="66" y="83"/>
                    </a:cubicBezTo>
                    <a:cubicBezTo>
                      <a:pt x="70" y="83"/>
                      <a:pt x="75" y="85"/>
                      <a:pt x="74" y="92"/>
                    </a:cubicBezTo>
                    <a:close/>
                  </a:path>
                </a:pathLst>
              </a:custGeom>
              <a:solidFill>
                <a:srgbClr val="A7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4" name="Freeform 159">
                <a:extLst>
                  <a:ext uri="{FF2B5EF4-FFF2-40B4-BE49-F238E27FC236}">
                    <a16:creationId xmlns:a16="http://schemas.microsoft.com/office/drawing/2014/main" id="{3711BA90-AFAF-8647-5DD5-18E6E1940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" y="3083"/>
                <a:ext cx="251" cy="157"/>
              </a:xfrm>
              <a:custGeom>
                <a:avLst/>
                <a:gdLst>
                  <a:gd name="T0" fmla="*/ 52 w 82"/>
                  <a:gd name="T1" fmla="*/ 27 h 51"/>
                  <a:gd name="T2" fmla="*/ 30 w 82"/>
                  <a:gd name="T3" fmla="*/ 38 h 51"/>
                  <a:gd name="T4" fmla="*/ 27 w 82"/>
                  <a:gd name="T5" fmla="*/ 42 h 51"/>
                  <a:gd name="T6" fmla="*/ 15 w 82"/>
                  <a:gd name="T7" fmla="*/ 48 h 51"/>
                  <a:gd name="T8" fmla="*/ 4 w 82"/>
                  <a:gd name="T9" fmla="*/ 45 h 51"/>
                  <a:gd name="T10" fmla="*/ 1 w 82"/>
                  <a:gd name="T11" fmla="*/ 43 h 51"/>
                  <a:gd name="T12" fmla="*/ 3 w 82"/>
                  <a:gd name="T13" fmla="*/ 40 h 51"/>
                  <a:gd name="T14" fmla="*/ 18 w 82"/>
                  <a:gd name="T15" fmla="*/ 26 h 51"/>
                  <a:gd name="T16" fmla="*/ 36 w 82"/>
                  <a:gd name="T17" fmla="*/ 15 h 51"/>
                  <a:gd name="T18" fmla="*/ 52 w 82"/>
                  <a:gd name="T19" fmla="*/ 5 h 51"/>
                  <a:gd name="T20" fmla="*/ 58 w 82"/>
                  <a:gd name="T21" fmla="*/ 0 h 51"/>
                  <a:gd name="T22" fmla="*/ 74 w 82"/>
                  <a:gd name="T23" fmla="*/ 1 h 51"/>
                  <a:gd name="T24" fmla="*/ 82 w 82"/>
                  <a:gd name="T25" fmla="*/ 7 h 51"/>
                  <a:gd name="T26" fmla="*/ 76 w 82"/>
                  <a:gd name="T27" fmla="*/ 14 h 51"/>
                  <a:gd name="T28" fmla="*/ 71 w 82"/>
                  <a:gd name="T29" fmla="*/ 16 h 51"/>
                  <a:gd name="T30" fmla="*/ 52 w 82"/>
                  <a:gd name="T31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51">
                    <a:moveTo>
                      <a:pt x="52" y="27"/>
                    </a:moveTo>
                    <a:cubicBezTo>
                      <a:pt x="43" y="27"/>
                      <a:pt x="37" y="33"/>
                      <a:pt x="30" y="38"/>
                    </a:cubicBezTo>
                    <a:cubicBezTo>
                      <a:pt x="29" y="39"/>
                      <a:pt x="28" y="41"/>
                      <a:pt x="27" y="42"/>
                    </a:cubicBezTo>
                    <a:cubicBezTo>
                      <a:pt x="24" y="51"/>
                      <a:pt x="23" y="51"/>
                      <a:pt x="15" y="48"/>
                    </a:cubicBezTo>
                    <a:cubicBezTo>
                      <a:pt x="11" y="46"/>
                      <a:pt x="8" y="46"/>
                      <a:pt x="4" y="45"/>
                    </a:cubicBezTo>
                    <a:cubicBezTo>
                      <a:pt x="3" y="45"/>
                      <a:pt x="1" y="44"/>
                      <a:pt x="1" y="43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8" y="35"/>
                      <a:pt x="13" y="31"/>
                      <a:pt x="18" y="26"/>
                    </a:cubicBezTo>
                    <a:cubicBezTo>
                      <a:pt x="23" y="21"/>
                      <a:pt x="29" y="16"/>
                      <a:pt x="36" y="15"/>
                    </a:cubicBezTo>
                    <a:cubicBezTo>
                      <a:pt x="43" y="13"/>
                      <a:pt x="50" y="14"/>
                      <a:pt x="52" y="5"/>
                    </a:cubicBezTo>
                    <a:cubicBezTo>
                      <a:pt x="52" y="2"/>
                      <a:pt x="55" y="0"/>
                      <a:pt x="58" y="0"/>
                    </a:cubicBezTo>
                    <a:cubicBezTo>
                      <a:pt x="64" y="1"/>
                      <a:pt x="69" y="2"/>
                      <a:pt x="74" y="1"/>
                    </a:cubicBezTo>
                    <a:cubicBezTo>
                      <a:pt x="77" y="0"/>
                      <a:pt x="81" y="3"/>
                      <a:pt x="82" y="7"/>
                    </a:cubicBezTo>
                    <a:cubicBezTo>
                      <a:pt x="82" y="11"/>
                      <a:pt x="79" y="13"/>
                      <a:pt x="76" y="14"/>
                    </a:cubicBezTo>
                    <a:cubicBezTo>
                      <a:pt x="74" y="15"/>
                      <a:pt x="72" y="14"/>
                      <a:pt x="71" y="16"/>
                    </a:cubicBezTo>
                    <a:cubicBezTo>
                      <a:pt x="65" y="20"/>
                      <a:pt x="59" y="24"/>
                      <a:pt x="52" y="27"/>
                    </a:cubicBezTo>
                    <a:close/>
                  </a:path>
                </a:pathLst>
              </a:custGeom>
              <a:solidFill>
                <a:srgbClr val="D52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5" name="Freeform 160">
                <a:extLst>
                  <a:ext uri="{FF2B5EF4-FFF2-40B4-BE49-F238E27FC236}">
                    <a16:creationId xmlns:a16="http://schemas.microsoft.com/office/drawing/2014/main" id="{DAB01B10-2FAA-A776-9A12-37753B4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" y="2859"/>
                <a:ext cx="107" cy="166"/>
              </a:xfrm>
              <a:custGeom>
                <a:avLst/>
                <a:gdLst>
                  <a:gd name="T0" fmla="*/ 27 w 35"/>
                  <a:gd name="T1" fmla="*/ 54 h 54"/>
                  <a:gd name="T2" fmla="*/ 21 w 35"/>
                  <a:gd name="T3" fmla="*/ 43 h 54"/>
                  <a:gd name="T4" fmla="*/ 10 w 35"/>
                  <a:gd name="T5" fmla="*/ 33 h 54"/>
                  <a:gd name="T6" fmla="*/ 10 w 35"/>
                  <a:gd name="T7" fmla="*/ 28 h 54"/>
                  <a:gd name="T8" fmla="*/ 5 w 35"/>
                  <a:gd name="T9" fmla="*/ 13 h 54"/>
                  <a:gd name="T10" fmla="*/ 0 w 35"/>
                  <a:gd name="T11" fmla="*/ 0 h 54"/>
                  <a:gd name="T12" fmla="*/ 13 w 35"/>
                  <a:gd name="T13" fmla="*/ 18 h 54"/>
                  <a:gd name="T14" fmla="*/ 13 w 35"/>
                  <a:gd name="T15" fmla="*/ 21 h 54"/>
                  <a:gd name="T16" fmla="*/ 18 w 35"/>
                  <a:gd name="T17" fmla="*/ 38 h 54"/>
                  <a:gd name="T18" fmla="*/ 28 w 35"/>
                  <a:gd name="T19" fmla="*/ 41 h 54"/>
                  <a:gd name="T20" fmla="*/ 33 w 35"/>
                  <a:gd name="T21" fmla="*/ 42 h 54"/>
                  <a:gd name="T22" fmla="*/ 32 w 35"/>
                  <a:gd name="T23" fmla="*/ 46 h 54"/>
                  <a:gd name="T24" fmla="*/ 27 w 35"/>
                  <a:gd name="T2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4">
                    <a:moveTo>
                      <a:pt x="27" y="54"/>
                    </a:moveTo>
                    <a:cubicBezTo>
                      <a:pt x="28" y="48"/>
                      <a:pt x="26" y="45"/>
                      <a:pt x="21" y="43"/>
                    </a:cubicBezTo>
                    <a:cubicBezTo>
                      <a:pt x="16" y="41"/>
                      <a:pt x="15" y="35"/>
                      <a:pt x="10" y="33"/>
                    </a:cubicBezTo>
                    <a:cubicBezTo>
                      <a:pt x="8" y="33"/>
                      <a:pt x="9" y="30"/>
                      <a:pt x="10" y="28"/>
                    </a:cubicBezTo>
                    <a:cubicBezTo>
                      <a:pt x="11" y="23"/>
                      <a:pt x="10" y="16"/>
                      <a:pt x="5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5" y="6"/>
                      <a:pt x="9" y="12"/>
                      <a:pt x="13" y="18"/>
                    </a:cubicBezTo>
                    <a:cubicBezTo>
                      <a:pt x="13" y="19"/>
                      <a:pt x="13" y="20"/>
                      <a:pt x="13" y="21"/>
                    </a:cubicBezTo>
                    <a:cubicBezTo>
                      <a:pt x="10" y="28"/>
                      <a:pt x="15" y="33"/>
                      <a:pt x="18" y="38"/>
                    </a:cubicBezTo>
                    <a:cubicBezTo>
                      <a:pt x="20" y="41"/>
                      <a:pt x="24" y="43"/>
                      <a:pt x="28" y="41"/>
                    </a:cubicBezTo>
                    <a:cubicBezTo>
                      <a:pt x="30" y="41"/>
                      <a:pt x="32" y="40"/>
                      <a:pt x="33" y="42"/>
                    </a:cubicBezTo>
                    <a:cubicBezTo>
                      <a:pt x="35" y="43"/>
                      <a:pt x="33" y="45"/>
                      <a:pt x="32" y="46"/>
                    </a:cubicBezTo>
                    <a:cubicBezTo>
                      <a:pt x="31" y="49"/>
                      <a:pt x="30" y="52"/>
                      <a:pt x="27" y="54"/>
                    </a:cubicBezTo>
                    <a:close/>
                  </a:path>
                </a:pathLst>
              </a:custGeom>
              <a:solidFill>
                <a:srgbClr val="C9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 161">
                <a:extLst>
                  <a:ext uri="{FF2B5EF4-FFF2-40B4-BE49-F238E27FC236}">
                    <a16:creationId xmlns:a16="http://schemas.microsoft.com/office/drawing/2014/main" id="{E733B10A-CB2A-1FFF-C76C-3203EB49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" y="2967"/>
                <a:ext cx="25" cy="83"/>
              </a:xfrm>
              <a:custGeom>
                <a:avLst/>
                <a:gdLst>
                  <a:gd name="T0" fmla="*/ 6 w 8"/>
                  <a:gd name="T1" fmla="*/ 0 h 27"/>
                  <a:gd name="T2" fmla="*/ 6 w 8"/>
                  <a:gd name="T3" fmla="*/ 21 h 27"/>
                  <a:gd name="T4" fmla="*/ 3 w 8"/>
                  <a:gd name="T5" fmla="*/ 27 h 27"/>
                  <a:gd name="T6" fmla="*/ 6 w 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7">
                    <a:moveTo>
                      <a:pt x="6" y="0"/>
                    </a:moveTo>
                    <a:cubicBezTo>
                      <a:pt x="5" y="7"/>
                      <a:pt x="8" y="14"/>
                      <a:pt x="6" y="21"/>
                    </a:cubicBezTo>
                    <a:cubicBezTo>
                      <a:pt x="5" y="23"/>
                      <a:pt x="5" y="25"/>
                      <a:pt x="3" y="27"/>
                    </a:cubicBezTo>
                    <a:cubicBezTo>
                      <a:pt x="6" y="18"/>
                      <a:pt x="0" y="9"/>
                      <a:pt x="6" y="0"/>
                    </a:cubicBezTo>
                    <a:close/>
                  </a:path>
                </a:pathLst>
              </a:custGeom>
              <a:solidFill>
                <a:srgbClr val="A61A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7" name="Freeform 162">
                <a:extLst>
                  <a:ext uri="{FF2B5EF4-FFF2-40B4-BE49-F238E27FC236}">
                    <a16:creationId xmlns:a16="http://schemas.microsoft.com/office/drawing/2014/main" id="{EB8C68A2-3B79-1D4C-ECE3-60721CBDC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4" y="2835"/>
                <a:ext cx="37" cy="24"/>
              </a:xfrm>
              <a:custGeom>
                <a:avLst/>
                <a:gdLst>
                  <a:gd name="T0" fmla="*/ 12 w 12"/>
                  <a:gd name="T1" fmla="*/ 8 h 8"/>
                  <a:gd name="T2" fmla="*/ 0 w 12"/>
                  <a:gd name="T3" fmla="*/ 2 h 8"/>
                  <a:gd name="T4" fmla="*/ 12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cubicBezTo>
                      <a:pt x="9" y="4"/>
                      <a:pt x="3" y="7"/>
                      <a:pt x="0" y="2"/>
                    </a:cubicBezTo>
                    <a:cubicBezTo>
                      <a:pt x="5" y="3"/>
                      <a:pt x="11" y="0"/>
                      <a:pt x="12" y="8"/>
                    </a:cubicBezTo>
                    <a:close/>
                  </a:path>
                </a:pathLst>
              </a:custGeom>
              <a:solidFill>
                <a:srgbClr val="C9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8" name="Freeform 163">
                <a:extLst>
                  <a:ext uri="{FF2B5EF4-FFF2-40B4-BE49-F238E27FC236}">
                    <a16:creationId xmlns:a16="http://schemas.microsoft.com/office/drawing/2014/main" id="{098A473A-88B4-A47F-0B02-9C9551D65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" y="2534"/>
                <a:ext cx="374" cy="267"/>
              </a:xfrm>
              <a:custGeom>
                <a:avLst/>
                <a:gdLst>
                  <a:gd name="T0" fmla="*/ 17 w 122"/>
                  <a:gd name="T1" fmla="*/ 64 h 87"/>
                  <a:gd name="T2" fmla="*/ 15 w 122"/>
                  <a:gd name="T3" fmla="*/ 71 h 87"/>
                  <a:gd name="T4" fmla="*/ 9 w 122"/>
                  <a:gd name="T5" fmla="*/ 62 h 87"/>
                  <a:gd name="T6" fmla="*/ 3 w 122"/>
                  <a:gd name="T7" fmla="*/ 57 h 87"/>
                  <a:gd name="T8" fmla="*/ 1 w 122"/>
                  <a:gd name="T9" fmla="*/ 45 h 87"/>
                  <a:gd name="T10" fmla="*/ 10 w 122"/>
                  <a:gd name="T11" fmla="*/ 35 h 87"/>
                  <a:gd name="T12" fmla="*/ 20 w 122"/>
                  <a:gd name="T13" fmla="*/ 33 h 87"/>
                  <a:gd name="T14" fmla="*/ 43 w 122"/>
                  <a:gd name="T15" fmla="*/ 17 h 87"/>
                  <a:gd name="T16" fmla="*/ 54 w 122"/>
                  <a:gd name="T17" fmla="*/ 5 h 87"/>
                  <a:gd name="T18" fmla="*/ 61 w 122"/>
                  <a:gd name="T19" fmla="*/ 1 h 87"/>
                  <a:gd name="T20" fmla="*/ 65 w 122"/>
                  <a:gd name="T21" fmla="*/ 8 h 87"/>
                  <a:gd name="T22" fmla="*/ 72 w 122"/>
                  <a:gd name="T23" fmla="*/ 1 h 87"/>
                  <a:gd name="T24" fmla="*/ 82 w 122"/>
                  <a:gd name="T25" fmla="*/ 6 h 87"/>
                  <a:gd name="T26" fmla="*/ 82 w 122"/>
                  <a:gd name="T27" fmla="*/ 17 h 87"/>
                  <a:gd name="T28" fmla="*/ 73 w 122"/>
                  <a:gd name="T29" fmla="*/ 19 h 87"/>
                  <a:gd name="T30" fmla="*/ 69 w 122"/>
                  <a:gd name="T31" fmla="*/ 22 h 87"/>
                  <a:gd name="T32" fmla="*/ 65 w 122"/>
                  <a:gd name="T33" fmla="*/ 36 h 87"/>
                  <a:gd name="T34" fmla="*/ 71 w 122"/>
                  <a:gd name="T35" fmla="*/ 37 h 87"/>
                  <a:gd name="T36" fmla="*/ 85 w 122"/>
                  <a:gd name="T37" fmla="*/ 47 h 87"/>
                  <a:gd name="T38" fmla="*/ 89 w 122"/>
                  <a:gd name="T39" fmla="*/ 49 h 87"/>
                  <a:gd name="T40" fmla="*/ 91 w 122"/>
                  <a:gd name="T41" fmla="*/ 48 h 87"/>
                  <a:gd name="T42" fmla="*/ 98 w 122"/>
                  <a:gd name="T43" fmla="*/ 50 h 87"/>
                  <a:gd name="T44" fmla="*/ 93 w 122"/>
                  <a:gd name="T45" fmla="*/ 57 h 87"/>
                  <a:gd name="T46" fmla="*/ 112 w 122"/>
                  <a:gd name="T47" fmla="*/ 62 h 87"/>
                  <a:gd name="T48" fmla="*/ 116 w 122"/>
                  <a:gd name="T49" fmla="*/ 70 h 87"/>
                  <a:gd name="T50" fmla="*/ 122 w 122"/>
                  <a:gd name="T51" fmla="*/ 78 h 87"/>
                  <a:gd name="T52" fmla="*/ 121 w 122"/>
                  <a:gd name="T53" fmla="*/ 79 h 87"/>
                  <a:gd name="T54" fmla="*/ 113 w 122"/>
                  <a:gd name="T55" fmla="*/ 85 h 87"/>
                  <a:gd name="T56" fmla="*/ 113 w 122"/>
                  <a:gd name="T57" fmla="*/ 77 h 87"/>
                  <a:gd name="T58" fmla="*/ 94 w 122"/>
                  <a:gd name="T59" fmla="*/ 61 h 87"/>
                  <a:gd name="T60" fmla="*/ 90 w 122"/>
                  <a:gd name="T61" fmla="*/ 61 h 87"/>
                  <a:gd name="T62" fmla="*/ 86 w 122"/>
                  <a:gd name="T63" fmla="*/ 59 h 87"/>
                  <a:gd name="T64" fmla="*/ 89 w 122"/>
                  <a:gd name="T65" fmla="*/ 55 h 87"/>
                  <a:gd name="T66" fmla="*/ 91 w 122"/>
                  <a:gd name="T67" fmla="*/ 52 h 87"/>
                  <a:gd name="T68" fmla="*/ 87 w 122"/>
                  <a:gd name="T69" fmla="*/ 53 h 87"/>
                  <a:gd name="T70" fmla="*/ 83 w 122"/>
                  <a:gd name="T71" fmla="*/ 59 h 87"/>
                  <a:gd name="T72" fmla="*/ 81 w 122"/>
                  <a:gd name="T73" fmla="*/ 62 h 87"/>
                  <a:gd name="T74" fmla="*/ 79 w 122"/>
                  <a:gd name="T75" fmla="*/ 59 h 87"/>
                  <a:gd name="T76" fmla="*/ 75 w 122"/>
                  <a:gd name="T77" fmla="*/ 53 h 87"/>
                  <a:gd name="T78" fmla="*/ 60 w 122"/>
                  <a:gd name="T79" fmla="*/ 41 h 87"/>
                  <a:gd name="T80" fmla="*/ 58 w 122"/>
                  <a:gd name="T81" fmla="*/ 32 h 87"/>
                  <a:gd name="T82" fmla="*/ 48 w 122"/>
                  <a:gd name="T83" fmla="*/ 29 h 87"/>
                  <a:gd name="T84" fmla="*/ 37 w 122"/>
                  <a:gd name="T85" fmla="*/ 32 h 87"/>
                  <a:gd name="T86" fmla="*/ 35 w 122"/>
                  <a:gd name="T87" fmla="*/ 32 h 87"/>
                  <a:gd name="T88" fmla="*/ 13 w 122"/>
                  <a:gd name="T89" fmla="*/ 41 h 87"/>
                  <a:gd name="T90" fmla="*/ 11 w 122"/>
                  <a:gd name="T91" fmla="*/ 54 h 87"/>
                  <a:gd name="T92" fmla="*/ 17 w 122"/>
                  <a:gd name="T93" fmla="*/ 6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87">
                    <a:moveTo>
                      <a:pt x="17" y="64"/>
                    </a:moveTo>
                    <a:cubicBezTo>
                      <a:pt x="17" y="66"/>
                      <a:pt x="16" y="69"/>
                      <a:pt x="15" y="71"/>
                    </a:cubicBezTo>
                    <a:cubicBezTo>
                      <a:pt x="15" y="66"/>
                      <a:pt x="12" y="64"/>
                      <a:pt x="9" y="62"/>
                    </a:cubicBezTo>
                    <a:cubicBezTo>
                      <a:pt x="7" y="60"/>
                      <a:pt x="4" y="59"/>
                      <a:pt x="3" y="57"/>
                    </a:cubicBezTo>
                    <a:cubicBezTo>
                      <a:pt x="1" y="53"/>
                      <a:pt x="1" y="49"/>
                      <a:pt x="1" y="45"/>
                    </a:cubicBezTo>
                    <a:cubicBezTo>
                      <a:pt x="0" y="39"/>
                      <a:pt x="6" y="38"/>
                      <a:pt x="10" y="35"/>
                    </a:cubicBezTo>
                    <a:cubicBezTo>
                      <a:pt x="14" y="37"/>
                      <a:pt x="17" y="33"/>
                      <a:pt x="20" y="33"/>
                    </a:cubicBezTo>
                    <a:cubicBezTo>
                      <a:pt x="28" y="27"/>
                      <a:pt x="36" y="22"/>
                      <a:pt x="43" y="17"/>
                    </a:cubicBezTo>
                    <a:cubicBezTo>
                      <a:pt x="48" y="14"/>
                      <a:pt x="50" y="9"/>
                      <a:pt x="54" y="5"/>
                    </a:cubicBezTo>
                    <a:cubicBezTo>
                      <a:pt x="56" y="3"/>
                      <a:pt x="58" y="0"/>
                      <a:pt x="61" y="1"/>
                    </a:cubicBezTo>
                    <a:cubicBezTo>
                      <a:pt x="65" y="2"/>
                      <a:pt x="64" y="5"/>
                      <a:pt x="65" y="8"/>
                    </a:cubicBezTo>
                    <a:cubicBezTo>
                      <a:pt x="67" y="5"/>
                      <a:pt x="67" y="0"/>
                      <a:pt x="72" y="1"/>
                    </a:cubicBezTo>
                    <a:cubicBezTo>
                      <a:pt x="76" y="2"/>
                      <a:pt x="79" y="3"/>
                      <a:pt x="82" y="6"/>
                    </a:cubicBezTo>
                    <a:cubicBezTo>
                      <a:pt x="89" y="9"/>
                      <a:pt x="84" y="13"/>
                      <a:pt x="82" y="17"/>
                    </a:cubicBezTo>
                    <a:cubicBezTo>
                      <a:pt x="79" y="19"/>
                      <a:pt x="77" y="23"/>
                      <a:pt x="73" y="19"/>
                    </a:cubicBezTo>
                    <a:cubicBezTo>
                      <a:pt x="71" y="17"/>
                      <a:pt x="70" y="20"/>
                      <a:pt x="69" y="22"/>
                    </a:cubicBezTo>
                    <a:cubicBezTo>
                      <a:pt x="68" y="27"/>
                      <a:pt x="61" y="30"/>
                      <a:pt x="65" y="36"/>
                    </a:cubicBezTo>
                    <a:cubicBezTo>
                      <a:pt x="66" y="37"/>
                      <a:pt x="69" y="36"/>
                      <a:pt x="71" y="37"/>
                    </a:cubicBezTo>
                    <a:cubicBezTo>
                      <a:pt x="77" y="38"/>
                      <a:pt x="84" y="38"/>
                      <a:pt x="85" y="47"/>
                    </a:cubicBezTo>
                    <a:cubicBezTo>
                      <a:pt x="85" y="49"/>
                      <a:pt x="87" y="50"/>
                      <a:pt x="89" y="49"/>
                    </a:cubicBezTo>
                    <a:cubicBezTo>
                      <a:pt x="89" y="49"/>
                      <a:pt x="90" y="48"/>
                      <a:pt x="91" y="48"/>
                    </a:cubicBezTo>
                    <a:cubicBezTo>
                      <a:pt x="94" y="48"/>
                      <a:pt x="97" y="47"/>
                      <a:pt x="98" y="50"/>
                    </a:cubicBezTo>
                    <a:cubicBezTo>
                      <a:pt x="100" y="53"/>
                      <a:pt x="97" y="55"/>
                      <a:pt x="93" y="57"/>
                    </a:cubicBezTo>
                    <a:cubicBezTo>
                      <a:pt x="100" y="59"/>
                      <a:pt x="107" y="58"/>
                      <a:pt x="112" y="62"/>
                    </a:cubicBezTo>
                    <a:cubicBezTo>
                      <a:pt x="115" y="64"/>
                      <a:pt x="117" y="66"/>
                      <a:pt x="116" y="70"/>
                    </a:cubicBezTo>
                    <a:cubicBezTo>
                      <a:pt x="116" y="74"/>
                      <a:pt x="115" y="79"/>
                      <a:pt x="122" y="78"/>
                    </a:cubicBezTo>
                    <a:cubicBezTo>
                      <a:pt x="121" y="78"/>
                      <a:pt x="121" y="79"/>
                      <a:pt x="121" y="79"/>
                    </a:cubicBezTo>
                    <a:cubicBezTo>
                      <a:pt x="117" y="81"/>
                      <a:pt x="117" y="87"/>
                      <a:pt x="113" y="85"/>
                    </a:cubicBezTo>
                    <a:cubicBezTo>
                      <a:pt x="110" y="84"/>
                      <a:pt x="114" y="80"/>
                      <a:pt x="113" y="77"/>
                    </a:cubicBezTo>
                    <a:cubicBezTo>
                      <a:pt x="112" y="67"/>
                      <a:pt x="104" y="58"/>
                      <a:pt x="94" y="61"/>
                    </a:cubicBezTo>
                    <a:cubicBezTo>
                      <a:pt x="93" y="62"/>
                      <a:pt x="91" y="62"/>
                      <a:pt x="90" y="61"/>
                    </a:cubicBezTo>
                    <a:cubicBezTo>
                      <a:pt x="89" y="61"/>
                      <a:pt x="86" y="61"/>
                      <a:pt x="86" y="59"/>
                    </a:cubicBezTo>
                    <a:cubicBezTo>
                      <a:pt x="86" y="57"/>
                      <a:pt x="88" y="56"/>
                      <a:pt x="89" y="55"/>
                    </a:cubicBezTo>
                    <a:cubicBezTo>
                      <a:pt x="90" y="55"/>
                      <a:pt x="93" y="55"/>
                      <a:pt x="91" y="52"/>
                    </a:cubicBezTo>
                    <a:cubicBezTo>
                      <a:pt x="90" y="50"/>
                      <a:pt x="88" y="51"/>
                      <a:pt x="87" y="53"/>
                    </a:cubicBezTo>
                    <a:cubicBezTo>
                      <a:pt x="85" y="55"/>
                      <a:pt x="81" y="55"/>
                      <a:pt x="83" y="59"/>
                    </a:cubicBezTo>
                    <a:cubicBezTo>
                      <a:pt x="84" y="61"/>
                      <a:pt x="82" y="62"/>
                      <a:pt x="81" y="62"/>
                    </a:cubicBezTo>
                    <a:cubicBezTo>
                      <a:pt x="79" y="62"/>
                      <a:pt x="78" y="60"/>
                      <a:pt x="79" y="59"/>
                    </a:cubicBezTo>
                    <a:cubicBezTo>
                      <a:pt x="80" y="55"/>
                      <a:pt x="77" y="54"/>
                      <a:pt x="75" y="53"/>
                    </a:cubicBezTo>
                    <a:cubicBezTo>
                      <a:pt x="68" y="51"/>
                      <a:pt x="65" y="45"/>
                      <a:pt x="60" y="41"/>
                    </a:cubicBezTo>
                    <a:cubicBezTo>
                      <a:pt x="57" y="38"/>
                      <a:pt x="58" y="35"/>
                      <a:pt x="58" y="32"/>
                    </a:cubicBezTo>
                    <a:cubicBezTo>
                      <a:pt x="56" y="26"/>
                      <a:pt x="53" y="25"/>
                      <a:pt x="48" y="29"/>
                    </a:cubicBezTo>
                    <a:cubicBezTo>
                      <a:pt x="45" y="32"/>
                      <a:pt x="42" y="35"/>
                      <a:pt x="37" y="32"/>
                    </a:cubicBezTo>
                    <a:cubicBezTo>
                      <a:pt x="37" y="31"/>
                      <a:pt x="35" y="31"/>
                      <a:pt x="35" y="32"/>
                    </a:cubicBezTo>
                    <a:cubicBezTo>
                      <a:pt x="28" y="37"/>
                      <a:pt x="20" y="37"/>
                      <a:pt x="13" y="41"/>
                    </a:cubicBezTo>
                    <a:cubicBezTo>
                      <a:pt x="7" y="45"/>
                      <a:pt x="7" y="49"/>
                      <a:pt x="11" y="54"/>
                    </a:cubicBezTo>
                    <a:cubicBezTo>
                      <a:pt x="14" y="57"/>
                      <a:pt x="18" y="59"/>
                      <a:pt x="17" y="64"/>
                    </a:cubicBezTo>
                    <a:close/>
                  </a:path>
                </a:pathLst>
              </a:custGeom>
              <a:solidFill>
                <a:srgbClr val="BE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9" name="Freeform 164">
                <a:extLst>
                  <a:ext uri="{FF2B5EF4-FFF2-40B4-BE49-F238E27FC236}">
                    <a16:creationId xmlns:a16="http://schemas.microsoft.com/office/drawing/2014/main" id="{BEE06BCF-1995-C8AD-C52C-5323C58D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3" y="2565"/>
                <a:ext cx="181" cy="230"/>
              </a:xfrm>
              <a:custGeom>
                <a:avLst/>
                <a:gdLst>
                  <a:gd name="T0" fmla="*/ 38 w 59"/>
                  <a:gd name="T1" fmla="*/ 0 h 75"/>
                  <a:gd name="T2" fmla="*/ 40 w 59"/>
                  <a:gd name="T3" fmla="*/ 0 h 75"/>
                  <a:gd name="T4" fmla="*/ 44 w 59"/>
                  <a:gd name="T5" fmla="*/ 9 h 75"/>
                  <a:gd name="T6" fmla="*/ 44 w 59"/>
                  <a:gd name="T7" fmla="*/ 22 h 75"/>
                  <a:gd name="T8" fmla="*/ 38 w 59"/>
                  <a:gd name="T9" fmla="*/ 28 h 75"/>
                  <a:gd name="T10" fmla="*/ 39 w 59"/>
                  <a:gd name="T11" fmla="*/ 34 h 75"/>
                  <a:gd name="T12" fmla="*/ 45 w 59"/>
                  <a:gd name="T13" fmla="*/ 34 h 75"/>
                  <a:gd name="T14" fmla="*/ 57 w 59"/>
                  <a:gd name="T15" fmla="*/ 37 h 75"/>
                  <a:gd name="T16" fmla="*/ 53 w 59"/>
                  <a:gd name="T17" fmla="*/ 47 h 75"/>
                  <a:gd name="T18" fmla="*/ 43 w 59"/>
                  <a:gd name="T19" fmla="*/ 60 h 75"/>
                  <a:gd name="T20" fmla="*/ 38 w 59"/>
                  <a:gd name="T21" fmla="*/ 70 h 75"/>
                  <a:gd name="T22" fmla="*/ 35 w 59"/>
                  <a:gd name="T23" fmla="*/ 73 h 75"/>
                  <a:gd name="T24" fmla="*/ 32 w 59"/>
                  <a:gd name="T25" fmla="*/ 69 h 75"/>
                  <a:gd name="T26" fmla="*/ 27 w 59"/>
                  <a:gd name="T27" fmla="*/ 60 h 75"/>
                  <a:gd name="T28" fmla="*/ 11 w 59"/>
                  <a:gd name="T29" fmla="*/ 53 h 75"/>
                  <a:gd name="T30" fmla="*/ 6 w 59"/>
                  <a:gd name="T31" fmla="*/ 42 h 75"/>
                  <a:gd name="T32" fmla="*/ 4 w 59"/>
                  <a:gd name="T33" fmla="*/ 33 h 75"/>
                  <a:gd name="T34" fmla="*/ 9 w 59"/>
                  <a:gd name="T35" fmla="*/ 17 h 75"/>
                  <a:gd name="T36" fmla="*/ 9 w 59"/>
                  <a:gd name="T37" fmla="*/ 17 h 75"/>
                  <a:gd name="T38" fmla="*/ 15 w 59"/>
                  <a:gd name="T39" fmla="*/ 12 h 75"/>
                  <a:gd name="T40" fmla="*/ 24 w 59"/>
                  <a:gd name="T41" fmla="*/ 17 h 75"/>
                  <a:gd name="T42" fmla="*/ 23 w 59"/>
                  <a:gd name="T43" fmla="*/ 25 h 75"/>
                  <a:gd name="T44" fmla="*/ 27 w 59"/>
                  <a:gd name="T45" fmla="*/ 29 h 75"/>
                  <a:gd name="T46" fmla="*/ 31 w 59"/>
                  <a:gd name="T47" fmla="*/ 26 h 75"/>
                  <a:gd name="T48" fmla="*/ 32 w 59"/>
                  <a:gd name="T49" fmla="*/ 11 h 75"/>
                  <a:gd name="T50" fmla="*/ 38 w 59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75">
                    <a:moveTo>
                      <a:pt x="38" y="0"/>
                    </a:moveTo>
                    <a:cubicBezTo>
                      <a:pt x="39" y="0"/>
                      <a:pt x="39" y="0"/>
                      <a:pt x="40" y="0"/>
                    </a:cubicBezTo>
                    <a:cubicBezTo>
                      <a:pt x="40" y="4"/>
                      <a:pt x="40" y="7"/>
                      <a:pt x="44" y="9"/>
                    </a:cubicBezTo>
                    <a:cubicBezTo>
                      <a:pt x="50" y="13"/>
                      <a:pt x="50" y="17"/>
                      <a:pt x="44" y="22"/>
                    </a:cubicBezTo>
                    <a:cubicBezTo>
                      <a:pt x="42" y="23"/>
                      <a:pt x="39" y="25"/>
                      <a:pt x="38" y="28"/>
                    </a:cubicBezTo>
                    <a:cubicBezTo>
                      <a:pt x="37" y="30"/>
                      <a:pt x="36" y="32"/>
                      <a:pt x="39" y="34"/>
                    </a:cubicBezTo>
                    <a:cubicBezTo>
                      <a:pt x="41" y="36"/>
                      <a:pt x="43" y="37"/>
                      <a:pt x="45" y="34"/>
                    </a:cubicBezTo>
                    <a:cubicBezTo>
                      <a:pt x="50" y="29"/>
                      <a:pt x="53" y="35"/>
                      <a:pt x="57" y="37"/>
                    </a:cubicBezTo>
                    <a:cubicBezTo>
                      <a:pt x="59" y="43"/>
                      <a:pt x="59" y="45"/>
                      <a:pt x="53" y="47"/>
                    </a:cubicBezTo>
                    <a:cubicBezTo>
                      <a:pt x="46" y="49"/>
                      <a:pt x="43" y="53"/>
                      <a:pt x="43" y="60"/>
                    </a:cubicBezTo>
                    <a:cubicBezTo>
                      <a:pt x="43" y="64"/>
                      <a:pt x="41" y="67"/>
                      <a:pt x="38" y="70"/>
                    </a:cubicBezTo>
                    <a:cubicBezTo>
                      <a:pt x="37" y="71"/>
                      <a:pt x="36" y="72"/>
                      <a:pt x="35" y="73"/>
                    </a:cubicBezTo>
                    <a:cubicBezTo>
                      <a:pt x="31" y="75"/>
                      <a:pt x="31" y="71"/>
                      <a:pt x="32" y="69"/>
                    </a:cubicBezTo>
                    <a:cubicBezTo>
                      <a:pt x="36" y="63"/>
                      <a:pt x="32" y="61"/>
                      <a:pt x="27" y="60"/>
                    </a:cubicBezTo>
                    <a:cubicBezTo>
                      <a:pt x="21" y="59"/>
                      <a:pt x="16" y="56"/>
                      <a:pt x="11" y="53"/>
                    </a:cubicBezTo>
                    <a:cubicBezTo>
                      <a:pt x="7" y="51"/>
                      <a:pt x="6" y="47"/>
                      <a:pt x="6" y="42"/>
                    </a:cubicBezTo>
                    <a:cubicBezTo>
                      <a:pt x="7" y="39"/>
                      <a:pt x="6" y="36"/>
                      <a:pt x="4" y="33"/>
                    </a:cubicBezTo>
                    <a:cubicBezTo>
                      <a:pt x="0" y="26"/>
                      <a:pt x="1" y="22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6"/>
                      <a:pt x="13" y="13"/>
                      <a:pt x="15" y="12"/>
                    </a:cubicBezTo>
                    <a:cubicBezTo>
                      <a:pt x="20" y="9"/>
                      <a:pt x="24" y="11"/>
                      <a:pt x="24" y="17"/>
                    </a:cubicBezTo>
                    <a:cubicBezTo>
                      <a:pt x="24" y="19"/>
                      <a:pt x="23" y="22"/>
                      <a:pt x="23" y="25"/>
                    </a:cubicBezTo>
                    <a:cubicBezTo>
                      <a:pt x="24" y="27"/>
                      <a:pt x="25" y="29"/>
                      <a:pt x="27" y="29"/>
                    </a:cubicBezTo>
                    <a:cubicBezTo>
                      <a:pt x="29" y="29"/>
                      <a:pt x="31" y="28"/>
                      <a:pt x="31" y="26"/>
                    </a:cubicBezTo>
                    <a:cubicBezTo>
                      <a:pt x="32" y="21"/>
                      <a:pt x="35" y="17"/>
                      <a:pt x="32" y="11"/>
                    </a:cubicBezTo>
                    <a:cubicBezTo>
                      <a:pt x="30" y="7"/>
                      <a:pt x="33" y="2"/>
                      <a:pt x="38" y="0"/>
                    </a:cubicBezTo>
                    <a:close/>
                  </a:path>
                </a:pathLst>
              </a:custGeom>
              <a:solidFill>
                <a:srgbClr val="E56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0" name="Freeform 165">
                <a:extLst>
                  <a:ext uri="{FF2B5EF4-FFF2-40B4-BE49-F238E27FC236}">
                    <a16:creationId xmlns:a16="http://schemas.microsoft.com/office/drawing/2014/main" id="{12C88E00-5378-D0AD-E180-55DB272CD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" y="2498"/>
                <a:ext cx="190" cy="165"/>
              </a:xfrm>
              <a:custGeom>
                <a:avLst/>
                <a:gdLst>
                  <a:gd name="T0" fmla="*/ 41 w 62"/>
                  <a:gd name="T1" fmla="*/ 22 h 54"/>
                  <a:gd name="T2" fmla="*/ 39 w 62"/>
                  <a:gd name="T3" fmla="*/ 37 h 54"/>
                  <a:gd name="T4" fmla="*/ 38 w 62"/>
                  <a:gd name="T5" fmla="*/ 43 h 54"/>
                  <a:gd name="T6" fmla="*/ 36 w 62"/>
                  <a:gd name="T7" fmla="*/ 47 h 54"/>
                  <a:gd name="T8" fmla="*/ 29 w 62"/>
                  <a:gd name="T9" fmla="*/ 53 h 54"/>
                  <a:gd name="T10" fmla="*/ 24 w 62"/>
                  <a:gd name="T11" fmla="*/ 47 h 54"/>
                  <a:gd name="T12" fmla="*/ 24 w 62"/>
                  <a:gd name="T13" fmla="*/ 34 h 54"/>
                  <a:gd name="T14" fmla="*/ 12 w 62"/>
                  <a:gd name="T15" fmla="*/ 39 h 54"/>
                  <a:gd name="T16" fmla="*/ 12 w 62"/>
                  <a:gd name="T17" fmla="*/ 39 h 54"/>
                  <a:gd name="T18" fmla="*/ 13 w 62"/>
                  <a:gd name="T19" fmla="*/ 33 h 54"/>
                  <a:gd name="T20" fmla="*/ 8 w 62"/>
                  <a:gd name="T21" fmla="*/ 35 h 54"/>
                  <a:gd name="T22" fmla="*/ 0 w 62"/>
                  <a:gd name="T23" fmla="*/ 37 h 54"/>
                  <a:gd name="T24" fmla="*/ 0 w 62"/>
                  <a:gd name="T25" fmla="*/ 36 h 54"/>
                  <a:gd name="T26" fmla="*/ 3 w 62"/>
                  <a:gd name="T27" fmla="*/ 32 h 54"/>
                  <a:gd name="T28" fmla="*/ 18 w 62"/>
                  <a:gd name="T29" fmla="*/ 17 h 54"/>
                  <a:gd name="T30" fmla="*/ 27 w 62"/>
                  <a:gd name="T31" fmla="*/ 9 h 54"/>
                  <a:gd name="T32" fmla="*/ 38 w 62"/>
                  <a:gd name="T33" fmla="*/ 5 h 54"/>
                  <a:gd name="T34" fmla="*/ 45 w 62"/>
                  <a:gd name="T35" fmla="*/ 1 h 54"/>
                  <a:gd name="T36" fmla="*/ 49 w 62"/>
                  <a:gd name="T37" fmla="*/ 6 h 54"/>
                  <a:gd name="T38" fmla="*/ 60 w 62"/>
                  <a:gd name="T39" fmla="*/ 12 h 54"/>
                  <a:gd name="T40" fmla="*/ 60 w 62"/>
                  <a:gd name="T41" fmla="*/ 21 h 54"/>
                  <a:gd name="T42" fmla="*/ 51 w 62"/>
                  <a:gd name="T43" fmla="*/ 18 h 54"/>
                  <a:gd name="T44" fmla="*/ 44 w 62"/>
                  <a:gd name="T45" fmla="*/ 14 h 54"/>
                  <a:gd name="T46" fmla="*/ 41 w 62"/>
                  <a:gd name="T47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54">
                    <a:moveTo>
                      <a:pt x="41" y="22"/>
                    </a:moveTo>
                    <a:cubicBezTo>
                      <a:pt x="38" y="27"/>
                      <a:pt x="32" y="31"/>
                      <a:pt x="39" y="37"/>
                    </a:cubicBezTo>
                    <a:cubicBezTo>
                      <a:pt x="41" y="39"/>
                      <a:pt x="40" y="41"/>
                      <a:pt x="38" y="43"/>
                    </a:cubicBezTo>
                    <a:cubicBezTo>
                      <a:pt x="37" y="44"/>
                      <a:pt x="35" y="45"/>
                      <a:pt x="36" y="47"/>
                    </a:cubicBezTo>
                    <a:cubicBezTo>
                      <a:pt x="38" y="54"/>
                      <a:pt x="33" y="53"/>
                      <a:pt x="29" y="53"/>
                    </a:cubicBezTo>
                    <a:cubicBezTo>
                      <a:pt x="24" y="53"/>
                      <a:pt x="25" y="50"/>
                      <a:pt x="24" y="47"/>
                    </a:cubicBezTo>
                    <a:cubicBezTo>
                      <a:pt x="24" y="42"/>
                      <a:pt x="29" y="37"/>
                      <a:pt x="24" y="34"/>
                    </a:cubicBezTo>
                    <a:cubicBezTo>
                      <a:pt x="19" y="31"/>
                      <a:pt x="17" y="38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7"/>
                      <a:pt x="16" y="36"/>
                      <a:pt x="13" y="33"/>
                    </a:cubicBezTo>
                    <a:cubicBezTo>
                      <a:pt x="11" y="31"/>
                      <a:pt x="10" y="34"/>
                      <a:pt x="8" y="35"/>
                    </a:cubicBezTo>
                    <a:cubicBezTo>
                      <a:pt x="6" y="36"/>
                      <a:pt x="3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4"/>
                      <a:pt x="2" y="33"/>
                      <a:pt x="3" y="32"/>
                    </a:cubicBezTo>
                    <a:cubicBezTo>
                      <a:pt x="11" y="30"/>
                      <a:pt x="15" y="25"/>
                      <a:pt x="18" y="17"/>
                    </a:cubicBezTo>
                    <a:cubicBezTo>
                      <a:pt x="20" y="14"/>
                      <a:pt x="24" y="12"/>
                      <a:pt x="27" y="9"/>
                    </a:cubicBezTo>
                    <a:cubicBezTo>
                      <a:pt x="30" y="6"/>
                      <a:pt x="34" y="5"/>
                      <a:pt x="38" y="5"/>
                    </a:cubicBezTo>
                    <a:cubicBezTo>
                      <a:pt x="41" y="5"/>
                      <a:pt x="43" y="4"/>
                      <a:pt x="45" y="1"/>
                    </a:cubicBezTo>
                    <a:cubicBezTo>
                      <a:pt x="50" y="0"/>
                      <a:pt x="49" y="4"/>
                      <a:pt x="49" y="6"/>
                    </a:cubicBezTo>
                    <a:cubicBezTo>
                      <a:pt x="50" y="13"/>
                      <a:pt x="54" y="15"/>
                      <a:pt x="60" y="12"/>
                    </a:cubicBezTo>
                    <a:cubicBezTo>
                      <a:pt x="62" y="15"/>
                      <a:pt x="62" y="19"/>
                      <a:pt x="60" y="21"/>
                    </a:cubicBezTo>
                    <a:cubicBezTo>
                      <a:pt x="56" y="24"/>
                      <a:pt x="53" y="20"/>
                      <a:pt x="51" y="18"/>
                    </a:cubicBezTo>
                    <a:cubicBezTo>
                      <a:pt x="49" y="16"/>
                      <a:pt x="47" y="13"/>
                      <a:pt x="44" y="14"/>
                    </a:cubicBezTo>
                    <a:cubicBezTo>
                      <a:pt x="40" y="15"/>
                      <a:pt x="42" y="19"/>
                      <a:pt x="41" y="22"/>
                    </a:cubicBezTo>
                    <a:close/>
                  </a:path>
                </a:pathLst>
              </a:custGeom>
              <a:solidFill>
                <a:srgbClr val="D73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1" name="Freeform 166">
                <a:extLst>
                  <a:ext uri="{FF2B5EF4-FFF2-40B4-BE49-F238E27FC236}">
                    <a16:creationId xmlns:a16="http://schemas.microsoft.com/office/drawing/2014/main" id="{0385B167-218E-1B61-8EF6-6CBC18949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" y="2666"/>
                <a:ext cx="98" cy="154"/>
              </a:xfrm>
              <a:custGeom>
                <a:avLst/>
                <a:gdLst>
                  <a:gd name="T0" fmla="*/ 0 w 32"/>
                  <a:gd name="T1" fmla="*/ 37 h 50"/>
                  <a:gd name="T2" fmla="*/ 3 w 32"/>
                  <a:gd name="T3" fmla="*/ 23 h 50"/>
                  <a:gd name="T4" fmla="*/ 12 w 32"/>
                  <a:gd name="T5" fmla="*/ 13 h 50"/>
                  <a:gd name="T6" fmla="*/ 19 w 32"/>
                  <a:gd name="T7" fmla="*/ 4 h 50"/>
                  <a:gd name="T8" fmla="*/ 20 w 32"/>
                  <a:gd name="T9" fmla="*/ 2 h 50"/>
                  <a:gd name="T10" fmla="*/ 28 w 32"/>
                  <a:gd name="T11" fmla="*/ 2 h 50"/>
                  <a:gd name="T12" fmla="*/ 30 w 32"/>
                  <a:gd name="T13" fmla="*/ 11 h 50"/>
                  <a:gd name="T14" fmla="*/ 29 w 32"/>
                  <a:gd name="T15" fmla="*/ 17 h 50"/>
                  <a:gd name="T16" fmla="*/ 18 w 32"/>
                  <a:gd name="T17" fmla="*/ 22 h 50"/>
                  <a:gd name="T18" fmla="*/ 10 w 32"/>
                  <a:gd name="T19" fmla="*/ 24 h 50"/>
                  <a:gd name="T20" fmla="*/ 8 w 32"/>
                  <a:gd name="T21" fmla="*/ 32 h 50"/>
                  <a:gd name="T22" fmla="*/ 13 w 32"/>
                  <a:gd name="T23" fmla="*/ 33 h 50"/>
                  <a:gd name="T24" fmla="*/ 23 w 32"/>
                  <a:gd name="T25" fmla="*/ 35 h 50"/>
                  <a:gd name="T26" fmla="*/ 25 w 32"/>
                  <a:gd name="T27" fmla="*/ 38 h 50"/>
                  <a:gd name="T28" fmla="*/ 24 w 32"/>
                  <a:gd name="T29" fmla="*/ 47 h 50"/>
                  <a:gd name="T30" fmla="*/ 22 w 32"/>
                  <a:gd name="T31" fmla="*/ 46 h 50"/>
                  <a:gd name="T32" fmla="*/ 11 w 32"/>
                  <a:gd name="T33" fmla="*/ 49 h 50"/>
                  <a:gd name="T34" fmla="*/ 5 w 32"/>
                  <a:gd name="T35" fmla="*/ 48 h 50"/>
                  <a:gd name="T36" fmla="*/ 5 w 32"/>
                  <a:gd name="T37" fmla="*/ 42 h 50"/>
                  <a:gd name="T38" fmla="*/ 5 w 32"/>
                  <a:gd name="T39" fmla="*/ 36 h 50"/>
                  <a:gd name="T40" fmla="*/ 0 w 32"/>
                  <a:gd name="T41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50">
                    <a:moveTo>
                      <a:pt x="0" y="37"/>
                    </a:moveTo>
                    <a:cubicBezTo>
                      <a:pt x="2" y="33"/>
                      <a:pt x="3" y="28"/>
                      <a:pt x="3" y="23"/>
                    </a:cubicBezTo>
                    <a:cubicBezTo>
                      <a:pt x="3" y="17"/>
                      <a:pt x="8" y="14"/>
                      <a:pt x="12" y="13"/>
                    </a:cubicBezTo>
                    <a:cubicBezTo>
                      <a:pt x="18" y="12"/>
                      <a:pt x="19" y="9"/>
                      <a:pt x="19" y="4"/>
                    </a:cubicBezTo>
                    <a:cubicBezTo>
                      <a:pt x="19" y="3"/>
                      <a:pt x="20" y="3"/>
                      <a:pt x="20" y="2"/>
                    </a:cubicBezTo>
                    <a:cubicBezTo>
                      <a:pt x="23" y="1"/>
                      <a:pt x="26" y="0"/>
                      <a:pt x="28" y="2"/>
                    </a:cubicBezTo>
                    <a:cubicBezTo>
                      <a:pt x="29" y="5"/>
                      <a:pt x="32" y="8"/>
                      <a:pt x="30" y="11"/>
                    </a:cubicBezTo>
                    <a:cubicBezTo>
                      <a:pt x="29" y="13"/>
                      <a:pt x="29" y="15"/>
                      <a:pt x="29" y="17"/>
                    </a:cubicBezTo>
                    <a:cubicBezTo>
                      <a:pt x="28" y="25"/>
                      <a:pt x="25" y="26"/>
                      <a:pt x="18" y="22"/>
                    </a:cubicBezTo>
                    <a:cubicBezTo>
                      <a:pt x="15" y="20"/>
                      <a:pt x="13" y="22"/>
                      <a:pt x="10" y="24"/>
                    </a:cubicBezTo>
                    <a:cubicBezTo>
                      <a:pt x="8" y="26"/>
                      <a:pt x="7" y="29"/>
                      <a:pt x="8" y="32"/>
                    </a:cubicBezTo>
                    <a:cubicBezTo>
                      <a:pt x="9" y="35"/>
                      <a:pt x="11" y="35"/>
                      <a:pt x="13" y="33"/>
                    </a:cubicBezTo>
                    <a:cubicBezTo>
                      <a:pt x="17" y="29"/>
                      <a:pt x="20" y="30"/>
                      <a:pt x="23" y="35"/>
                    </a:cubicBezTo>
                    <a:cubicBezTo>
                      <a:pt x="24" y="36"/>
                      <a:pt x="24" y="37"/>
                      <a:pt x="25" y="38"/>
                    </a:cubicBezTo>
                    <a:cubicBezTo>
                      <a:pt x="31" y="42"/>
                      <a:pt x="30" y="45"/>
                      <a:pt x="24" y="47"/>
                    </a:cubicBezTo>
                    <a:cubicBezTo>
                      <a:pt x="24" y="46"/>
                      <a:pt x="24" y="44"/>
                      <a:pt x="22" y="46"/>
                    </a:cubicBezTo>
                    <a:cubicBezTo>
                      <a:pt x="19" y="48"/>
                      <a:pt x="15" y="47"/>
                      <a:pt x="11" y="49"/>
                    </a:cubicBezTo>
                    <a:cubicBezTo>
                      <a:pt x="9" y="50"/>
                      <a:pt x="7" y="50"/>
                      <a:pt x="5" y="48"/>
                    </a:cubicBezTo>
                    <a:cubicBezTo>
                      <a:pt x="3" y="46"/>
                      <a:pt x="3" y="44"/>
                      <a:pt x="5" y="42"/>
                    </a:cubicBezTo>
                    <a:cubicBezTo>
                      <a:pt x="6" y="40"/>
                      <a:pt x="7" y="37"/>
                      <a:pt x="5" y="36"/>
                    </a:cubicBezTo>
                    <a:cubicBezTo>
                      <a:pt x="3" y="34"/>
                      <a:pt x="2" y="37"/>
                      <a:pt x="0" y="37"/>
                    </a:cubicBezTo>
                    <a:close/>
                  </a:path>
                </a:pathLst>
              </a:custGeom>
              <a:solidFill>
                <a:srgbClr val="DB4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2" name="Freeform 167">
                <a:extLst>
                  <a:ext uri="{FF2B5EF4-FFF2-40B4-BE49-F238E27FC236}">
                    <a16:creationId xmlns:a16="http://schemas.microsoft.com/office/drawing/2014/main" id="{F431399B-73C8-BD27-4A6D-1335CDCC0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" y="2617"/>
                <a:ext cx="126" cy="184"/>
              </a:xfrm>
              <a:custGeom>
                <a:avLst/>
                <a:gdLst>
                  <a:gd name="T0" fmla="*/ 12 w 41"/>
                  <a:gd name="T1" fmla="*/ 0 h 60"/>
                  <a:gd name="T2" fmla="*/ 11 w 41"/>
                  <a:gd name="T3" fmla="*/ 17 h 60"/>
                  <a:gd name="T4" fmla="*/ 11 w 41"/>
                  <a:gd name="T5" fmla="*/ 25 h 60"/>
                  <a:gd name="T6" fmla="*/ 17 w 41"/>
                  <a:gd name="T7" fmla="*/ 35 h 60"/>
                  <a:gd name="T8" fmla="*/ 36 w 41"/>
                  <a:gd name="T9" fmla="*/ 43 h 60"/>
                  <a:gd name="T10" fmla="*/ 38 w 41"/>
                  <a:gd name="T11" fmla="*/ 50 h 60"/>
                  <a:gd name="T12" fmla="*/ 38 w 41"/>
                  <a:gd name="T13" fmla="*/ 56 h 60"/>
                  <a:gd name="T14" fmla="*/ 27 w 41"/>
                  <a:gd name="T15" fmla="*/ 54 h 60"/>
                  <a:gd name="T16" fmla="*/ 7 w 41"/>
                  <a:gd name="T17" fmla="*/ 38 h 60"/>
                  <a:gd name="T18" fmla="*/ 4 w 41"/>
                  <a:gd name="T19" fmla="*/ 33 h 60"/>
                  <a:gd name="T20" fmla="*/ 4 w 41"/>
                  <a:gd name="T21" fmla="*/ 23 h 60"/>
                  <a:gd name="T22" fmla="*/ 1 w 41"/>
                  <a:gd name="T23" fmla="*/ 8 h 60"/>
                  <a:gd name="T24" fmla="*/ 12 w 41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0">
                    <a:moveTo>
                      <a:pt x="12" y="0"/>
                    </a:moveTo>
                    <a:cubicBezTo>
                      <a:pt x="7" y="5"/>
                      <a:pt x="3" y="11"/>
                      <a:pt x="11" y="17"/>
                    </a:cubicBezTo>
                    <a:cubicBezTo>
                      <a:pt x="13" y="19"/>
                      <a:pt x="12" y="22"/>
                      <a:pt x="11" y="25"/>
                    </a:cubicBezTo>
                    <a:cubicBezTo>
                      <a:pt x="10" y="30"/>
                      <a:pt x="12" y="33"/>
                      <a:pt x="17" y="35"/>
                    </a:cubicBezTo>
                    <a:cubicBezTo>
                      <a:pt x="23" y="38"/>
                      <a:pt x="29" y="42"/>
                      <a:pt x="36" y="43"/>
                    </a:cubicBezTo>
                    <a:cubicBezTo>
                      <a:pt x="40" y="43"/>
                      <a:pt x="41" y="47"/>
                      <a:pt x="38" y="50"/>
                    </a:cubicBezTo>
                    <a:cubicBezTo>
                      <a:pt x="37" y="52"/>
                      <a:pt x="33" y="55"/>
                      <a:pt x="38" y="56"/>
                    </a:cubicBezTo>
                    <a:cubicBezTo>
                      <a:pt x="34" y="59"/>
                      <a:pt x="29" y="60"/>
                      <a:pt x="27" y="54"/>
                    </a:cubicBezTo>
                    <a:cubicBezTo>
                      <a:pt x="24" y="45"/>
                      <a:pt x="16" y="40"/>
                      <a:pt x="7" y="38"/>
                    </a:cubicBezTo>
                    <a:cubicBezTo>
                      <a:pt x="3" y="37"/>
                      <a:pt x="3" y="36"/>
                      <a:pt x="4" y="33"/>
                    </a:cubicBezTo>
                    <a:cubicBezTo>
                      <a:pt x="7" y="30"/>
                      <a:pt x="5" y="26"/>
                      <a:pt x="4" y="23"/>
                    </a:cubicBezTo>
                    <a:cubicBezTo>
                      <a:pt x="1" y="18"/>
                      <a:pt x="1" y="13"/>
                      <a:pt x="1" y="8"/>
                    </a:cubicBezTo>
                    <a:cubicBezTo>
                      <a:pt x="0" y="1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DB4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3" name="Freeform 168">
                <a:extLst>
                  <a:ext uri="{FF2B5EF4-FFF2-40B4-BE49-F238E27FC236}">
                    <a16:creationId xmlns:a16="http://schemas.microsoft.com/office/drawing/2014/main" id="{A43022F3-569F-BE0B-9398-932650414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" y="2580"/>
                <a:ext cx="126" cy="98"/>
              </a:xfrm>
              <a:custGeom>
                <a:avLst/>
                <a:gdLst>
                  <a:gd name="T0" fmla="*/ 41 w 41"/>
                  <a:gd name="T1" fmla="*/ 9 h 32"/>
                  <a:gd name="T2" fmla="*/ 41 w 41"/>
                  <a:gd name="T3" fmla="*/ 10 h 32"/>
                  <a:gd name="T4" fmla="*/ 24 w 41"/>
                  <a:gd name="T5" fmla="*/ 29 h 32"/>
                  <a:gd name="T6" fmla="*/ 17 w 41"/>
                  <a:gd name="T7" fmla="*/ 29 h 32"/>
                  <a:gd name="T8" fmla="*/ 12 w 41"/>
                  <a:gd name="T9" fmla="*/ 26 h 32"/>
                  <a:gd name="T10" fmla="*/ 6 w 41"/>
                  <a:gd name="T11" fmla="*/ 15 h 32"/>
                  <a:gd name="T12" fmla="*/ 4 w 41"/>
                  <a:gd name="T13" fmla="*/ 11 h 32"/>
                  <a:gd name="T14" fmla="*/ 2 w 41"/>
                  <a:gd name="T15" fmla="*/ 6 h 32"/>
                  <a:gd name="T16" fmla="*/ 3 w 41"/>
                  <a:gd name="T17" fmla="*/ 5 h 32"/>
                  <a:gd name="T18" fmla="*/ 12 w 41"/>
                  <a:gd name="T19" fmla="*/ 1 h 32"/>
                  <a:gd name="T20" fmla="*/ 19 w 41"/>
                  <a:gd name="T21" fmla="*/ 11 h 32"/>
                  <a:gd name="T22" fmla="*/ 26 w 41"/>
                  <a:gd name="T23" fmla="*/ 17 h 32"/>
                  <a:gd name="T24" fmla="*/ 30 w 41"/>
                  <a:gd name="T25" fmla="*/ 18 h 32"/>
                  <a:gd name="T26" fmla="*/ 35 w 41"/>
                  <a:gd name="T27" fmla="*/ 11 h 32"/>
                  <a:gd name="T28" fmla="*/ 41 w 41"/>
                  <a:gd name="T2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32">
                    <a:moveTo>
                      <a:pt x="41" y="9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17"/>
                      <a:pt x="30" y="23"/>
                      <a:pt x="24" y="29"/>
                    </a:cubicBezTo>
                    <a:cubicBezTo>
                      <a:pt x="22" y="31"/>
                      <a:pt x="19" y="32"/>
                      <a:pt x="17" y="29"/>
                    </a:cubicBezTo>
                    <a:cubicBezTo>
                      <a:pt x="16" y="27"/>
                      <a:pt x="14" y="27"/>
                      <a:pt x="12" y="26"/>
                    </a:cubicBezTo>
                    <a:cubicBezTo>
                      <a:pt x="5" y="24"/>
                      <a:pt x="4" y="22"/>
                      <a:pt x="6" y="15"/>
                    </a:cubicBezTo>
                    <a:cubicBezTo>
                      <a:pt x="7" y="12"/>
                      <a:pt x="7" y="11"/>
                      <a:pt x="4" y="11"/>
                    </a:cubicBezTo>
                    <a:cubicBezTo>
                      <a:pt x="3" y="10"/>
                      <a:pt x="0" y="9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6" y="3"/>
                      <a:pt x="8" y="0"/>
                      <a:pt x="12" y="1"/>
                    </a:cubicBezTo>
                    <a:cubicBezTo>
                      <a:pt x="12" y="5"/>
                      <a:pt x="15" y="9"/>
                      <a:pt x="19" y="11"/>
                    </a:cubicBezTo>
                    <a:cubicBezTo>
                      <a:pt x="22" y="13"/>
                      <a:pt x="25" y="14"/>
                      <a:pt x="26" y="17"/>
                    </a:cubicBezTo>
                    <a:cubicBezTo>
                      <a:pt x="26" y="20"/>
                      <a:pt x="28" y="19"/>
                      <a:pt x="30" y="18"/>
                    </a:cubicBezTo>
                    <a:cubicBezTo>
                      <a:pt x="32" y="16"/>
                      <a:pt x="33" y="14"/>
                      <a:pt x="35" y="11"/>
                    </a:cubicBezTo>
                    <a:cubicBezTo>
                      <a:pt x="37" y="10"/>
                      <a:pt x="38" y="7"/>
                      <a:pt x="41" y="9"/>
                    </a:cubicBezTo>
                    <a:close/>
                  </a:path>
                </a:pathLst>
              </a:custGeom>
              <a:solidFill>
                <a:srgbClr val="D93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4" name="Freeform 169">
                <a:extLst>
                  <a:ext uri="{FF2B5EF4-FFF2-40B4-BE49-F238E27FC236}">
                    <a16:creationId xmlns:a16="http://schemas.microsoft.com/office/drawing/2014/main" id="{EAA8324B-6E8B-91D0-7E54-618FF7A5B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" y="2599"/>
                <a:ext cx="114" cy="83"/>
              </a:xfrm>
              <a:custGeom>
                <a:avLst/>
                <a:gdLst>
                  <a:gd name="T0" fmla="*/ 15 w 37"/>
                  <a:gd name="T1" fmla="*/ 0 h 27"/>
                  <a:gd name="T2" fmla="*/ 19 w 37"/>
                  <a:gd name="T3" fmla="*/ 14 h 27"/>
                  <a:gd name="T4" fmla="*/ 20 w 37"/>
                  <a:gd name="T5" fmla="*/ 16 h 27"/>
                  <a:gd name="T6" fmla="*/ 37 w 37"/>
                  <a:gd name="T7" fmla="*/ 23 h 27"/>
                  <a:gd name="T8" fmla="*/ 21 w 37"/>
                  <a:gd name="T9" fmla="*/ 22 h 27"/>
                  <a:gd name="T10" fmla="*/ 3 w 37"/>
                  <a:gd name="T11" fmla="*/ 13 h 27"/>
                  <a:gd name="T12" fmla="*/ 0 w 37"/>
                  <a:gd name="T13" fmla="*/ 11 h 27"/>
                  <a:gd name="T14" fmla="*/ 2 w 37"/>
                  <a:gd name="T15" fmla="*/ 8 h 27"/>
                  <a:gd name="T16" fmla="*/ 15 w 37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7">
                    <a:moveTo>
                      <a:pt x="15" y="0"/>
                    </a:moveTo>
                    <a:cubicBezTo>
                      <a:pt x="22" y="3"/>
                      <a:pt x="23" y="8"/>
                      <a:pt x="19" y="14"/>
                    </a:cubicBezTo>
                    <a:cubicBezTo>
                      <a:pt x="19" y="14"/>
                      <a:pt x="20" y="16"/>
                      <a:pt x="20" y="16"/>
                    </a:cubicBezTo>
                    <a:cubicBezTo>
                      <a:pt x="26" y="17"/>
                      <a:pt x="31" y="23"/>
                      <a:pt x="37" y="23"/>
                    </a:cubicBezTo>
                    <a:cubicBezTo>
                      <a:pt x="32" y="27"/>
                      <a:pt x="26" y="26"/>
                      <a:pt x="21" y="22"/>
                    </a:cubicBezTo>
                    <a:cubicBezTo>
                      <a:pt x="16" y="18"/>
                      <a:pt x="13" y="8"/>
                      <a:pt x="3" y="13"/>
                    </a:cubicBezTo>
                    <a:cubicBezTo>
                      <a:pt x="2" y="13"/>
                      <a:pt x="1" y="13"/>
                      <a:pt x="0" y="11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6" y="6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rgbClr val="CD1E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5" name="Freeform 170">
                <a:extLst>
                  <a:ext uri="{FF2B5EF4-FFF2-40B4-BE49-F238E27FC236}">
                    <a16:creationId xmlns:a16="http://schemas.microsoft.com/office/drawing/2014/main" id="{86EC4093-863E-74D3-5D09-668D00B06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2869"/>
                <a:ext cx="168" cy="251"/>
              </a:xfrm>
              <a:custGeom>
                <a:avLst/>
                <a:gdLst>
                  <a:gd name="T0" fmla="*/ 55 w 55"/>
                  <a:gd name="T1" fmla="*/ 37 h 82"/>
                  <a:gd name="T2" fmla="*/ 49 w 55"/>
                  <a:gd name="T3" fmla="*/ 40 h 82"/>
                  <a:gd name="T4" fmla="*/ 43 w 55"/>
                  <a:gd name="T5" fmla="*/ 42 h 82"/>
                  <a:gd name="T6" fmla="*/ 33 w 55"/>
                  <a:gd name="T7" fmla="*/ 61 h 82"/>
                  <a:gd name="T8" fmla="*/ 36 w 55"/>
                  <a:gd name="T9" fmla="*/ 71 h 82"/>
                  <a:gd name="T10" fmla="*/ 27 w 55"/>
                  <a:gd name="T11" fmla="*/ 79 h 82"/>
                  <a:gd name="T12" fmla="*/ 22 w 55"/>
                  <a:gd name="T13" fmla="*/ 75 h 82"/>
                  <a:gd name="T14" fmla="*/ 14 w 55"/>
                  <a:gd name="T15" fmla="*/ 60 h 82"/>
                  <a:gd name="T16" fmla="*/ 15 w 55"/>
                  <a:gd name="T17" fmla="*/ 50 h 82"/>
                  <a:gd name="T18" fmla="*/ 4 w 55"/>
                  <a:gd name="T19" fmla="*/ 46 h 82"/>
                  <a:gd name="T20" fmla="*/ 1 w 55"/>
                  <a:gd name="T21" fmla="*/ 37 h 82"/>
                  <a:gd name="T22" fmla="*/ 3 w 55"/>
                  <a:gd name="T23" fmla="*/ 14 h 82"/>
                  <a:gd name="T24" fmla="*/ 10 w 55"/>
                  <a:gd name="T25" fmla="*/ 5 h 82"/>
                  <a:gd name="T26" fmla="*/ 28 w 55"/>
                  <a:gd name="T27" fmla="*/ 10 h 82"/>
                  <a:gd name="T28" fmla="*/ 37 w 55"/>
                  <a:gd name="T29" fmla="*/ 22 h 82"/>
                  <a:gd name="T30" fmla="*/ 38 w 55"/>
                  <a:gd name="T31" fmla="*/ 23 h 82"/>
                  <a:gd name="T32" fmla="*/ 55 w 55"/>
                  <a:gd name="T33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82">
                    <a:moveTo>
                      <a:pt x="55" y="37"/>
                    </a:moveTo>
                    <a:cubicBezTo>
                      <a:pt x="54" y="40"/>
                      <a:pt x="52" y="41"/>
                      <a:pt x="49" y="40"/>
                    </a:cubicBezTo>
                    <a:cubicBezTo>
                      <a:pt x="46" y="39"/>
                      <a:pt x="44" y="40"/>
                      <a:pt x="43" y="42"/>
                    </a:cubicBezTo>
                    <a:cubicBezTo>
                      <a:pt x="39" y="48"/>
                      <a:pt x="35" y="54"/>
                      <a:pt x="33" y="61"/>
                    </a:cubicBezTo>
                    <a:cubicBezTo>
                      <a:pt x="32" y="65"/>
                      <a:pt x="35" y="68"/>
                      <a:pt x="36" y="71"/>
                    </a:cubicBezTo>
                    <a:cubicBezTo>
                      <a:pt x="37" y="79"/>
                      <a:pt x="30" y="76"/>
                      <a:pt x="27" y="79"/>
                    </a:cubicBezTo>
                    <a:cubicBezTo>
                      <a:pt x="24" y="82"/>
                      <a:pt x="23" y="77"/>
                      <a:pt x="22" y="75"/>
                    </a:cubicBezTo>
                    <a:cubicBezTo>
                      <a:pt x="21" y="70"/>
                      <a:pt x="16" y="66"/>
                      <a:pt x="14" y="60"/>
                    </a:cubicBezTo>
                    <a:cubicBezTo>
                      <a:pt x="14" y="57"/>
                      <a:pt x="12" y="55"/>
                      <a:pt x="15" y="50"/>
                    </a:cubicBezTo>
                    <a:cubicBezTo>
                      <a:pt x="6" y="56"/>
                      <a:pt x="4" y="52"/>
                      <a:pt x="4" y="46"/>
                    </a:cubicBezTo>
                    <a:cubicBezTo>
                      <a:pt x="4" y="42"/>
                      <a:pt x="0" y="40"/>
                      <a:pt x="1" y="37"/>
                    </a:cubicBezTo>
                    <a:cubicBezTo>
                      <a:pt x="4" y="29"/>
                      <a:pt x="3" y="21"/>
                      <a:pt x="3" y="14"/>
                    </a:cubicBezTo>
                    <a:cubicBezTo>
                      <a:pt x="3" y="9"/>
                      <a:pt x="5" y="7"/>
                      <a:pt x="10" y="5"/>
                    </a:cubicBezTo>
                    <a:cubicBezTo>
                      <a:pt x="18" y="2"/>
                      <a:pt x="23" y="0"/>
                      <a:pt x="28" y="10"/>
                    </a:cubicBezTo>
                    <a:cubicBezTo>
                      <a:pt x="30" y="14"/>
                      <a:pt x="37" y="16"/>
                      <a:pt x="37" y="22"/>
                    </a:cubicBezTo>
                    <a:cubicBezTo>
                      <a:pt x="37" y="23"/>
                      <a:pt x="38" y="23"/>
                      <a:pt x="38" y="23"/>
                    </a:cubicBezTo>
                    <a:cubicBezTo>
                      <a:pt x="47" y="23"/>
                      <a:pt x="50" y="31"/>
                      <a:pt x="55" y="37"/>
                    </a:cubicBezTo>
                    <a:close/>
                  </a:path>
                </a:pathLst>
              </a:custGeom>
              <a:solidFill>
                <a:srgbClr val="711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6" name="Freeform 171">
                <a:extLst>
                  <a:ext uri="{FF2B5EF4-FFF2-40B4-BE49-F238E27FC236}">
                    <a16:creationId xmlns:a16="http://schemas.microsoft.com/office/drawing/2014/main" id="{F74A1B3C-ED14-8F2F-AE65-61A14AE92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2783"/>
                <a:ext cx="196" cy="199"/>
              </a:xfrm>
              <a:custGeom>
                <a:avLst/>
                <a:gdLst>
                  <a:gd name="T0" fmla="*/ 57 w 64"/>
                  <a:gd name="T1" fmla="*/ 65 h 65"/>
                  <a:gd name="T2" fmla="*/ 47 w 64"/>
                  <a:gd name="T3" fmla="*/ 55 h 65"/>
                  <a:gd name="T4" fmla="*/ 41 w 64"/>
                  <a:gd name="T5" fmla="*/ 53 h 65"/>
                  <a:gd name="T6" fmla="*/ 37 w 64"/>
                  <a:gd name="T7" fmla="*/ 50 h 65"/>
                  <a:gd name="T8" fmla="*/ 32 w 64"/>
                  <a:gd name="T9" fmla="*/ 42 h 65"/>
                  <a:gd name="T10" fmla="*/ 25 w 64"/>
                  <a:gd name="T11" fmla="*/ 35 h 65"/>
                  <a:gd name="T12" fmla="*/ 23 w 64"/>
                  <a:gd name="T13" fmla="*/ 31 h 65"/>
                  <a:gd name="T14" fmla="*/ 7 w 64"/>
                  <a:gd name="T15" fmla="*/ 39 h 65"/>
                  <a:gd name="T16" fmla="*/ 6 w 64"/>
                  <a:gd name="T17" fmla="*/ 53 h 65"/>
                  <a:gd name="T18" fmla="*/ 3 w 64"/>
                  <a:gd name="T19" fmla="*/ 65 h 65"/>
                  <a:gd name="T20" fmla="*/ 3 w 64"/>
                  <a:gd name="T21" fmla="*/ 62 h 65"/>
                  <a:gd name="T22" fmla="*/ 4 w 64"/>
                  <a:gd name="T23" fmla="*/ 41 h 65"/>
                  <a:gd name="T24" fmla="*/ 6 w 64"/>
                  <a:gd name="T25" fmla="*/ 6 h 65"/>
                  <a:gd name="T26" fmla="*/ 20 w 64"/>
                  <a:gd name="T27" fmla="*/ 4 h 65"/>
                  <a:gd name="T28" fmla="*/ 36 w 64"/>
                  <a:gd name="T29" fmla="*/ 16 h 65"/>
                  <a:gd name="T30" fmla="*/ 37 w 64"/>
                  <a:gd name="T31" fmla="*/ 28 h 65"/>
                  <a:gd name="T32" fmla="*/ 38 w 64"/>
                  <a:gd name="T33" fmla="*/ 29 h 65"/>
                  <a:gd name="T34" fmla="*/ 37 w 64"/>
                  <a:gd name="T35" fmla="*/ 29 h 65"/>
                  <a:gd name="T36" fmla="*/ 45 w 64"/>
                  <a:gd name="T37" fmla="*/ 33 h 65"/>
                  <a:gd name="T38" fmla="*/ 56 w 64"/>
                  <a:gd name="T39" fmla="*/ 28 h 65"/>
                  <a:gd name="T40" fmla="*/ 60 w 64"/>
                  <a:gd name="T41" fmla="*/ 31 h 65"/>
                  <a:gd name="T42" fmla="*/ 60 w 64"/>
                  <a:gd name="T43" fmla="*/ 40 h 65"/>
                  <a:gd name="T44" fmla="*/ 60 w 64"/>
                  <a:gd name="T45" fmla="*/ 50 h 65"/>
                  <a:gd name="T46" fmla="*/ 57 w 64"/>
                  <a:gd name="T4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5">
                    <a:moveTo>
                      <a:pt x="57" y="65"/>
                    </a:moveTo>
                    <a:cubicBezTo>
                      <a:pt x="53" y="62"/>
                      <a:pt x="49" y="59"/>
                      <a:pt x="47" y="55"/>
                    </a:cubicBezTo>
                    <a:cubicBezTo>
                      <a:pt x="45" y="53"/>
                      <a:pt x="44" y="52"/>
                      <a:pt x="41" y="53"/>
                    </a:cubicBezTo>
                    <a:cubicBezTo>
                      <a:pt x="37" y="55"/>
                      <a:pt x="35" y="54"/>
                      <a:pt x="37" y="50"/>
                    </a:cubicBezTo>
                    <a:cubicBezTo>
                      <a:pt x="38" y="46"/>
                      <a:pt x="36" y="43"/>
                      <a:pt x="32" y="42"/>
                    </a:cubicBezTo>
                    <a:cubicBezTo>
                      <a:pt x="29" y="41"/>
                      <a:pt x="26" y="39"/>
                      <a:pt x="25" y="35"/>
                    </a:cubicBezTo>
                    <a:cubicBezTo>
                      <a:pt x="25" y="33"/>
                      <a:pt x="24" y="32"/>
                      <a:pt x="23" y="31"/>
                    </a:cubicBezTo>
                    <a:cubicBezTo>
                      <a:pt x="22" y="30"/>
                      <a:pt x="8" y="37"/>
                      <a:pt x="7" y="39"/>
                    </a:cubicBezTo>
                    <a:cubicBezTo>
                      <a:pt x="6" y="43"/>
                      <a:pt x="6" y="48"/>
                      <a:pt x="6" y="53"/>
                    </a:cubicBezTo>
                    <a:cubicBezTo>
                      <a:pt x="6" y="57"/>
                      <a:pt x="6" y="61"/>
                      <a:pt x="3" y="65"/>
                    </a:cubicBezTo>
                    <a:cubicBezTo>
                      <a:pt x="3" y="64"/>
                      <a:pt x="3" y="63"/>
                      <a:pt x="3" y="62"/>
                    </a:cubicBezTo>
                    <a:cubicBezTo>
                      <a:pt x="5" y="55"/>
                      <a:pt x="4" y="48"/>
                      <a:pt x="4" y="41"/>
                    </a:cubicBezTo>
                    <a:cubicBezTo>
                      <a:pt x="3" y="29"/>
                      <a:pt x="0" y="17"/>
                      <a:pt x="6" y="6"/>
                    </a:cubicBezTo>
                    <a:cubicBezTo>
                      <a:pt x="9" y="2"/>
                      <a:pt x="18" y="0"/>
                      <a:pt x="20" y="4"/>
                    </a:cubicBezTo>
                    <a:cubicBezTo>
                      <a:pt x="24" y="10"/>
                      <a:pt x="30" y="13"/>
                      <a:pt x="36" y="16"/>
                    </a:cubicBezTo>
                    <a:cubicBezTo>
                      <a:pt x="43" y="20"/>
                      <a:pt x="40" y="24"/>
                      <a:pt x="37" y="28"/>
                    </a:cubicBezTo>
                    <a:cubicBezTo>
                      <a:pt x="38" y="28"/>
                      <a:pt x="38" y="28"/>
                      <a:pt x="38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33"/>
                      <a:pt x="40" y="36"/>
                      <a:pt x="45" y="33"/>
                    </a:cubicBezTo>
                    <a:cubicBezTo>
                      <a:pt x="48" y="31"/>
                      <a:pt x="52" y="31"/>
                      <a:pt x="56" y="28"/>
                    </a:cubicBezTo>
                    <a:cubicBezTo>
                      <a:pt x="58" y="27"/>
                      <a:pt x="59" y="29"/>
                      <a:pt x="60" y="31"/>
                    </a:cubicBezTo>
                    <a:cubicBezTo>
                      <a:pt x="59" y="34"/>
                      <a:pt x="57" y="36"/>
                      <a:pt x="60" y="40"/>
                    </a:cubicBezTo>
                    <a:cubicBezTo>
                      <a:pt x="64" y="43"/>
                      <a:pt x="58" y="47"/>
                      <a:pt x="60" y="50"/>
                    </a:cubicBezTo>
                    <a:cubicBezTo>
                      <a:pt x="50" y="53"/>
                      <a:pt x="55" y="59"/>
                      <a:pt x="57" y="65"/>
                    </a:cubicBezTo>
                    <a:close/>
                  </a:path>
                </a:pathLst>
              </a:custGeom>
              <a:solidFill>
                <a:srgbClr val="971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7" name="Freeform 172">
                <a:extLst>
                  <a:ext uri="{FF2B5EF4-FFF2-40B4-BE49-F238E27FC236}">
                    <a16:creationId xmlns:a16="http://schemas.microsoft.com/office/drawing/2014/main" id="{5EDEDDF6-DDC8-E240-9548-A3EB35EA2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2243"/>
                <a:ext cx="126" cy="123"/>
              </a:xfrm>
              <a:custGeom>
                <a:avLst/>
                <a:gdLst>
                  <a:gd name="T0" fmla="*/ 21 w 41"/>
                  <a:gd name="T1" fmla="*/ 30 h 40"/>
                  <a:gd name="T2" fmla="*/ 4 w 41"/>
                  <a:gd name="T3" fmla="*/ 13 h 40"/>
                  <a:gd name="T4" fmla="*/ 2 w 41"/>
                  <a:gd name="T5" fmla="*/ 0 h 40"/>
                  <a:gd name="T6" fmla="*/ 37 w 41"/>
                  <a:gd name="T7" fmla="*/ 34 h 40"/>
                  <a:gd name="T8" fmla="*/ 41 w 41"/>
                  <a:gd name="T9" fmla="*/ 40 h 40"/>
                  <a:gd name="T10" fmla="*/ 21 w 41"/>
                  <a:gd name="T1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0">
                    <a:moveTo>
                      <a:pt x="21" y="30"/>
                    </a:moveTo>
                    <a:cubicBezTo>
                      <a:pt x="16" y="24"/>
                      <a:pt x="10" y="18"/>
                      <a:pt x="4" y="13"/>
                    </a:cubicBezTo>
                    <a:cubicBezTo>
                      <a:pt x="0" y="10"/>
                      <a:pt x="2" y="5"/>
                      <a:pt x="2" y="0"/>
                    </a:cubicBezTo>
                    <a:cubicBezTo>
                      <a:pt x="8" y="17"/>
                      <a:pt x="23" y="24"/>
                      <a:pt x="37" y="34"/>
                    </a:cubicBezTo>
                    <a:cubicBezTo>
                      <a:pt x="39" y="36"/>
                      <a:pt x="41" y="37"/>
                      <a:pt x="41" y="40"/>
                    </a:cubicBezTo>
                    <a:cubicBezTo>
                      <a:pt x="35" y="36"/>
                      <a:pt x="30" y="30"/>
                      <a:pt x="21" y="30"/>
                    </a:cubicBezTo>
                    <a:close/>
                  </a:path>
                </a:pathLst>
              </a:custGeom>
              <a:solidFill>
                <a:srgbClr val="E76B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8" name="Freeform 173">
                <a:extLst>
                  <a:ext uri="{FF2B5EF4-FFF2-40B4-BE49-F238E27FC236}">
                    <a16:creationId xmlns:a16="http://schemas.microsoft.com/office/drawing/2014/main" id="{A42FDEA6-5D4F-B237-BE3F-CF429B2E6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1" y="2289"/>
                <a:ext cx="298" cy="175"/>
              </a:xfrm>
              <a:custGeom>
                <a:avLst/>
                <a:gdLst>
                  <a:gd name="T0" fmla="*/ 2 w 97"/>
                  <a:gd name="T1" fmla="*/ 0 h 57"/>
                  <a:gd name="T2" fmla="*/ 16 w 97"/>
                  <a:gd name="T3" fmla="*/ 13 h 57"/>
                  <a:gd name="T4" fmla="*/ 25 w 97"/>
                  <a:gd name="T5" fmla="*/ 15 h 57"/>
                  <a:gd name="T6" fmla="*/ 31 w 97"/>
                  <a:gd name="T7" fmla="*/ 18 h 57"/>
                  <a:gd name="T8" fmla="*/ 38 w 97"/>
                  <a:gd name="T9" fmla="*/ 18 h 57"/>
                  <a:gd name="T10" fmla="*/ 36 w 97"/>
                  <a:gd name="T11" fmla="*/ 11 h 57"/>
                  <a:gd name="T12" fmla="*/ 39 w 97"/>
                  <a:gd name="T13" fmla="*/ 5 h 57"/>
                  <a:gd name="T14" fmla="*/ 47 w 97"/>
                  <a:gd name="T15" fmla="*/ 1 h 57"/>
                  <a:gd name="T16" fmla="*/ 66 w 97"/>
                  <a:gd name="T17" fmla="*/ 8 h 57"/>
                  <a:gd name="T18" fmla="*/ 67 w 97"/>
                  <a:gd name="T19" fmla="*/ 12 h 57"/>
                  <a:gd name="T20" fmla="*/ 74 w 97"/>
                  <a:gd name="T21" fmla="*/ 17 h 57"/>
                  <a:gd name="T22" fmla="*/ 95 w 97"/>
                  <a:gd name="T23" fmla="*/ 34 h 57"/>
                  <a:gd name="T24" fmla="*/ 81 w 97"/>
                  <a:gd name="T25" fmla="*/ 53 h 57"/>
                  <a:gd name="T26" fmla="*/ 75 w 97"/>
                  <a:gd name="T27" fmla="*/ 45 h 57"/>
                  <a:gd name="T28" fmla="*/ 80 w 97"/>
                  <a:gd name="T29" fmla="*/ 34 h 57"/>
                  <a:gd name="T30" fmla="*/ 81 w 97"/>
                  <a:gd name="T31" fmla="*/ 23 h 57"/>
                  <a:gd name="T32" fmla="*/ 71 w 97"/>
                  <a:gd name="T33" fmla="*/ 28 h 57"/>
                  <a:gd name="T34" fmla="*/ 64 w 97"/>
                  <a:gd name="T35" fmla="*/ 24 h 57"/>
                  <a:gd name="T36" fmla="*/ 49 w 97"/>
                  <a:gd name="T37" fmla="*/ 14 h 57"/>
                  <a:gd name="T38" fmla="*/ 47 w 97"/>
                  <a:gd name="T39" fmla="*/ 21 h 57"/>
                  <a:gd name="T40" fmla="*/ 49 w 97"/>
                  <a:gd name="T41" fmla="*/ 44 h 57"/>
                  <a:gd name="T42" fmla="*/ 44 w 97"/>
                  <a:gd name="T43" fmla="*/ 55 h 57"/>
                  <a:gd name="T44" fmla="*/ 39 w 97"/>
                  <a:gd name="T45" fmla="*/ 57 h 57"/>
                  <a:gd name="T46" fmla="*/ 30 w 97"/>
                  <a:gd name="T47" fmla="*/ 42 h 57"/>
                  <a:gd name="T48" fmla="*/ 24 w 97"/>
                  <a:gd name="T49" fmla="*/ 35 h 57"/>
                  <a:gd name="T50" fmla="*/ 15 w 97"/>
                  <a:gd name="T51" fmla="*/ 32 h 57"/>
                  <a:gd name="T52" fmla="*/ 12 w 97"/>
                  <a:gd name="T53" fmla="*/ 26 h 57"/>
                  <a:gd name="T54" fmla="*/ 5 w 97"/>
                  <a:gd name="T55" fmla="*/ 14 h 57"/>
                  <a:gd name="T56" fmla="*/ 2 w 97"/>
                  <a:gd name="T5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7" h="57">
                    <a:moveTo>
                      <a:pt x="2" y="0"/>
                    </a:moveTo>
                    <a:cubicBezTo>
                      <a:pt x="8" y="3"/>
                      <a:pt x="9" y="10"/>
                      <a:pt x="16" y="13"/>
                    </a:cubicBezTo>
                    <a:cubicBezTo>
                      <a:pt x="19" y="14"/>
                      <a:pt x="22" y="15"/>
                      <a:pt x="25" y="15"/>
                    </a:cubicBezTo>
                    <a:cubicBezTo>
                      <a:pt x="27" y="17"/>
                      <a:pt x="29" y="18"/>
                      <a:pt x="31" y="18"/>
                    </a:cubicBezTo>
                    <a:cubicBezTo>
                      <a:pt x="34" y="18"/>
                      <a:pt x="36" y="21"/>
                      <a:pt x="38" y="18"/>
                    </a:cubicBezTo>
                    <a:cubicBezTo>
                      <a:pt x="40" y="16"/>
                      <a:pt x="37" y="14"/>
                      <a:pt x="36" y="11"/>
                    </a:cubicBezTo>
                    <a:cubicBezTo>
                      <a:pt x="34" y="8"/>
                      <a:pt x="35" y="6"/>
                      <a:pt x="39" y="5"/>
                    </a:cubicBezTo>
                    <a:cubicBezTo>
                      <a:pt x="42" y="5"/>
                      <a:pt x="45" y="3"/>
                      <a:pt x="47" y="1"/>
                    </a:cubicBezTo>
                    <a:cubicBezTo>
                      <a:pt x="54" y="3"/>
                      <a:pt x="58" y="9"/>
                      <a:pt x="66" y="8"/>
                    </a:cubicBezTo>
                    <a:cubicBezTo>
                      <a:pt x="67" y="9"/>
                      <a:pt x="67" y="11"/>
                      <a:pt x="67" y="12"/>
                    </a:cubicBezTo>
                    <a:cubicBezTo>
                      <a:pt x="67" y="18"/>
                      <a:pt x="70" y="19"/>
                      <a:pt x="74" y="17"/>
                    </a:cubicBezTo>
                    <a:cubicBezTo>
                      <a:pt x="82" y="17"/>
                      <a:pt x="93" y="26"/>
                      <a:pt x="95" y="34"/>
                    </a:cubicBezTo>
                    <a:cubicBezTo>
                      <a:pt x="97" y="38"/>
                      <a:pt x="85" y="53"/>
                      <a:pt x="81" y="53"/>
                    </a:cubicBezTo>
                    <a:cubicBezTo>
                      <a:pt x="75" y="53"/>
                      <a:pt x="74" y="49"/>
                      <a:pt x="75" y="45"/>
                    </a:cubicBezTo>
                    <a:cubicBezTo>
                      <a:pt x="76" y="41"/>
                      <a:pt x="76" y="36"/>
                      <a:pt x="80" y="34"/>
                    </a:cubicBezTo>
                    <a:cubicBezTo>
                      <a:pt x="83" y="31"/>
                      <a:pt x="78" y="26"/>
                      <a:pt x="81" y="23"/>
                    </a:cubicBezTo>
                    <a:cubicBezTo>
                      <a:pt x="77" y="24"/>
                      <a:pt x="74" y="25"/>
                      <a:pt x="71" y="28"/>
                    </a:cubicBezTo>
                    <a:cubicBezTo>
                      <a:pt x="67" y="30"/>
                      <a:pt x="66" y="27"/>
                      <a:pt x="64" y="24"/>
                    </a:cubicBezTo>
                    <a:cubicBezTo>
                      <a:pt x="62" y="19"/>
                      <a:pt x="54" y="13"/>
                      <a:pt x="49" y="14"/>
                    </a:cubicBezTo>
                    <a:cubicBezTo>
                      <a:pt x="45" y="15"/>
                      <a:pt x="46" y="19"/>
                      <a:pt x="47" y="21"/>
                    </a:cubicBezTo>
                    <a:cubicBezTo>
                      <a:pt x="50" y="28"/>
                      <a:pt x="49" y="36"/>
                      <a:pt x="49" y="44"/>
                    </a:cubicBezTo>
                    <a:cubicBezTo>
                      <a:pt x="49" y="48"/>
                      <a:pt x="47" y="52"/>
                      <a:pt x="44" y="55"/>
                    </a:cubicBezTo>
                    <a:cubicBezTo>
                      <a:pt x="42" y="57"/>
                      <a:pt x="41" y="57"/>
                      <a:pt x="39" y="57"/>
                    </a:cubicBezTo>
                    <a:cubicBezTo>
                      <a:pt x="35" y="56"/>
                      <a:pt x="29" y="46"/>
                      <a:pt x="30" y="42"/>
                    </a:cubicBezTo>
                    <a:cubicBezTo>
                      <a:pt x="31" y="35"/>
                      <a:pt x="31" y="35"/>
                      <a:pt x="24" y="35"/>
                    </a:cubicBezTo>
                    <a:cubicBezTo>
                      <a:pt x="21" y="35"/>
                      <a:pt x="17" y="35"/>
                      <a:pt x="15" y="32"/>
                    </a:cubicBezTo>
                    <a:cubicBezTo>
                      <a:pt x="13" y="30"/>
                      <a:pt x="12" y="28"/>
                      <a:pt x="12" y="26"/>
                    </a:cubicBezTo>
                    <a:cubicBezTo>
                      <a:pt x="12" y="21"/>
                      <a:pt x="10" y="17"/>
                      <a:pt x="5" y="14"/>
                    </a:cubicBezTo>
                    <a:cubicBezTo>
                      <a:pt x="1" y="11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9B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9" name="Freeform 174">
                <a:extLst>
                  <a:ext uri="{FF2B5EF4-FFF2-40B4-BE49-F238E27FC236}">
                    <a16:creationId xmlns:a16="http://schemas.microsoft.com/office/drawing/2014/main" id="{EDE9CFBA-A6D8-3E46-CE30-0DC91BF31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" y="2237"/>
                <a:ext cx="86" cy="123"/>
              </a:xfrm>
              <a:custGeom>
                <a:avLst/>
                <a:gdLst>
                  <a:gd name="T0" fmla="*/ 26 w 28"/>
                  <a:gd name="T1" fmla="*/ 18 h 40"/>
                  <a:gd name="T2" fmla="*/ 20 w 28"/>
                  <a:gd name="T3" fmla="*/ 24 h 40"/>
                  <a:gd name="T4" fmla="*/ 16 w 28"/>
                  <a:gd name="T5" fmla="*/ 25 h 40"/>
                  <a:gd name="T6" fmla="*/ 18 w 28"/>
                  <a:gd name="T7" fmla="*/ 29 h 40"/>
                  <a:gd name="T8" fmla="*/ 19 w 28"/>
                  <a:gd name="T9" fmla="*/ 37 h 40"/>
                  <a:gd name="T10" fmla="*/ 18 w 28"/>
                  <a:gd name="T11" fmla="*/ 39 h 40"/>
                  <a:gd name="T12" fmla="*/ 4 w 28"/>
                  <a:gd name="T13" fmla="*/ 32 h 40"/>
                  <a:gd name="T14" fmla="*/ 3 w 28"/>
                  <a:gd name="T15" fmla="*/ 22 h 40"/>
                  <a:gd name="T16" fmla="*/ 7 w 28"/>
                  <a:gd name="T17" fmla="*/ 11 h 40"/>
                  <a:gd name="T18" fmla="*/ 8 w 28"/>
                  <a:gd name="T19" fmla="*/ 13 h 40"/>
                  <a:gd name="T20" fmla="*/ 9 w 28"/>
                  <a:gd name="T21" fmla="*/ 20 h 40"/>
                  <a:gd name="T22" fmla="*/ 11 w 28"/>
                  <a:gd name="T23" fmla="*/ 20 h 40"/>
                  <a:gd name="T24" fmla="*/ 12 w 28"/>
                  <a:gd name="T25" fmla="*/ 13 h 40"/>
                  <a:gd name="T26" fmla="*/ 11 w 28"/>
                  <a:gd name="T27" fmla="*/ 9 h 40"/>
                  <a:gd name="T28" fmla="*/ 12 w 28"/>
                  <a:gd name="T29" fmla="*/ 2 h 40"/>
                  <a:gd name="T30" fmla="*/ 19 w 28"/>
                  <a:gd name="T31" fmla="*/ 6 h 40"/>
                  <a:gd name="T32" fmla="*/ 26 w 28"/>
                  <a:gd name="T3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0">
                    <a:moveTo>
                      <a:pt x="26" y="18"/>
                    </a:moveTo>
                    <a:cubicBezTo>
                      <a:pt x="27" y="22"/>
                      <a:pt x="25" y="24"/>
                      <a:pt x="20" y="24"/>
                    </a:cubicBezTo>
                    <a:cubicBezTo>
                      <a:pt x="19" y="24"/>
                      <a:pt x="16" y="23"/>
                      <a:pt x="16" y="25"/>
                    </a:cubicBezTo>
                    <a:cubicBezTo>
                      <a:pt x="15" y="27"/>
                      <a:pt x="17" y="28"/>
                      <a:pt x="18" y="29"/>
                    </a:cubicBezTo>
                    <a:cubicBezTo>
                      <a:pt x="20" y="31"/>
                      <a:pt x="21" y="34"/>
                      <a:pt x="19" y="37"/>
                    </a:cubicBezTo>
                    <a:cubicBezTo>
                      <a:pt x="19" y="37"/>
                      <a:pt x="19" y="38"/>
                      <a:pt x="18" y="39"/>
                    </a:cubicBezTo>
                    <a:cubicBezTo>
                      <a:pt x="16" y="40"/>
                      <a:pt x="5" y="35"/>
                      <a:pt x="4" y="32"/>
                    </a:cubicBezTo>
                    <a:cubicBezTo>
                      <a:pt x="9" y="29"/>
                      <a:pt x="4" y="24"/>
                      <a:pt x="3" y="22"/>
                    </a:cubicBezTo>
                    <a:cubicBezTo>
                      <a:pt x="0" y="16"/>
                      <a:pt x="3" y="14"/>
                      <a:pt x="7" y="11"/>
                    </a:cubicBezTo>
                    <a:cubicBezTo>
                      <a:pt x="7" y="12"/>
                      <a:pt x="8" y="12"/>
                      <a:pt x="8" y="13"/>
                    </a:cubicBezTo>
                    <a:cubicBezTo>
                      <a:pt x="7" y="15"/>
                      <a:pt x="5" y="18"/>
                      <a:pt x="9" y="20"/>
                    </a:cubicBezTo>
                    <a:cubicBezTo>
                      <a:pt x="9" y="21"/>
                      <a:pt x="11" y="21"/>
                      <a:pt x="11" y="20"/>
                    </a:cubicBezTo>
                    <a:cubicBezTo>
                      <a:pt x="13" y="18"/>
                      <a:pt x="12" y="15"/>
                      <a:pt x="12" y="13"/>
                    </a:cubicBezTo>
                    <a:cubicBezTo>
                      <a:pt x="12" y="11"/>
                      <a:pt x="12" y="10"/>
                      <a:pt x="11" y="9"/>
                    </a:cubicBezTo>
                    <a:cubicBezTo>
                      <a:pt x="11" y="6"/>
                      <a:pt x="10" y="3"/>
                      <a:pt x="12" y="2"/>
                    </a:cubicBezTo>
                    <a:cubicBezTo>
                      <a:pt x="15" y="0"/>
                      <a:pt x="18" y="4"/>
                      <a:pt x="19" y="6"/>
                    </a:cubicBezTo>
                    <a:cubicBezTo>
                      <a:pt x="19" y="11"/>
                      <a:pt x="28" y="12"/>
                      <a:pt x="26" y="18"/>
                    </a:cubicBezTo>
                    <a:close/>
                  </a:path>
                </a:pathLst>
              </a:custGeom>
              <a:solidFill>
                <a:srgbClr val="FCD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0" name="Freeform 175">
                <a:extLst>
                  <a:ext uri="{FF2B5EF4-FFF2-40B4-BE49-F238E27FC236}">
                    <a16:creationId xmlns:a16="http://schemas.microsoft.com/office/drawing/2014/main" id="{527CFE73-DD48-17A7-E622-D3E02DB96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" y="2117"/>
                <a:ext cx="83" cy="83"/>
              </a:xfrm>
              <a:custGeom>
                <a:avLst/>
                <a:gdLst>
                  <a:gd name="T0" fmla="*/ 15 w 27"/>
                  <a:gd name="T1" fmla="*/ 6 h 27"/>
                  <a:gd name="T2" fmla="*/ 22 w 27"/>
                  <a:gd name="T3" fmla="*/ 12 h 27"/>
                  <a:gd name="T4" fmla="*/ 25 w 27"/>
                  <a:gd name="T5" fmla="*/ 15 h 27"/>
                  <a:gd name="T6" fmla="*/ 22 w 27"/>
                  <a:gd name="T7" fmla="*/ 19 h 27"/>
                  <a:gd name="T8" fmla="*/ 15 w 27"/>
                  <a:gd name="T9" fmla="*/ 18 h 27"/>
                  <a:gd name="T10" fmla="*/ 5 w 27"/>
                  <a:gd name="T11" fmla="*/ 23 h 27"/>
                  <a:gd name="T12" fmla="*/ 2 w 27"/>
                  <a:gd name="T13" fmla="*/ 26 h 27"/>
                  <a:gd name="T14" fmla="*/ 1 w 27"/>
                  <a:gd name="T15" fmla="*/ 22 h 27"/>
                  <a:gd name="T16" fmla="*/ 3 w 27"/>
                  <a:gd name="T17" fmla="*/ 4 h 27"/>
                  <a:gd name="T18" fmla="*/ 7 w 27"/>
                  <a:gd name="T19" fmla="*/ 2 h 27"/>
                  <a:gd name="T20" fmla="*/ 15 w 27"/>
                  <a:gd name="T21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15" y="6"/>
                    </a:moveTo>
                    <a:cubicBezTo>
                      <a:pt x="18" y="8"/>
                      <a:pt x="20" y="10"/>
                      <a:pt x="22" y="12"/>
                    </a:cubicBezTo>
                    <a:cubicBezTo>
                      <a:pt x="23" y="13"/>
                      <a:pt x="24" y="14"/>
                      <a:pt x="25" y="15"/>
                    </a:cubicBezTo>
                    <a:cubicBezTo>
                      <a:pt x="27" y="18"/>
                      <a:pt x="24" y="18"/>
                      <a:pt x="22" y="19"/>
                    </a:cubicBezTo>
                    <a:cubicBezTo>
                      <a:pt x="20" y="20"/>
                      <a:pt x="17" y="19"/>
                      <a:pt x="15" y="18"/>
                    </a:cubicBezTo>
                    <a:cubicBezTo>
                      <a:pt x="10" y="16"/>
                      <a:pt x="7" y="18"/>
                      <a:pt x="5" y="23"/>
                    </a:cubicBezTo>
                    <a:cubicBezTo>
                      <a:pt x="5" y="25"/>
                      <a:pt x="4" y="27"/>
                      <a:pt x="2" y="26"/>
                    </a:cubicBezTo>
                    <a:cubicBezTo>
                      <a:pt x="0" y="26"/>
                      <a:pt x="0" y="23"/>
                      <a:pt x="1" y="22"/>
                    </a:cubicBezTo>
                    <a:cubicBezTo>
                      <a:pt x="1" y="16"/>
                      <a:pt x="4" y="10"/>
                      <a:pt x="3" y="4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10" y="4"/>
                      <a:pt x="12" y="6"/>
                      <a:pt x="15" y="6"/>
                    </a:cubicBezTo>
                    <a:close/>
                  </a:path>
                </a:pathLst>
              </a:custGeom>
              <a:solidFill>
                <a:srgbClr val="FEF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1" name="Freeform 176">
                <a:extLst>
                  <a:ext uri="{FF2B5EF4-FFF2-40B4-BE49-F238E27FC236}">
                    <a16:creationId xmlns:a16="http://schemas.microsoft.com/office/drawing/2014/main" id="{62F7D8AE-F34A-8039-D305-5D58F4332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" y="2163"/>
                <a:ext cx="89" cy="40"/>
              </a:xfrm>
              <a:custGeom>
                <a:avLst/>
                <a:gdLst>
                  <a:gd name="T0" fmla="*/ 3 w 29"/>
                  <a:gd name="T1" fmla="*/ 7 h 13"/>
                  <a:gd name="T2" fmla="*/ 4 w 29"/>
                  <a:gd name="T3" fmla="*/ 10 h 13"/>
                  <a:gd name="T4" fmla="*/ 6 w 29"/>
                  <a:gd name="T5" fmla="*/ 8 h 13"/>
                  <a:gd name="T6" fmla="*/ 17 w 29"/>
                  <a:gd name="T7" fmla="*/ 2 h 13"/>
                  <a:gd name="T8" fmla="*/ 27 w 29"/>
                  <a:gd name="T9" fmla="*/ 0 h 13"/>
                  <a:gd name="T10" fmla="*/ 29 w 29"/>
                  <a:gd name="T11" fmla="*/ 1 h 13"/>
                  <a:gd name="T12" fmla="*/ 17 w 29"/>
                  <a:gd name="T13" fmla="*/ 5 h 13"/>
                  <a:gd name="T14" fmla="*/ 9 w 29"/>
                  <a:gd name="T15" fmla="*/ 9 h 13"/>
                  <a:gd name="T16" fmla="*/ 4 w 29"/>
                  <a:gd name="T17" fmla="*/ 12 h 13"/>
                  <a:gd name="T18" fmla="*/ 3 w 29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">
                    <a:moveTo>
                      <a:pt x="3" y="7"/>
                    </a:moveTo>
                    <a:cubicBezTo>
                      <a:pt x="3" y="8"/>
                      <a:pt x="3" y="10"/>
                      <a:pt x="4" y="10"/>
                    </a:cubicBezTo>
                    <a:cubicBezTo>
                      <a:pt x="6" y="11"/>
                      <a:pt x="6" y="9"/>
                      <a:pt x="6" y="8"/>
                    </a:cubicBezTo>
                    <a:cubicBezTo>
                      <a:pt x="8" y="2"/>
                      <a:pt x="12" y="0"/>
                      <a:pt x="17" y="2"/>
                    </a:cubicBezTo>
                    <a:cubicBezTo>
                      <a:pt x="21" y="3"/>
                      <a:pt x="25" y="5"/>
                      <a:pt x="27" y="0"/>
                    </a:cubicBezTo>
                    <a:cubicBezTo>
                      <a:pt x="28" y="0"/>
                      <a:pt x="28" y="1"/>
                      <a:pt x="29" y="1"/>
                    </a:cubicBezTo>
                    <a:cubicBezTo>
                      <a:pt x="27" y="8"/>
                      <a:pt x="22" y="8"/>
                      <a:pt x="17" y="5"/>
                    </a:cubicBezTo>
                    <a:cubicBezTo>
                      <a:pt x="12" y="3"/>
                      <a:pt x="10" y="3"/>
                      <a:pt x="9" y="9"/>
                    </a:cubicBezTo>
                    <a:cubicBezTo>
                      <a:pt x="8" y="11"/>
                      <a:pt x="6" y="13"/>
                      <a:pt x="4" y="12"/>
                    </a:cubicBezTo>
                    <a:cubicBezTo>
                      <a:pt x="0" y="11"/>
                      <a:pt x="1" y="9"/>
                      <a:pt x="3" y="7"/>
                    </a:cubicBezTo>
                    <a:close/>
                  </a:path>
                </a:pathLst>
              </a:custGeom>
              <a:solidFill>
                <a:srgbClr val="FEE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Freeform 177">
                <a:extLst>
                  <a:ext uri="{FF2B5EF4-FFF2-40B4-BE49-F238E27FC236}">
                    <a16:creationId xmlns:a16="http://schemas.microsoft.com/office/drawing/2014/main" id="{55B87039-577A-70E3-327A-0D6037CF5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" y="2320"/>
                <a:ext cx="208" cy="175"/>
              </a:xfrm>
              <a:custGeom>
                <a:avLst/>
                <a:gdLst>
                  <a:gd name="T0" fmla="*/ 11 w 68"/>
                  <a:gd name="T1" fmla="*/ 21 h 57"/>
                  <a:gd name="T2" fmla="*/ 23 w 68"/>
                  <a:gd name="T3" fmla="*/ 22 h 57"/>
                  <a:gd name="T4" fmla="*/ 28 w 68"/>
                  <a:gd name="T5" fmla="*/ 26 h 57"/>
                  <a:gd name="T6" fmla="*/ 27 w 68"/>
                  <a:gd name="T7" fmla="*/ 31 h 57"/>
                  <a:gd name="T8" fmla="*/ 31 w 68"/>
                  <a:gd name="T9" fmla="*/ 40 h 57"/>
                  <a:gd name="T10" fmla="*/ 36 w 68"/>
                  <a:gd name="T11" fmla="*/ 45 h 57"/>
                  <a:gd name="T12" fmla="*/ 42 w 68"/>
                  <a:gd name="T13" fmla="*/ 37 h 57"/>
                  <a:gd name="T14" fmla="*/ 41 w 68"/>
                  <a:gd name="T15" fmla="*/ 12 h 57"/>
                  <a:gd name="T16" fmla="*/ 40 w 68"/>
                  <a:gd name="T17" fmla="*/ 4 h 57"/>
                  <a:gd name="T18" fmla="*/ 44 w 68"/>
                  <a:gd name="T19" fmla="*/ 1 h 57"/>
                  <a:gd name="T20" fmla="*/ 56 w 68"/>
                  <a:gd name="T21" fmla="*/ 5 h 57"/>
                  <a:gd name="T22" fmla="*/ 61 w 68"/>
                  <a:gd name="T23" fmla="*/ 13 h 57"/>
                  <a:gd name="T24" fmla="*/ 66 w 68"/>
                  <a:gd name="T25" fmla="*/ 18 h 57"/>
                  <a:gd name="T26" fmla="*/ 68 w 68"/>
                  <a:gd name="T27" fmla="*/ 18 h 57"/>
                  <a:gd name="T28" fmla="*/ 61 w 68"/>
                  <a:gd name="T29" fmla="*/ 21 h 57"/>
                  <a:gd name="T30" fmla="*/ 55 w 68"/>
                  <a:gd name="T31" fmla="*/ 19 h 57"/>
                  <a:gd name="T32" fmla="*/ 54 w 68"/>
                  <a:gd name="T33" fmla="*/ 17 h 57"/>
                  <a:gd name="T34" fmla="*/ 46 w 68"/>
                  <a:gd name="T35" fmla="*/ 8 h 57"/>
                  <a:gd name="T36" fmla="*/ 46 w 68"/>
                  <a:gd name="T37" fmla="*/ 14 h 57"/>
                  <a:gd name="T38" fmla="*/ 49 w 68"/>
                  <a:gd name="T39" fmla="*/ 32 h 57"/>
                  <a:gd name="T40" fmla="*/ 48 w 68"/>
                  <a:gd name="T41" fmla="*/ 47 h 57"/>
                  <a:gd name="T42" fmla="*/ 44 w 68"/>
                  <a:gd name="T43" fmla="*/ 52 h 57"/>
                  <a:gd name="T44" fmla="*/ 17 w 68"/>
                  <a:gd name="T45" fmla="*/ 56 h 57"/>
                  <a:gd name="T46" fmla="*/ 14 w 68"/>
                  <a:gd name="T47" fmla="*/ 54 h 57"/>
                  <a:gd name="T48" fmla="*/ 14 w 68"/>
                  <a:gd name="T49" fmla="*/ 52 h 57"/>
                  <a:gd name="T50" fmla="*/ 14 w 68"/>
                  <a:gd name="T51" fmla="*/ 44 h 57"/>
                  <a:gd name="T52" fmla="*/ 6 w 68"/>
                  <a:gd name="T53" fmla="*/ 37 h 57"/>
                  <a:gd name="T54" fmla="*/ 2 w 68"/>
                  <a:gd name="T55" fmla="*/ 24 h 57"/>
                  <a:gd name="T56" fmla="*/ 11 w 68"/>
                  <a:gd name="T57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57">
                    <a:moveTo>
                      <a:pt x="11" y="21"/>
                    </a:moveTo>
                    <a:cubicBezTo>
                      <a:pt x="15" y="25"/>
                      <a:pt x="19" y="24"/>
                      <a:pt x="23" y="22"/>
                    </a:cubicBezTo>
                    <a:cubicBezTo>
                      <a:pt x="29" y="19"/>
                      <a:pt x="28" y="23"/>
                      <a:pt x="28" y="26"/>
                    </a:cubicBezTo>
                    <a:cubicBezTo>
                      <a:pt x="28" y="28"/>
                      <a:pt x="28" y="30"/>
                      <a:pt x="27" y="31"/>
                    </a:cubicBezTo>
                    <a:cubicBezTo>
                      <a:pt x="24" y="35"/>
                      <a:pt x="27" y="38"/>
                      <a:pt x="31" y="40"/>
                    </a:cubicBezTo>
                    <a:cubicBezTo>
                      <a:pt x="33" y="42"/>
                      <a:pt x="32" y="47"/>
                      <a:pt x="36" y="45"/>
                    </a:cubicBezTo>
                    <a:cubicBezTo>
                      <a:pt x="39" y="44"/>
                      <a:pt x="42" y="40"/>
                      <a:pt x="42" y="37"/>
                    </a:cubicBezTo>
                    <a:cubicBezTo>
                      <a:pt x="42" y="29"/>
                      <a:pt x="44" y="20"/>
                      <a:pt x="41" y="12"/>
                    </a:cubicBezTo>
                    <a:cubicBezTo>
                      <a:pt x="39" y="10"/>
                      <a:pt x="39" y="7"/>
                      <a:pt x="40" y="4"/>
                    </a:cubicBezTo>
                    <a:cubicBezTo>
                      <a:pt x="40" y="2"/>
                      <a:pt x="42" y="0"/>
                      <a:pt x="44" y="1"/>
                    </a:cubicBezTo>
                    <a:cubicBezTo>
                      <a:pt x="48" y="4"/>
                      <a:pt x="52" y="4"/>
                      <a:pt x="56" y="5"/>
                    </a:cubicBezTo>
                    <a:cubicBezTo>
                      <a:pt x="60" y="6"/>
                      <a:pt x="61" y="10"/>
                      <a:pt x="61" y="13"/>
                    </a:cubicBezTo>
                    <a:cubicBezTo>
                      <a:pt x="61" y="17"/>
                      <a:pt x="63" y="18"/>
                      <a:pt x="66" y="18"/>
                    </a:cubicBezTo>
                    <a:cubicBezTo>
                      <a:pt x="67" y="18"/>
                      <a:pt x="67" y="18"/>
                      <a:pt x="68" y="18"/>
                    </a:cubicBezTo>
                    <a:cubicBezTo>
                      <a:pt x="67" y="22"/>
                      <a:pt x="64" y="21"/>
                      <a:pt x="61" y="21"/>
                    </a:cubicBezTo>
                    <a:cubicBezTo>
                      <a:pt x="59" y="20"/>
                      <a:pt x="57" y="20"/>
                      <a:pt x="55" y="19"/>
                    </a:cubicBezTo>
                    <a:cubicBezTo>
                      <a:pt x="55" y="18"/>
                      <a:pt x="54" y="17"/>
                      <a:pt x="54" y="17"/>
                    </a:cubicBezTo>
                    <a:cubicBezTo>
                      <a:pt x="56" y="9"/>
                      <a:pt x="54" y="7"/>
                      <a:pt x="46" y="8"/>
                    </a:cubicBezTo>
                    <a:cubicBezTo>
                      <a:pt x="44" y="10"/>
                      <a:pt x="45" y="12"/>
                      <a:pt x="46" y="14"/>
                    </a:cubicBezTo>
                    <a:cubicBezTo>
                      <a:pt x="50" y="20"/>
                      <a:pt x="50" y="26"/>
                      <a:pt x="49" y="32"/>
                    </a:cubicBezTo>
                    <a:cubicBezTo>
                      <a:pt x="48" y="37"/>
                      <a:pt x="46" y="42"/>
                      <a:pt x="48" y="47"/>
                    </a:cubicBezTo>
                    <a:cubicBezTo>
                      <a:pt x="48" y="50"/>
                      <a:pt x="46" y="52"/>
                      <a:pt x="44" y="52"/>
                    </a:cubicBezTo>
                    <a:cubicBezTo>
                      <a:pt x="35" y="54"/>
                      <a:pt x="26" y="57"/>
                      <a:pt x="17" y="56"/>
                    </a:cubicBezTo>
                    <a:cubicBezTo>
                      <a:pt x="16" y="56"/>
                      <a:pt x="15" y="55"/>
                      <a:pt x="14" y="54"/>
                    </a:cubicBezTo>
                    <a:cubicBezTo>
                      <a:pt x="13" y="53"/>
                      <a:pt x="13" y="53"/>
                      <a:pt x="14" y="52"/>
                    </a:cubicBezTo>
                    <a:cubicBezTo>
                      <a:pt x="16" y="49"/>
                      <a:pt x="16" y="47"/>
                      <a:pt x="14" y="44"/>
                    </a:cubicBezTo>
                    <a:cubicBezTo>
                      <a:pt x="12" y="41"/>
                      <a:pt x="9" y="40"/>
                      <a:pt x="6" y="37"/>
                    </a:cubicBezTo>
                    <a:cubicBezTo>
                      <a:pt x="2" y="34"/>
                      <a:pt x="0" y="29"/>
                      <a:pt x="2" y="24"/>
                    </a:cubicBezTo>
                    <a:cubicBezTo>
                      <a:pt x="4" y="20"/>
                      <a:pt x="7" y="19"/>
                      <a:pt x="11" y="21"/>
                    </a:cubicBezTo>
                    <a:close/>
                  </a:path>
                </a:pathLst>
              </a:custGeom>
              <a:solidFill>
                <a:srgbClr val="EF8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3" name="Freeform 178">
                <a:extLst>
                  <a:ext uri="{FF2B5EF4-FFF2-40B4-BE49-F238E27FC236}">
                    <a16:creationId xmlns:a16="http://schemas.microsoft.com/office/drawing/2014/main" id="{29B171EB-3C77-F806-0370-1FA8473D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" y="2366"/>
                <a:ext cx="107" cy="110"/>
              </a:xfrm>
              <a:custGeom>
                <a:avLst/>
                <a:gdLst>
                  <a:gd name="T0" fmla="*/ 0 w 35"/>
                  <a:gd name="T1" fmla="*/ 4 h 36"/>
                  <a:gd name="T2" fmla="*/ 7 w 35"/>
                  <a:gd name="T3" fmla="*/ 3 h 36"/>
                  <a:gd name="T4" fmla="*/ 12 w 35"/>
                  <a:gd name="T5" fmla="*/ 2 h 36"/>
                  <a:gd name="T6" fmla="*/ 10 w 35"/>
                  <a:gd name="T7" fmla="*/ 6 h 36"/>
                  <a:gd name="T8" fmla="*/ 9 w 35"/>
                  <a:gd name="T9" fmla="*/ 29 h 36"/>
                  <a:gd name="T10" fmla="*/ 18 w 35"/>
                  <a:gd name="T11" fmla="*/ 31 h 36"/>
                  <a:gd name="T12" fmla="*/ 25 w 35"/>
                  <a:gd name="T13" fmla="*/ 26 h 36"/>
                  <a:gd name="T14" fmla="*/ 35 w 35"/>
                  <a:gd name="T15" fmla="*/ 30 h 36"/>
                  <a:gd name="T16" fmla="*/ 23 w 35"/>
                  <a:gd name="T17" fmla="*/ 30 h 36"/>
                  <a:gd name="T18" fmla="*/ 4 w 35"/>
                  <a:gd name="T19" fmla="*/ 24 h 36"/>
                  <a:gd name="T20" fmla="*/ 1 w 35"/>
                  <a:gd name="T21" fmla="*/ 13 h 36"/>
                  <a:gd name="T22" fmla="*/ 0 w 35"/>
                  <a:gd name="T2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6">
                    <a:moveTo>
                      <a:pt x="0" y="4"/>
                    </a:moveTo>
                    <a:cubicBezTo>
                      <a:pt x="2" y="4"/>
                      <a:pt x="5" y="5"/>
                      <a:pt x="7" y="3"/>
                    </a:cubicBezTo>
                    <a:cubicBezTo>
                      <a:pt x="9" y="2"/>
                      <a:pt x="10" y="0"/>
                      <a:pt x="12" y="2"/>
                    </a:cubicBezTo>
                    <a:cubicBezTo>
                      <a:pt x="13" y="4"/>
                      <a:pt x="11" y="5"/>
                      <a:pt x="10" y="6"/>
                    </a:cubicBezTo>
                    <a:cubicBezTo>
                      <a:pt x="6" y="12"/>
                      <a:pt x="6" y="23"/>
                      <a:pt x="9" y="29"/>
                    </a:cubicBezTo>
                    <a:cubicBezTo>
                      <a:pt x="12" y="33"/>
                      <a:pt x="15" y="33"/>
                      <a:pt x="18" y="31"/>
                    </a:cubicBezTo>
                    <a:cubicBezTo>
                      <a:pt x="21" y="30"/>
                      <a:pt x="23" y="28"/>
                      <a:pt x="25" y="26"/>
                    </a:cubicBezTo>
                    <a:cubicBezTo>
                      <a:pt x="31" y="22"/>
                      <a:pt x="32" y="22"/>
                      <a:pt x="35" y="30"/>
                    </a:cubicBezTo>
                    <a:cubicBezTo>
                      <a:pt x="31" y="25"/>
                      <a:pt x="27" y="29"/>
                      <a:pt x="23" y="30"/>
                    </a:cubicBezTo>
                    <a:cubicBezTo>
                      <a:pt x="10" y="36"/>
                      <a:pt x="10" y="36"/>
                      <a:pt x="4" y="24"/>
                    </a:cubicBezTo>
                    <a:cubicBezTo>
                      <a:pt x="1" y="21"/>
                      <a:pt x="1" y="17"/>
                      <a:pt x="1" y="13"/>
                    </a:cubicBezTo>
                    <a:cubicBezTo>
                      <a:pt x="1" y="11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E57F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4" name="Freeform 179">
                <a:extLst>
                  <a:ext uri="{FF2B5EF4-FFF2-40B4-BE49-F238E27FC236}">
                    <a16:creationId xmlns:a16="http://schemas.microsoft.com/office/drawing/2014/main" id="{3C754D59-6987-569E-CC66-3C33B62B1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360"/>
                <a:ext cx="159" cy="190"/>
              </a:xfrm>
              <a:custGeom>
                <a:avLst/>
                <a:gdLst>
                  <a:gd name="T0" fmla="*/ 16 w 52"/>
                  <a:gd name="T1" fmla="*/ 6 h 62"/>
                  <a:gd name="T2" fmla="*/ 19 w 52"/>
                  <a:gd name="T3" fmla="*/ 19 h 62"/>
                  <a:gd name="T4" fmla="*/ 20 w 52"/>
                  <a:gd name="T5" fmla="*/ 26 h 62"/>
                  <a:gd name="T6" fmla="*/ 24 w 52"/>
                  <a:gd name="T7" fmla="*/ 36 h 62"/>
                  <a:gd name="T8" fmla="*/ 40 w 52"/>
                  <a:gd name="T9" fmla="*/ 36 h 62"/>
                  <a:gd name="T10" fmla="*/ 49 w 52"/>
                  <a:gd name="T11" fmla="*/ 39 h 62"/>
                  <a:gd name="T12" fmla="*/ 50 w 52"/>
                  <a:gd name="T13" fmla="*/ 57 h 62"/>
                  <a:gd name="T14" fmla="*/ 45 w 52"/>
                  <a:gd name="T15" fmla="*/ 61 h 62"/>
                  <a:gd name="T16" fmla="*/ 38 w 52"/>
                  <a:gd name="T17" fmla="*/ 52 h 62"/>
                  <a:gd name="T18" fmla="*/ 36 w 52"/>
                  <a:gd name="T19" fmla="*/ 46 h 62"/>
                  <a:gd name="T20" fmla="*/ 13 w 52"/>
                  <a:gd name="T21" fmla="*/ 45 h 62"/>
                  <a:gd name="T22" fmla="*/ 10 w 52"/>
                  <a:gd name="T23" fmla="*/ 44 h 62"/>
                  <a:gd name="T24" fmla="*/ 4 w 52"/>
                  <a:gd name="T25" fmla="*/ 17 h 62"/>
                  <a:gd name="T26" fmla="*/ 4 w 52"/>
                  <a:gd name="T27" fmla="*/ 8 h 62"/>
                  <a:gd name="T28" fmla="*/ 4 w 52"/>
                  <a:gd name="T29" fmla="*/ 2 h 62"/>
                  <a:gd name="T30" fmla="*/ 10 w 52"/>
                  <a:gd name="T31" fmla="*/ 5 h 62"/>
                  <a:gd name="T32" fmla="*/ 16 w 52"/>
                  <a:gd name="T33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62">
                    <a:moveTo>
                      <a:pt x="16" y="6"/>
                    </a:moveTo>
                    <a:cubicBezTo>
                      <a:pt x="21" y="9"/>
                      <a:pt x="18" y="14"/>
                      <a:pt x="19" y="19"/>
                    </a:cubicBezTo>
                    <a:cubicBezTo>
                      <a:pt x="19" y="21"/>
                      <a:pt x="20" y="23"/>
                      <a:pt x="20" y="26"/>
                    </a:cubicBezTo>
                    <a:cubicBezTo>
                      <a:pt x="20" y="30"/>
                      <a:pt x="20" y="35"/>
                      <a:pt x="24" y="36"/>
                    </a:cubicBezTo>
                    <a:cubicBezTo>
                      <a:pt x="29" y="37"/>
                      <a:pt x="35" y="41"/>
                      <a:pt x="40" y="36"/>
                    </a:cubicBezTo>
                    <a:cubicBezTo>
                      <a:pt x="44" y="33"/>
                      <a:pt x="47" y="34"/>
                      <a:pt x="49" y="39"/>
                    </a:cubicBezTo>
                    <a:cubicBezTo>
                      <a:pt x="52" y="45"/>
                      <a:pt x="49" y="51"/>
                      <a:pt x="50" y="57"/>
                    </a:cubicBezTo>
                    <a:cubicBezTo>
                      <a:pt x="50" y="61"/>
                      <a:pt x="47" y="62"/>
                      <a:pt x="45" y="61"/>
                    </a:cubicBezTo>
                    <a:cubicBezTo>
                      <a:pt x="41" y="59"/>
                      <a:pt x="37" y="57"/>
                      <a:pt x="38" y="52"/>
                    </a:cubicBezTo>
                    <a:cubicBezTo>
                      <a:pt x="38" y="49"/>
                      <a:pt x="39" y="47"/>
                      <a:pt x="36" y="46"/>
                    </a:cubicBezTo>
                    <a:cubicBezTo>
                      <a:pt x="28" y="45"/>
                      <a:pt x="20" y="44"/>
                      <a:pt x="13" y="45"/>
                    </a:cubicBezTo>
                    <a:cubicBezTo>
                      <a:pt x="12" y="45"/>
                      <a:pt x="11" y="45"/>
                      <a:pt x="10" y="44"/>
                    </a:cubicBezTo>
                    <a:cubicBezTo>
                      <a:pt x="5" y="36"/>
                      <a:pt x="3" y="27"/>
                      <a:pt x="4" y="17"/>
                    </a:cubicBezTo>
                    <a:cubicBezTo>
                      <a:pt x="4" y="14"/>
                      <a:pt x="5" y="11"/>
                      <a:pt x="4" y="8"/>
                    </a:cubicBezTo>
                    <a:cubicBezTo>
                      <a:pt x="3" y="6"/>
                      <a:pt x="0" y="3"/>
                      <a:pt x="4" y="2"/>
                    </a:cubicBezTo>
                    <a:cubicBezTo>
                      <a:pt x="7" y="0"/>
                      <a:pt x="8" y="3"/>
                      <a:pt x="10" y="5"/>
                    </a:cubicBezTo>
                    <a:cubicBezTo>
                      <a:pt x="12" y="5"/>
                      <a:pt x="14" y="5"/>
                      <a:pt x="16" y="6"/>
                    </a:cubicBezTo>
                    <a:close/>
                  </a:path>
                </a:pathLst>
              </a:custGeom>
              <a:solidFill>
                <a:srgbClr val="D02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5" name="Freeform 180">
                <a:extLst>
                  <a:ext uri="{FF2B5EF4-FFF2-40B4-BE49-F238E27FC236}">
                    <a16:creationId xmlns:a16="http://schemas.microsoft.com/office/drawing/2014/main" id="{E3613866-62D5-BB47-CBF6-42A213167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" y="3148"/>
                <a:ext cx="248" cy="211"/>
              </a:xfrm>
              <a:custGeom>
                <a:avLst/>
                <a:gdLst>
                  <a:gd name="T0" fmla="*/ 74 w 81"/>
                  <a:gd name="T1" fmla="*/ 36 h 69"/>
                  <a:gd name="T2" fmla="*/ 63 w 81"/>
                  <a:gd name="T3" fmla="*/ 43 h 69"/>
                  <a:gd name="T4" fmla="*/ 55 w 81"/>
                  <a:gd name="T5" fmla="*/ 40 h 69"/>
                  <a:gd name="T6" fmla="*/ 43 w 81"/>
                  <a:gd name="T7" fmla="*/ 24 h 69"/>
                  <a:gd name="T8" fmla="*/ 40 w 81"/>
                  <a:gd name="T9" fmla="*/ 24 h 69"/>
                  <a:gd name="T10" fmla="*/ 25 w 81"/>
                  <a:gd name="T11" fmla="*/ 33 h 69"/>
                  <a:gd name="T12" fmla="*/ 27 w 81"/>
                  <a:gd name="T13" fmla="*/ 40 h 69"/>
                  <a:gd name="T14" fmla="*/ 40 w 81"/>
                  <a:gd name="T15" fmla="*/ 44 h 69"/>
                  <a:gd name="T16" fmla="*/ 48 w 81"/>
                  <a:gd name="T17" fmla="*/ 49 h 69"/>
                  <a:gd name="T18" fmla="*/ 50 w 81"/>
                  <a:gd name="T19" fmla="*/ 56 h 69"/>
                  <a:gd name="T20" fmla="*/ 44 w 81"/>
                  <a:gd name="T21" fmla="*/ 58 h 69"/>
                  <a:gd name="T22" fmla="*/ 36 w 81"/>
                  <a:gd name="T23" fmla="*/ 61 h 69"/>
                  <a:gd name="T24" fmla="*/ 15 w 81"/>
                  <a:gd name="T25" fmla="*/ 65 h 69"/>
                  <a:gd name="T26" fmla="*/ 6 w 81"/>
                  <a:gd name="T27" fmla="*/ 61 h 69"/>
                  <a:gd name="T28" fmla="*/ 0 w 81"/>
                  <a:gd name="T29" fmla="*/ 59 h 69"/>
                  <a:gd name="T30" fmla="*/ 4 w 81"/>
                  <a:gd name="T31" fmla="*/ 55 h 69"/>
                  <a:gd name="T32" fmla="*/ 6 w 81"/>
                  <a:gd name="T33" fmla="*/ 53 h 69"/>
                  <a:gd name="T34" fmla="*/ 18 w 81"/>
                  <a:gd name="T35" fmla="*/ 22 h 69"/>
                  <a:gd name="T36" fmla="*/ 26 w 81"/>
                  <a:gd name="T37" fmla="*/ 11 h 69"/>
                  <a:gd name="T38" fmla="*/ 43 w 81"/>
                  <a:gd name="T39" fmla="*/ 4 h 69"/>
                  <a:gd name="T40" fmla="*/ 69 w 81"/>
                  <a:gd name="T41" fmla="*/ 8 h 69"/>
                  <a:gd name="T42" fmla="*/ 79 w 81"/>
                  <a:gd name="T43" fmla="*/ 28 h 69"/>
                  <a:gd name="T44" fmla="*/ 74 w 81"/>
                  <a:gd name="T45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69">
                    <a:moveTo>
                      <a:pt x="74" y="36"/>
                    </a:moveTo>
                    <a:cubicBezTo>
                      <a:pt x="70" y="38"/>
                      <a:pt x="67" y="41"/>
                      <a:pt x="63" y="43"/>
                    </a:cubicBezTo>
                    <a:cubicBezTo>
                      <a:pt x="59" y="45"/>
                      <a:pt x="56" y="44"/>
                      <a:pt x="55" y="40"/>
                    </a:cubicBezTo>
                    <a:cubicBezTo>
                      <a:pt x="53" y="32"/>
                      <a:pt x="45" y="30"/>
                      <a:pt x="43" y="24"/>
                    </a:cubicBezTo>
                    <a:cubicBezTo>
                      <a:pt x="42" y="24"/>
                      <a:pt x="40" y="23"/>
                      <a:pt x="40" y="24"/>
                    </a:cubicBezTo>
                    <a:cubicBezTo>
                      <a:pt x="36" y="28"/>
                      <a:pt x="29" y="27"/>
                      <a:pt x="25" y="33"/>
                    </a:cubicBezTo>
                    <a:cubicBezTo>
                      <a:pt x="23" y="37"/>
                      <a:pt x="23" y="39"/>
                      <a:pt x="27" y="40"/>
                    </a:cubicBezTo>
                    <a:cubicBezTo>
                      <a:pt x="32" y="42"/>
                      <a:pt x="36" y="43"/>
                      <a:pt x="40" y="44"/>
                    </a:cubicBezTo>
                    <a:cubicBezTo>
                      <a:pt x="43" y="45"/>
                      <a:pt x="45" y="47"/>
                      <a:pt x="48" y="49"/>
                    </a:cubicBezTo>
                    <a:cubicBezTo>
                      <a:pt x="50" y="51"/>
                      <a:pt x="51" y="53"/>
                      <a:pt x="50" y="56"/>
                    </a:cubicBezTo>
                    <a:cubicBezTo>
                      <a:pt x="49" y="59"/>
                      <a:pt x="46" y="58"/>
                      <a:pt x="44" y="58"/>
                    </a:cubicBezTo>
                    <a:cubicBezTo>
                      <a:pt x="41" y="59"/>
                      <a:pt x="39" y="58"/>
                      <a:pt x="36" y="61"/>
                    </a:cubicBezTo>
                    <a:cubicBezTo>
                      <a:pt x="31" y="68"/>
                      <a:pt x="22" y="69"/>
                      <a:pt x="15" y="65"/>
                    </a:cubicBezTo>
                    <a:cubicBezTo>
                      <a:pt x="12" y="63"/>
                      <a:pt x="9" y="62"/>
                      <a:pt x="6" y="61"/>
                    </a:cubicBezTo>
                    <a:cubicBezTo>
                      <a:pt x="4" y="61"/>
                      <a:pt x="1" y="62"/>
                      <a:pt x="0" y="59"/>
                    </a:cubicBezTo>
                    <a:cubicBezTo>
                      <a:pt x="0" y="57"/>
                      <a:pt x="3" y="56"/>
                      <a:pt x="4" y="55"/>
                    </a:cubicBezTo>
                    <a:cubicBezTo>
                      <a:pt x="5" y="55"/>
                      <a:pt x="6" y="54"/>
                      <a:pt x="6" y="53"/>
                    </a:cubicBezTo>
                    <a:cubicBezTo>
                      <a:pt x="13" y="44"/>
                      <a:pt x="19" y="34"/>
                      <a:pt x="18" y="22"/>
                    </a:cubicBezTo>
                    <a:cubicBezTo>
                      <a:pt x="18" y="17"/>
                      <a:pt x="20" y="12"/>
                      <a:pt x="26" y="11"/>
                    </a:cubicBezTo>
                    <a:cubicBezTo>
                      <a:pt x="32" y="10"/>
                      <a:pt x="38" y="7"/>
                      <a:pt x="43" y="4"/>
                    </a:cubicBezTo>
                    <a:cubicBezTo>
                      <a:pt x="54" y="0"/>
                      <a:pt x="60" y="3"/>
                      <a:pt x="69" y="8"/>
                    </a:cubicBezTo>
                    <a:cubicBezTo>
                      <a:pt x="78" y="14"/>
                      <a:pt x="74" y="22"/>
                      <a:pt x="79" y="28"/>
                    </a:cubicBezTo>
                    <a:cubicBezTo>
                      <a:pt x="81" y="31"/>
                      <a:pt x="74" y="32"/>
                      <a:pt x="74" y="36"/>
                    </a:cubicBezTo>
                    <a:close/>
                  </a:path>
                </a:pathLst>
              </a:custGeom>
              <a:solidFill>
                <a:srgbClr val="771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6" name="Freeform 181">
                <a:extLst>
                  <a:ext uri="{FF2B5EF4-FFF2-40B4-BE49-F238E27FC236}">
                    <a16:creationId xmlns:a16="http://schemas.microsoft.com/office/drawing/2014/main" id="{FDE3D542-EA3B-751C-B998-E85906872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" y="3206"/>
                <a:ext cx="218" cy="67"/>
              </a:xfrm>
              <a:custGeom>
                <a:avLst/>
                <a:gdLst>
                  <a:gd name="T0" fmla="*/ 16 w 71"/>
                  <a:gd name="T1" fmla="*/ 6 h 22"/>
                  <a:gd name="T2" fmla="*/ 22 w 71"/>
                  <a:gd name="T3" fmla="*/ 8 h 22"/>
                  <a:gd name="T4" fmla="*/ 37 w 71"/>
                  <a:gd name="T5" fmla="*/ 12 h 22"/>
                  <a:gd name="T6" fmla="*/ 63 w 71"/>
                  <a:gd name="T7" fmla="*/ 5 h 22"/>
                  <a:gd name="T8" fmla="*/ 70 w 71"/>
                  <a:gd name="T9" fmla="*/ 0 h 22"/>
                  <a:gd name="T10" fmla="*/ 70 w 71"/>
                  <a:gd name="T11" fmla="*/ 4 h 22"/>
                  <a:gd name="T12" fmla="*/ 67 w 71"/>
                  <a:gd name="T13" fmla="*/ 8 h 22"/>
                  <a:gd name="T14" fmla="*/ 53 w 71"/>
                  <a:gd name="T15" fmla="*/ 14 h 22"/>
                  <a:gd name="T16" fmla="*/ 41 w 71"/>
                  <a:gd name="T17" fmla="*/ 17 h 22"/>
                  <a:gd name="T18" fmla="*/ 33 w 71"/>
                  <a:gd name="T19" fmla="*/ 16 h 22"/>
                  <a:gd name="T20" fmla="*/ 26 w 71"/>
                  <a:gd name="T21" fmla="*/ 14 h 22"/>
                  <a:gd name="T22" fmla="*/ 9 w 71"/>
                  <a:gd name="T23" fmla="*/ 20 h 22"/>
                  <a:gd name="T24" fmla="*/ 2 w 71"/>
                  <a:gd name="T25" fmla="*/ 15 h 22"/>
                  <a:gd name="T26" fmla="*/ 5 w 71"/>
                  <a:gd name="T27" fmla="*/ 11 h 22"/>
                  <a:gd name="T28" fmla="*/ 16 w 71"/>
                  <a:gd name="T2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22">
                    <a:moveTo>
                      <a:pt x="16" y="6"/>
                    </a:moveTo>
                    <a:cubicBezTo>
                      <a:pt x="18" y="8"/>
                      <a:pt x="20" y="8"/>
                      <a:pt x="22" y="8"/>
                    </a:cubicBezTo>
                    <a:cubicBezTo>
                      <a:pt x="27" y="8"/>
                      <a:pt x="32" y="8"/>
                      <a:pt x="37" y="12"/>
                    </a:cubicBezTo>
                    <a:cubicBezTo>
                      <a:pt x="43" y="16"/>
                      <a:pt x="59" y="11"/>
                      <a:pt x="63" y="5"/>
                    </a:cubicBezTo>
                    <a:cubicBezTo>
                      <a:pt x="65" y="2"/>
                      <a:pt x="68" y="1"/>
                      <a:pt x="70" y="0"/>
                    </a:cubicBezTo>
                    <a:cubicBezTo>
                      <a:pt x="71" y="1"/>
                      <a:pt x="71" y="3"/>
                      <a:pt x="70" y="4"/>
                    </a:cubicBezTo>
                    <a:cubicBezTo>
                      <a:pt x="68" y="5"/>
                      <a:pt x="67" y="6"/>
                      <a:pt x="67" y="8"/>
                    </a:cubicBezTo>
                    <a:cubicBezTo>
                      <a:pt x="64" y="14"/>
                      <a:pt x="59" y="15"/>
                      <a:pt x="53" y="14"/>
                    </a:cubicBezTo>
                    <a:cubicBezTo>
                      <a:pt x="48" y="13"/>
                      <a:pt x="45" y="16"/>
                      <a:pt x="41" y="17"/>
                    </a:cubicBezTo>
                    <a:cubicBezTo>
                      <a:pt x="38" y="18"/>
                      <a:pt x="35" y="19"/>
                      <a:pt x="33" y="16"/>
                    </a:cubicBezTo>
                    <a:cubicBezTo>
                      <a:pt x="32" y="12"/>
                      <a:pt x="29" y="12"/>
                      <a:pt x="26" y="14"/>
                    </a:cubicBezTo>
                    <a:cubicBezTo>
                      <a:pt x="20" y="17"/>
                      <a:pt x="14" y="16"/>
                      <a:pt x="9" y="20"/>
                    </a:cubicBezTo>
                    <a:cubicBezTo>
                      <a:pt x="6" y="22"/>
                      <a:pt x="3" y="17"/>
                      <a:pt x="2" y="15"/>
                    </a:cubicBezTo>
                    <a:cubicBezTo>
                      <a:pt x="0" y="12"/>
                      <a:pt x="3" y="12"/>
                      <a:pt x="5" y="11"/>
                    </a:cubicBezTo>
                    <a:cubicBezTo>
                      <a:pt x="9" y="9"/>
                      <a:pt x="13" y="7"/>
                      <a:pt x="16" y="6"/>
                    </a:cubicBezTo>
                    <a:close/>
                  </a:path>
                </a:pathLst>
              </a:custGeom>
              <a:solidFill>
                <a:srgbClr val="B3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7" name="Freeform 182">
                <a:extLst>
                  <a:ext uri="{FF2B5EF4-FFF2-40B4-BE49-F238E27FC236}">
                    <a16:creationId xmlns:a16="http://schemas.microsoft.com/office/drawing/2014/main" id="{046414DC-3360-B98A-7081-96E937E7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3175"/>
                <a:ext cx="33" cy="43"/>
              </a:xfrm>
              <a:custGeom>
                <a:avLst/>
                <a:gdLst>
                  <a:gd name="T0" fmla="*/ 0 w 11"/>
                  <a:gd name="T1" fmla="*/ 14 h 14"/>
                  <a:gd name="T2" fmla="*/ 0 w 11"/>
                  <a:gd name="T3" fmla="*/ 10 h 14"/>
                  <a:gd name="T4" fmla="*/ 11 w 11"/>
                  <a:gd name="T5" fmla="*/ 0 h 14"/>
                  <a:gd name="T6" fmla="*/ 0 w 11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cubicBezTo>
                      <a:pt x="0" y="13"/>
                      <a:pt x="0" y="11"/>
                      <a:pt x="0" y="10"/>
                    </a:cubicBezTo>
                    <a:cubicBezTo>
                      <a:pt x="3" y="6"/>
                      <a:pt x="5" y="0"/>
                      <a:pt x="11" y="0"/>
                    </a:cubicBezTo>
                    <a:cubicBezTo>
                      <a:pt x="5" y="3"/>
                      <a:pt x="5" y="10"/>
                      <a:pt x="0" y="14"/>
                    </a:cubicBezTo>
                    <a:close/>
                  </a:path>
                </a:pathLst>
              </a:custGeom>
              <a:solidFill>
                <a:srgbClr val="A31A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8" name="Freeform 183">
                <a:extLst>
                  <a:ext uri="{FF2B5EF4-FFF2-40B4-BE49-F238E27FC236}">
                    <a16:creationId xmlns:a16="http://schemas.microsoft.com/office/drawing/2014/main" id="{A94F19D5-5931-07FE-D2F6-4BC5359F5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" y="2246"/>
                <a:ext cx="322" cy="233"/>
              </a:xfrm>
              <a:custGeom>
                <a:avLst/>
                <a:gdLst>
                  <a:gd name="T0" fmla="*/ 95 w 105"/>
                  <a:gd name="T1" fmla="*/ 45 h 76"/>
                  <a:gd name="T2" fmla="*/ 87 w 105"/>
                  <a:gd name="T3" fmla="*/ 51 h 76"/>
                  <a:gd name="T4" fmla="*/ 94 w 105"/>
                  <a:gd name="T5" fmla="*/ 62 h 76"/>
                  <a:gd name="T6" fmla="*/ 103 w 105"/>
                  <a:gd name="T7" fmla="*/ 71 h 76"/>
                  <a:gd name="T8" fmla="*/ 98 w 105"/>
                  <a:gd name="T9" fmla="*/ 76 h 76"/>
                  <a:gd name="T10" fmla="*/ 89 w 105"/>
                  <a:gd name="T11" fmla="*/ 69 h 76"/>
                  <a:gd name="T12" fmla="*/ 84 w 105"/>
                  <a:gd name="T13" fmla="*/ 73 h 76"/>
                  <a:gd name="T14" fmla="*/ 77 w 105"/>
                  <a:gd name="T15" fmla="*/ 75 h 76"/>
                  <a:gd name="T16" fmla="*/ 48 w 105"/>
                  <a:gd name="T17" fmla="*/ 67 h 76"/>
                  <a:gd name="T18" fmla="*/ 40 w 105"/>
                  <a:gd name="T19" fmla="*/ 62 h 76"/>
                  <a:gd name="T20" fmla="*/ 31 w 105"/>
                  <a:gd name="T21" fmla="*/ 57 h 76"/>
                  <a:gd name="T22" fmla="*/ 16 w 105"/>
                  <a:gd name="T23" fmla="*/ 61 h 76"/>
                  <a:gd name="T24" fmla="*/ 3 w 105"/>
                  <a:gd name="T25" fmla="*/ 55 h 76"/>
                  <a:gd name="T26" fmla="*/ 4 w 105"/>
                  <a:gd name="T27" fmla="*/ 45 h 76"/>
                  <a:gd name="T28" fmla="*/ 11 w 105"/>
                  <a:gd name="T29" fmla="*/ 36 h 76"/>
                  <a:gd name="T30" fmla="*/ 13 w 105"/>
                  <a:gd name="T31" fmla="*/ 36 h 76"/>
                  <a:gd name="T32" fmla="*/ 14 w 105"/>
                  <a:gd name="T33" fmla="*/ 46 h 76"/>
                  <a:gd name="T34" fmla="*/ 10 w 105"/>
                  <a:gd name="T35" fmla="*/ 52 h 76"/>
                  <a:gd name="T36" fmla="*/ 19 w 105"/>
                  <a:gd name="T37" fmla="*/ 54 h 76"/>
                  <a:gd name="T38" fmla="*/ 31 w 105"/>
                  <a:gd name="T39" fmla="*/ 51 h 76"/>
                  <a:gd name="T40" fmla="*/ 47 w 105"/>
                  <a:gd name="T41" fmla="*/ 57 h 76"/>
                  <a:gd name="T42" fmla="*/ 58 w 105"/>
                  <a:gd name="T43" fmla="*/ 60 h 76"/>
                  <a:gd name="T44" fmla="*/ 59 w 105"/>
                  <a:gd name="T45" fmla="*/ 35 h 76"/>
                  <a:gd name="T46" fmla="*/ 58 w 105"/>
                  <a:gd name="T47" fmla="*/ 19 h 76"/>
                  <a:gd name="T48" fmla="*/ 58 w 105"/>
                  <a:gd name="T49" fmla="*/ 14 h 76"/>
                  <a:gd name="T50" fmla="*/ 61 w 105"/>
                  <a:gd name="T51" fmla="*/ 10 h 76"/>
                  <a:gd name="T52" fmla="*/ 64 w 105"/>
                  <a:gd name="T53" fmla="*/ 19 h 76"/>
                  <a:gd name="T54" fmla="*/ 69 w 105"/>
                  <a:gd name="T55" fmla="*/ 27 h 76"/>
                  <a:gd name="T56" fmla="*/ 76 w 105"/>
                  <a:gd name="T57" fmla="*/ 29 h 76"/>
                  <a:gd name="T58" fmla="*/ 79 w 105"/>
                  <a:gd name="T59" fmla="*/ 21 h 76"/>
                  <a:gd name="T60" fmla="*/ 70 w 105"/>
                  <a:gd name="T61" fmla="*/ 6 h 76"/>
                  <a:gd name="T62" fmla="*/ 70 w 105"/>
                  <a:gd name="T63" fmla="*/ 4 h 76"/>
                  <a:gd name="T64" fmla="*/ 80 w 105"/>
                  <a:gd name="T65" fmla="*/ 1 h 76"/>
                  <a:gd name="T66" fmla="*/ 81 w 105"/>
                  <a:gd name="T67" fmla="*/ 14 h 76"/>
                  <a:gd name="T68" fmla="*/ 81 w 105"/>
                  <a:gd name="T69" fmla="*/ 14 h 76"/>
                  <a:gd name="T70" fmla="*/ 83 w 105"/>
                  <a:gd name="T71" fmla="*/ 25 h 76"/>
                  <a:gd name="T72" fmla="*/ 85 w 105"/>
                  <a:gd name="T73" fmla="*/ 27 h 76"/>
                  <a:gd name="T74" fmla="*/ 93 w 105"/>
                  <a:gd name="T75" fmla="*/ 39 h 76"/>
                  <a:gd name="T76" fmla="*/ 95 w 105"/>
                  <a:gd name="T77" fmla="*/ 4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" h="76">
                    <a:moveTo>
                      <a:pt x="95" y="45"/>
                    </a:moveTo>
                    <a:cubicBezTo>
                      <a:pt x="92" y="46"/>
                      <a:pt x="87" y="45"/>
                      <a:pt x="87" y="51"/>
                    </a:cubicBezTo>
                    <a:cubicBezTo>
                      <a:pt x="87" y="56"/>
                      <a:pt x="89" y="60"/>
                      <a:pt x="94" y="62"/>
                    </a:cubicBezTo>
                    <a:cubicBezTo>
                      <a:pt x="98" y="63"/>
                      <a:pt x="100" y="68"/>
                      <a:pt x="103" y="71"/>
                    </a:cubicBezTo>
                    <a:cubicBezTo>
                      <a:pt x="105" y="76"/>
                      <a:pt x="101" y="75"/>
                      <a:pt x="98" y="76"/>
                    </a:cubicBezTo>
                    <a:cubicBezTo>
                      <a:pt x="93" y="76"/>
                      <a:pt x="92" y="71"/>
                      <a:pt x="89" y="69"/>
                    </a:cubicBezTo>
                    <a:cubicBezTo>
                      <a:pt x="86" y="68"/>
                      <a:pt x="85" y="71"/>
                      <a:pt x="84" y="73"/>
                    </a:cubicBezTo>
                    <a:cubicBezTo>
                      <a:pt x="82" y="75"/>
                      <a:pt x="79" y="76"/>
                      <a:pt x="77" y="75"/>
                    </a:cubicBezTo>
                    <a:cubicBezTo>
                      <a:pt x="68" y="69"/>
                      <a:pt x="58" y="67"/>
                      <a:pt x="48" y="67"/>
                    </a:cubicBezTo>
                    <a:cubicBezTo>
                      <a:pt x="44" y="68"/>
                      <a:pt x="41" y="66"/>
                      <a:pt x="40" y="62"/>
                    </a:cubicBezTo>
                    <a:cubicBezTo>
                      <a:pt x="39" y="57"/>
                      <a:pt x="36" y="56"/>
                      <a:pt x="31" y="57"/>
                    </a:cubicBezTo>
                    <a:cubicBezTo>
                      <a:pt x="26" y="58"/>
                      <a:pt x="21" y="60"/>
                      <a:pt x="16" y="61"/>
                    </a:cubicBezTo>
                    <a:cubicBezTo>
                      <a:pt x="10" y="62"/>
                      <a:pt x="6" y="59"/>
                      <a:pt x="3" y="55"/>
                    </a:cubicBezTo>
                    <a:cubicBezTo>
                      <a:pt x="0" y="51"/>
                      <a:pt x="0" y="48"/>
                      <a:pt x="4" y="45"/>
                    </a:cubicBezTo>
                    <a:cubicBezTo>
                      <a:pt x="8" y="43"/>
                      <a:pt x="10" y="40"/>
                      <a:pt x="11" y="36"/>
                    </a:cubicBezTo>
                    <a:cubicBezTo>
                      <a:pt x="12" y="36"/>
                      <a:pt x="13" y="36"/>
                      <a:pt x="13" y="36"/>
                    </a:cubicBezTo>
                    <a:cubicBezTo>
                      <a:pt x="18" y="39"/>
                      <a:pt x="17" y="43"/>
                      <a:pt x="14" y="46"/>
                    </a:cubicBezTo>
                    <a:cubicBezTo>
                      <a:pt x="12" y="48"/>
                      <a:pt x="8" y="49"/>
                      <a:pt x="10" y="52"/>
                    </a:cubicBezTo>
                    <a:cubicBezTo>
                      <a:pt x="12" y="55"/>
                      <a:pt x="16" y="55"/>
                      <a:pt x="19" y="54"/>
                    </a:cubicBezTo>
                    <a:cubicBezTo>
                      <a:pt x="23" y="52"/>
                      <a:pt x="27" y="52"/>
                      <a:pt x="31" y="51"/>
                    </a:cubicBezTo>
                    <a:cubicBezTo>
                      <a:pt x="38" y="49"/>
                      <a:pt x="43" y="50"/>
                      <a:pt x="47" y="57"/>
                    </a:cubicBezTo>
                    <a:cubicBezTo>
                      <a:pt x="50" y="61"/>
                      <a:pt x="55" y="57"/>
                      <a:pt x="58" y="60"/>
                    </a:cubicBezTo>
                    <a:cubicBezTo>
                      <a:pt x="52" y="51"/>
                      <a:pt x="54" y="43"/>
                      <a:pt x="59" y="35"/>
                    </a:cubicBezTo>
                    <a:cubicBezTo>
                      <a:pt x="61" y="30"/>
                      <a:pt x="60" y="24"/>
                      <a:pt x="58" y="19"/>
                    </a:cubicBezTo>
                    <a:cubicBezTo>
                      <a:pt x="58" y="17"/>
                      <a:pt x="58" y="16"/>
                      <a:pt x="58" y="14"/>
                    </a:cubicBezTo>
                    <a:cubicBezTo>
                      <a:pt x="59" y="12"/>
                      <a:pt x="59" y="10"/>
                      <a:pt x="61" y="10"/>
                    </a:cubicBezTo>
                    <a:cubicBezTo>
                      <a:pt x="64" y="13"/>
                      <a:pt x="63" y="16"/>
                      <a:pt x="64" y="19"/>
                    </a:cubicBezTo>
                    <a:cubicBezTo>
                      <a:pt x="65" y="22"/>
                      <a:pt x="67" y="25"/>
                      <a:pt x="69" y="27"/>
                    </a:cubicBezTo>
                    <a:cubicBezTo>
                      <a:pt x="71" y="29"/>
                      <a:pt x="73" y="30"/>
                      <a:pt x="76" y="29"/>
                    </a:cubicBezTo>
                    <a:cubicBezTo>
                      <a:pt x="79" y="27"/>
                      <a:pt x="80" y="24"/>
                      <a:pt x="79" y="21"/>
                    </a:cubicBezTo>
                    <a:cubicBezTo>
                      <a:pt x="77" y="15"/>
                      <a:pt x="75" y="9"/>
                      <a:pt x="70" y="6"/>
                    </a:cubicBezTo>
                    <a:cubicBezTo>
                      <a:pt x="69" y="5"/>
                      <a:pt x="70" y="4"/>
                      <a:pt x="70" y="4"/>
                    </a:cubicBezTo>
                    <a:cubicBezTo>
                      <a:pt x="73" y="2"/>
                      <a:pt x="76" y="0"/>
                      <a:pt x="80" y="1"/>
                    </a:cubicBezTo>
                    <a:cubicBezTo>
                      <a:pt x="86" y="5"/>
                      <a:pt x="81" y="9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0" y="18"/>
                      <a:pt x="85" y="21"/>
                      <a:pt x="83" y="25"/>
                    </a:cubicBezTo>
                    <a:cubicBezTo>
                      <a:pt x="83" y="26"/>
                      <a:pt x="84" y="27"/>
                      <a:pt x="85" y="27"/>
                    </a:cubicBezTo>
                    <a:cubicBezTo>
                      <a:pt x="93" y="28"/>
                      <a:pt x="93" y="33"/>
                      <a:pt x="93" y="39"/>
                    </a:cubicBezTo>
                    <a:cubicBezTo>
                      <a:pt x="92" y="41"/>
                      <a:pt x="94" y="43"/>
                      <a:pt x="95" y="45"/>
                    </a:cubicBezTo>
                    <a:close/>
                  </a:path>
                </a:pathLst>
              </a:custGeom>
              <a:solidFill>
                <a:srgbClr val="F6A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9" name="Freeform 184">
                <a:extLst>
                  <a:ext uri="{FF2B5EF4-FFF2-40B4-BE49-F238E27FC236}">
                    <a16:creationId xmlns:a16="http://schemas.microsoft.com/office/drawing/2014/main" id="{98FE2CF7-2DE4-44E2-FA4B-2A032236A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" y="2280"/>
                <a:ext cx="177" cy="159"/>
              </a:xfrm>
              <a:custGeom>
                <a:avLst/>
                <a:gdLst>
                  <a:gd name="T0" fmla="*/ 55 w 58"/>
                  <a:gd name="T1" fmla="*/ 25 h 52"/>
                  <a:gd name="T2" fmla="*/ 57 w 58"/>
                  <a:gd name="T3" fmla="*/ 48 h 52"/>
                  <a:gd name="T4" fmla="*/ 57 w 58"/>
                  <a:gd name="T5" fmla="*/ 51 h 52"/>
                  <a:gd name="T6" fmla="*/ 54 w 58"/>
                  <a:gd name="T7" fmla="*/ 51 h 52"/>
                  <a:gd name="T8" fmla="*/ 43 w 58"/>
                  <a:gd name="T9" fmla="*/ 51 h 52"/>
                  <a:gd name="T10" fmla="*/ 41 w 58"/>
                  <a:gd name="T11" fmla="*/ 49 h 52"/>
                  <a:gd name="T12" fmla="*/ 28 w 58"/>
                  <a:gd name="T13" fmla="*/ 41 h 52"/>
                  <a:gd name="T14" fmla="*/ 10 w 58"/>
                  <a:gd name="T15" fmla="*/ 45 h 52"/>
                  <a:gd name="T16" fmla="*/ 2 w 58"/>
                  <a:gd name="T17" fmla="*/ 41 h 52"/>
                  <a:gd name="T18" fmla="*/ 6 w 58"/>
                  <a:gd name="T19" fmla="*/ 35 h 52"/>
                  <a:gd name="T20" fmla="*/ 8 w 58"/>
                  <a:gd name="T21" fmla="*/ 25 h 52"/>
                  <a:gd name="T22" fmla="*/ 13 w 58"/>
                  <a:gd name="T23" fmla="*/ 25 h 52"/>
                  <a:gd name="T24" fmla="*/ 17 w 58"/>
                  <a:gd name="T25" fmla="*/ 26 h 52"/>
                  <a:gd name="T26" fmla="*/ 17 w 58"/>
                  <a:gd name="T27" fmla="*/ 21 h 52"/>
                  <a:gd name="T28" fmla="*/ 20 w 58"/>
                  <a:gd name="T29" fmla="*/ 23 h 52"/>
                  <a:gd name="T30" fmla="*/ 23 w 58"/>
                  <a:gd name="T31" fmla="*/ 26 h 52"/>
                  <a:gd name="T32" fmla="*/ 19 w 58"/>
                  <a:gd name="T33" fmla="*/ 28 h 52"/>
                  <a:gd name="T34" fmla="*/ 15 w 58"/>
                  <a:gd name="T35" fmla="*/ 33 h 52"/>
                  <a:gd name="T36" fmla="*/ 17 w 58"/>
                  <a:gd name="T37" fmla="*/ 39 h 52"/>
                  <a:gd name="T38" fmla="*/ 26 w 58"/>
                  <a:gd name="T39" fmla="*/ 36 h 52"/>
                  <a:gd name="T40" fmla="*/ 41 w 58"/>
                  <a:gd name="T41" fmla="*/ 28 h 52"/>
                  <a:gd name="T42" fmla="*/ 46 w 58"/>
                  <a:gd name="T43" fmla="*/ 29 h 52"/>
                  <a:gd name="T44" fmla="*/ 51 w 58"/>
                  <a:gd name="T45" fmla="*/ 24 h 52"/>
                  <a:gd name="T46" fmla="*/ 54 w 58"/>
                  <a:gd name="T47" fmla="*/ 0 h 52"/>
                  <a:gd name="T48" fmla="*/ 54 w 58"/>
                  <a:gd name="T49" fmla="*/ 3 h 52"/>
                  <a:gd name="T50" fmla="*/ 54 w 58"/>
                  <a:gd name="T51" fmla="*/ 8 h 52"/>
                  <a:gd name="T52" fmla="*/ 55 w 58"/>
                  <a:gd name="T53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2">
                    <a:moveTo>
                      <a:pt x="55" y="25"/>
                    </a:moveTo>
                    <a:cubicBezTo>
                      <a:pt x="49" y="34"/>
                      <a:pt x="49" y="39"/>
                      <a:pt x="57" y="48"/>
                    </a:cubicBezTo>
                    <a:cubicBezTo>
                      <a:pt x="57" y="49"/>
                      <a:pt x="58" y="50"/>
                      <a:pt x="57" y="51"/>
                    </a:cubicBezTo>
                    <a:cubicBezTo>
                      <a:pt x="57" y="52"/>
                      <a:pt x="55" y="52"/>
                      <a:pt x="54" y="51"/>
                    </a:cubicBezTo>
                    <a:cubicBezTo>
                      <a:pt x="50" y="50"/>
                      <a:pt x="47" y="48"/>
                      <a:pt x="43" y="51"/>
                    </a:cubicBezTo>
                    <a:cubicBezTo>
                      <a:pt x="42" y="52"/>
                      <a:pt x="41" y="50"/>
                      <a:pt x="41" y="49"/>
                    </a:cubicBezTo>
                    <a:cubicBezTo>
                      <a:pt x="39" y="42"/>
                      <a:pt x="34" y="40"/>
                      <a:pt x="28" y="41"/>
                    </a:cubicBezTo>
                    <a:cubicBezTo>
                      <a:pt x="22" y="42"/>
                      <a:pt x="17" y="45"/>
                      <a:pt x="10" y="45"/>
                    </a:cubicBezTo>
                    <a:cubicBezTo>
                      <a:pt x="7" y="45"/>
                      <a:pt x="3" y="44"/>
                      <a:pt x="2" y="41"/>
                    </a:cubicBezTo>
                    <a:cubicBezTo>
                      <a:pt x="0" y="37"/>
                      <a:pt x="4" y="36"/>
                      <a:pt x="6" y="35"/>
                    </a:cubicBezTo>
                    <a:cubicBezTo>
                      <a:pt x="11" y="32"/>
                      <a:pt x="11" y="29"/>
                      <a:pt x="8" y="25"/>
                    </a:cubicBezTo>
                    <a:cubicBezTo>
                      <a:pt x="10" y="23"/>
                      <a:pt x="11" y="25"/>
                      <a:pt x="13" y="25"/>
                    </a:cubicBezTo>
                    <a:cubicBezTo>
                      <a:pt x="14" y="26"/>
                      <a:pt x="16" y="27"/>
                      <a:pt x="17" y="26"/>
                    </a:cubicBezTo>
                    <a:cubicBezTo>
                      <a:pt x="19" y="24"/>
                      <a:pt x="17" y="23"/>
                      <a:pt x="17" y="21"/>
                    </a:cubicBezTo>
                    <a:cubicBezTo>
                      <a:pt x="18" y="21"/>
                      <a:pt x="19" y="22"/>
                      <a:pt x="20" y="23"/>
                    </a:cubicBezTo>
                    <a:cubicBezTo>
                      <a:pt x="22" y="23"/>
                      <a:pt x="23" y="24"/>
                      <a:pt x="23" y="26"/>
                    </a:cubicBezTo>
                    <a:cubicBezTo>
                      <a:pt x="23" y="28"/>
                      <a:pt x="21" y="28"/>
                      <a:pt x="19" y="28"/>
                    </a:cubicBezTo>
                    <a:cubicBezTo>
                      <a:pt x="16" y="28"/>
                      <a:pt x="14" y="29"/>
                      <a:pt x="15" y="33"/>
                    </a:cubicBezTo>
                    <a:cubicBezTo>
                      <a:pt x="15" y="35"/>
                      <a:pt x="12" y="39"/>
                      <a:pt x="17" y="39"/>
                    </a:cubicBezTo>
                    <a:cubicBezTo>
                      <a:pt x="21" y="40"/>
                      <a:pt x="26" y="40"/>
                      <a:pt x="26" y="36"/>
                    </a:cubicBezTo>
                    <a:cubicBezTo>
                      <a:pt x="28" y="25"/>
                      <a:pt x="35" y="28"/>
                      <a:pt x="41" y="28"/>
                    </a:cubicBezTo>
                    <a:cubicBezTo>
                      <a:pt x="43" y="28"/>
                      <a:pt x="44" y="29"/>
                      <a:pt x="46" y="29"/>
                    </a:cubicBezTo>
                    <a:cubicBezTo>
                      <a:pt x="50" y="30"/>
                      <a:pt x="52" y="27"/>
                      <a:pt x="51" y="24"/>
                    </a:cubicBezTo>
                    <a:cubicBezTo>
                      <a:pt x="48" y="15"/>
                      <a:pt x="53" y="8"/>
                      <a:pt x="54" y="0"/>
                    </a:cubicBezTo>
                    <a:cubicBezTo>
                      <a:pt x="54" y="1"/>
                      <a:pt x="54" y="2"/>
                      <a:pt x="54" y="3"/>
                    </a:cubicBezTo>
                    <a:cubicBezTo>
                      <a:pt x="54" y="4"/>
                      <a:pt x="54" y="6"/>
                      <a:pt x="54" y="8"/>
                    </a:cubicBezTo>
                    <a:cubicBezTo>
                      <a:pt x="55" y="14"/>
                      <a:pt x="56" y="19"/>
                      <a:pt x="55" y="25"/>
                    </a:cubicBezTo>
                    <a:close/>
                  </a:path>
                </a:pathLst>
              </a:custGeom>
              <a:solidFill>
                <a:srgbClr val="FAC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0" name="Freeform 185">
                <a:extLst>
                  <a:ext uri="{FF2B5EF4-FFF2-40B4-BE49-F238E27FC236}">
                    <a16:creationId xmlns:a16="http://schemas.microsoft.com/office/drawing/2014/main" id="{BFA8D9CA-47FC-61FF-EDC9-CDAF70CE7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" y="2206"/>
                <a:ext cx="153" cy="160"/>
              </a:xfrm>
              <a:custGeom>
                <a:avLst/>
                <a:gdLst>
                  <a:gd name="T0" fmla="*/ 3 w 50"/>
                  <a:gd name="T1" fmla="*/ 38 h 52"/>
                  <a:gd name="T2" fmla="*/ 4 w 50"/>
                  <a:gd name="T3" fmla="*/ 29 h 52"/>
                  <a:gd name="T4" fmla="*/ 5 w 50"/>
                  <a:gd name="T5" fmla="*/ 17 h 52"/>
                  <a:gd name="T6" fmla="*/ 8 w 50"/>
                  <a:gd name="T7" fmla="*/ 8 h 52"/>
                  <a:gd name="T8" fmla="*/ 14 w 50"/>
                  <a:gd name="T9" fmla="*/ 11 h 52"/>
                  <a:gd name="T10" fmla="*/ 17 w 50"/>
                  <a:gd name="T11" fmla="*/ 14 h 52"/>
                  <a:gd name="T12" fmla="*/ 22 w 50"/>
                  <a:gd name="T13" fmla="*/ 14 h 52"/>
                  <a:gd name="T14" fmla="*/ 22 w 50"/>
                  <a:gd name="T15" fmla="*/ 10 h 52"/>
                  <a:gd name="T16" fmla="*/ 26 w 50"/>
                  <a:gd name="T17" fmla="*/ 6 h 52"/>
                  <a:gd name="T18" fmla="*/ 32 w 50"/>
                  <a:gd name="T19" fmla="*/ 3 h 52"/>
                  <a:gd name="T20" fmla="*/ 36 w 50"/>
                  <a:gd name="T21" fmla="*/ 0 h 52"/>
                  <a:gd name="T22" fmla="*/ 41 w 50"/>
                  <a:gd name="T23" fmla="*/ 4 h 52"/>
                  <a:gd name="T24" fmla="*/ 47 w 50"/>
                  <a:gd name="T25" fmla="*/ 11 h 52"/>
                  <a:gd name="T26" fmla="*/ 50 w 50"/>
                  <a:gd name="T27" fmla="*/ 13 h 52"/>
                  <a:gd name="T28" fmla="*/ 48 w 50"/>
                  <a:gd name="T29" fmla="*/ 15 h 52"/>
                  <a:gd name="T30" fmla="*/ 40 w 50"/>
                  <a:gd name="T31" fmla="*/ 29 h 52"/>
                  <a:gd name="T32" fmla="*/ 35 w 50"/>
                  <a:gd name="T33" fmla="*/ 43 h 52"/>
                  <a:gd name="T34" fmla="*/ 22 w 50"/>
                  <a:gd name="T35" fmla="*/ 44 h 52"/>
                  <a:gd name="T36" fmla="*/ 18 w 50"/>
                  <a:gd name="T37" fmla="*/ 46 h 52"/>
                  <a:gd name="T38" fmla="*/ 16 w 50"/>
                  <a:gd name="T39" fmla="*/ 37 h 52"/>
                  <a:gd name="T40" fmla="*/ 24 w 50"/>
                  <a:gd name="T41" fmla="*/ 41 h 52"/>
                  <a:gd name="T42" fmla="*/ 30 w 50"/>
                  <a:gd name="T43" fmla="*/ 39 h 52"/>
                  <a:gd name="T44" fmla="*/ 36 w 50"/>
                  <a:gd name="T45" fmla="*/ 26 h 52"/>
                  <a:gd name="T46" fmla="*/ 38 w 50"/>
                  <a:gd name="T47" fmla="*/ 14 h 52"/>
                  <a:gd name="T48" fmla="*/ 33 w 50"/>
                  <a:gd name="T49" fmla="*/ 13 h 52"/>
                  <a:gd name="T50" fmla="*/ 28 w 50"/>
                  <a:gd name="T51" fmla="*/ 12 h 52"/>
                  <a:gd name="T52" fmla="*/ 29 w 50"/>
                  <a:gd name="T53" fmla="*/ 13 h 52"/>
                  <a:gd name="T54" fmla="*/ 33 w 50"/>
                  <a:gd name="T55" fmla="*/ 23 h 52"/>
                  <a:gd name="T56" fmla="*/ 22 w 50"/>
                  <a:gd name="T57" fmla="*/ 25 h 52"/>
                  <a:gd name="T58" fmla="*/ 11 w 50"/>
                  <a:gd name="T59" fmla="*/ 24 h 52"/>
                  <a:gd name="T60" fmla="*/ 5 w 50"/>
                  <a:gd name="T61" fmla="*/ 35 h 52"/>
                  <a:gd name="T62" fmla="*/ 3 w 50"/>
                  <a:gd name="T63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52">
                    <a:moveTo>
                      <a:pt x="3" y="38"/>
                    </a:moveTo>
                    <a:cubicBezTo>
                      <a:pt x="0" y="35"/>
                      <a:pt x="1" y="32"/>
                      <a:pt x="4" y="29"/>
                    </a:cubicBezTo>
                    <a:cubicBezTo>
                      <a:pt x="7" y="25"/>
                      <a:pt x="8" y="21"/>
                      <a:pt x="5" y="17"/>
                    </a:cubicBezTo>
                    <a:cubicBezTo>
                      <a:pt x="3" y="13"/>
                      <a:pt x="5" y="10"/>
                      <a:pt x="8" y="8"/>
                    </a:cubicBezTo>
                    <a:cubicBezTo>
                      <a:pt x="11" y="6"/>
                      <a:pt x="12" y="9"/>
                      <a:pt x="14" y="11"/>
                    </a:cubicBezTo>
                    <a:cubicBezTo>
                      <a:pt x="15" y="12"/>
                      <a:pt x="16" y="13"/>
                      <a:pt x="17" y="14"/>
                    </a:cubicBezTo>
                    <a:cubicBezTo>
                      <a:pt x="19" y="16"/>
                      <a:pt x="21" y="15"/>
                      <a:pt x="22" y="14"/>
                    </a:cubicBezTo>
                    <a:cubicBezTo>
                      <a:pt x="24" y="13"/>
                      <a:pt x="23" y="12"/>
                      <a:pt x="22" y="10"/>
                    </a:cubicBezTo>
                    <a:cubicBezTo>
                      <a:pt x="20" y="5"/>
                      <a:pt x="23" y="5"/>
                      <a:pt x="26" y="6"/>
                    </a:cubicBezTo>
                    <a:cubicBezTo>
                      <a:pt x="29" y="7"/>
                      <a:pt x="32" y="8"/>
                      <a:pt x="32" y="3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0" y="9"/>
                      <a:pt x="43" y="11"/>
                      <a:pt x="47" y="11"/>
                    </a:cubicBezTo>
                    <a:cubicBezTo>
                      <a:pt x="49" y="11"/>
                      <a:pt x="50" y="12"/>
                      <a:pt x="50" y="13"/>
                    </a:cubicBezTo>
                    <a:cubicBezTo>
                      <a:pt x="50" y="15"/>
                      <a:pt x="49" y="15"/>
                      <a:pt x="48" y="15"/>
                    </a:cubicBezTo>
                    <a:cubicBezTo>
                      <a:pt x="42" y="18"/>
                      <a:pt x="38" y="21"/>
                      <a:pt x="40" y="29"/>
                    </a:cubicBezTo>
                    <a:cubicBezTo>
                      <a:pt x="41" y="32"/>
                      <a:pt x="36" y="38"/>
                      <a:pt x="35" y="43"/>
                    </a:cubicBezTo>
                    <a:cubicBezTo>
                      <a:pt x="31" y="52"/>
                      <a:pt x="27" y="49"/>
                      <a:pt x="22" y="44"/>
                    </a:cubicBezTo>
                    <a:cubicBezTo>
                      <a:pt x="19" y="41"/>
                      <a:pt x="20" y="47"/>
                      <a:pt x="18" y="46"/>
                    </a:cubicBezTo>
                    <a:cubicBezTo>
                      <a:pt x="16" y="44"/>
                      <a:pt x="13" y="41"/>
                      <a:pt x="16" y="37"/>
                    </a:cubicBezTo>
                    <a:cubicBezTo>
                      <a:pt x="20" y="37"/>
                      <a:pt x="22" y="39"/>
                      <a:pt x="24" y="41"/>
                    </a:cubicBezTo>
                    <a:cubicBezTo>
                      <a:pt x="27" y="42"/>
                      <a:pt x="30" y="42"/>
                      <a:pt x="30" y="39"/>
                    </a:cubicBezTo>
                    <a:cubicBezTo>
                      <a:pt x="31" y="34"/>
                      <a:pt x="33" y="30"/>
                      <a:pt x="36" y="26"/>
                    </a:cubicBezTo>
                    <a:cubicBezTo>
                      <a:pt x="37" y="23"/>
                      <a:pt x="37" y="18"/>
                      <a:pt x="38" y="14"/>
                    </a:cubicBezTo>
                    <a:cubicBezTo>
                      <a:pt x="36" y="12"/>
                      <a:pt x="34" y="13"/>
                      <a:pt x="33" y="13"/>
                    </a:cubicBezTo>
                    <a:cubicBezTo>
                      <a:pt x="31" y="13"/>
                      <a:pt x="30" y="12"/>
                      <a:pt x="28" y="12"/>
                    </a:cubicBezTo>
                    <a:cubicBezTo>
                      <a:pt x="28" y="12"/>
                      <a:pt x="28" y="13"/>
                      <a:pt x="29" y="13"/>
                    </a:cubicBezTo>
                    <a:cubicBezTo>
                      <a:pt x="30" y="16"/>
                      <a:pt x="35" y="18"/>
                      <a:pt x="33" y="23"/>
                    </a:cubicBezTo>
                    <a:cubicBezTo>
                      <a:pt x="31" y="27"/>
                      <a:pt x="26" y="25"/>
                      <a:pt x="22" y="25"/>
                    </a:cubicBezTo>
                    <a:cubicBezTo>
                      <a:pt x="18" y="25"/>
                      <a:pt x="15" y="28"/>
                      <a:pt x="11" y="24"/>
                    </a:cubicBezTo>
                    <a:cubicBezTo>
                      <a:pt x="12" y="30"/>
                      <a:pt x="12" y="35"/>
                      <a:pt x="5" y="35"/>
                    </a:cubicBezTo>
                    <a:cubicBezTo>
                      <a:pt x="4" y="35"/>
                      <a:pt x="4" y="37"/>
                      <a:pt x="3" y="38"/>
                    </a:cubicBezTo>
                    <a:close/>
                  </a:path>
                </a:pathLst>
              </a:custGeom>
              <a:solidFill>
                <a:srgbClr val="FDF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1" name="Freeform 186">
                <a:extLst>
                  <a:ext uri="{FF2B5EF4-FFF2-40B4-BE49-F238E27FC236}">
                    <a16:creationId xmlns:a16="http://schemas.microsoft.com/office/drawing/2014/main" id="{0318942E-C77B-2DB7-9AC0-26634EA61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" y="2271"/>
                <a:ext cx="65" cy="82"/>
              </a:xfrm>
              <a:custGeom>
                <a:avLst/>
                <a:gdLst>
                  <a:gd name="T0" fmla="*/ 2 w 21"/>
                  <a:gd name="T1" fmla="*/ 17 h 27"/>
                  <a:gd name="T2" fmla="*/ 7 w 21"/>
                  <a:gd name="T3" fmla="*/ 12 h 27"/>
                  <a:gd name="T4" fmla="*/ 9 w 21"/>
                  <a:gd name="T5" fmla="*/ 9 h 27"/>
                  <a:gd name="T6" fmla="*/ 9 w 21"/>
                  <a:gd name="T7" fmla="*/ 0 h 27"/>
                  <a:gd name="T8" fmla="*/ 20 w 21"/>
                  <a:gd name="T9" fmla="*/ 3 h 27"/>
                  <a:gd name="T10" fmla="*/ 16 w 21"/>
                  <a:gd name="T11" fmla="*/ 17 h 27"/>
                  <a:gd name="T12" fmla="*/ 17 w 21"/>
                  <a:gd name="T13" fmla="*/ 25 h 27"/>
                  <a:gd name="T14" fmla="*/ 14 w 21"/>
                  <a:gd name="T15" fmla="*/ 25 h 27"/>
                  <a:gd name="T16" fmla="*/ 2 w 21"/>
                  <a:gd name="T17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" y="17"/>
                    </a:moveTo>
                    <a:cubicBezTo>
                      <a:pt x="2" y="14"/>
                      <a:pt x="0" y="9"/>
                      <a:pt x="7" y="12"/>
                    </a:cubicBezTo>
                    <a:cubicBezTo>
                      <a:pt x="9" y="13"/>
                      <a:pt x="9" y="10"/>
                      <a:pt x="9" y="9"/>
                    </a:cubicBezTo>
                    <a:cubicBezTo>
                      <a:pt x="9" y="7"/>
                      <a:pt x="9" y="4"/>
                      <a:pt x="9" y="0"/>
                    </a:cubicBezTo>
                    <a:cubicBezTo>
                      <a:pt x="12" y="5"/>
                      <a:pt x="16" y="2"/>
                      <a:pt x="20" y="3"/>
                    </a:cubicBezTo>
                    <a:cubicBezTo>
                      <a:pt x="21" y="8"/>
                      <a:pt x="16" y="12"/>
                      <a:pt x="16" y="17"/>
                    </a:cubicBezTo>
                    <a:cubicBezTo>
                      <a:pt x="13" y="20"/>
                      <a:pt x="18" y="22"/>
                      <a:pt x="17" y="25"/>
                    </a:cubicBezTo>
                    <a:cubicBezTo>
                      <a:pt x="16" y="27"/>
                      <a:pt x="15" y="27"/>
                      <a:pt x="14" y="25"/>
                    </a:cubicBezTo>
                    <a:cubicBezTo>
                      <a:pt x="10" y="22"/>
                      <a:pt x="6" y="20"/>
                      <a:pt x="2" y="17"/>
                    </a:cubicBezTo>
                    <a:close/>
                  </a:path>
                </a:pathLst>
              </a:custGeom>
              <a:solidFill>
                <a:srgbClr val="FE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2" name="Freeform 187">
                <a:extLst>
                  <a:ext uri="{FF2B5EF4-FFF2-40B4-BE49-F238E27FC236}">
                    <a16:creationId xmlns:a16="http://schemas.microsoft.com/office/drawing/2014/main" id="{09257128-BF95-3AB4-9E46-4D188521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2268"/>
                <a:ext cx="34" cy="39"/>
              </a:xfrm>
              <a:custGeom>
                <a:avLst/>
                <a:gdLst>
                  <a:gd name="T0" fmla="*/ 0 w 11"/>
                  <a:gd name="T1" fmla="*/ 0 h 13"/>
                  <a:gd name="T2" fmla="*/ 10 w 11"/>
                  <a:gd name="T3" fmla="*/ 9 h 13"/>
                  <a:gd name="T4" fmla="*/ 10 w 11"/>
                  <a:gd name="T5" fmla="*/ 12 h 13"/>
                  <a:gd name="T6" fmla="*/ 5 w 11"/>
                  <a:gd name="T7" fmla="*/ 11 h 13"/>
                  <a:gd name="T8" fmla="*/ 0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6" y="0"/>
                      <a:pt x="7" y="6"/>
                      <a:pt x="10" y="9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8" y="13"/>
                      <a:pt x="7" y="12"/>
                      <a:pt x="5" y="11"/>
                    </a:cubicBezTo>
                    <a:cubicBezTo>
                      <a:pt x="2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DE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3" name="Freeform 188">
                <a:extLst>
                  <a:ext uri="{FF2B5EF4-FFF2-40B4-BE49-F238E27FC236}">
                    <a16:creationId xmlns:a16="http://schemas.microsoft.com/office/drawing/2014/main" id="{75D370BA-5ACB-6834-59A9-944507D71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4" y="2246"/>
                <a:ext cx="25" cy="43"/>
              </a:xfrm>
              <a:custGeom>
                <a:avLst/>
                <a:gdLst>
                  <a:gd name="T0" fmla="*/ 1 w 8"/>
                  <a:gd name="T1" fmla="*/ 14 h 14"/>
                  <a:gd name="T2" fmla="*/ 0 w 8"/>
                  <a:gd name="T3" fmla="*/ 1 h 14"/>
                  <a:gd name="T4" fmla="*/ 7 w 8"/>
                  <a:gd name="T5" fmla="*/ 7 h 14"/>
                  <a:gd name="T6" fmla="*/ 7 w 8"/>
                  <a:gd name="T7" fmla="*/ 7 h 14"/>
                  <a:gd name="T8" fmla="*/ 1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1" y="14"/>
                    </a:moveTo>
                    <a:cubicBezTo>
                      <a:pt x="0" y="10"/>
                      <a:pt x="3" y="5"/>
                      <a:pt x="0" y="1"/>
                    </a:cubicBezTo>
                    <a:cubicBezTo>
                      <a:pt x="3" y="1"/>
                      <a:pt x="8" y="0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9"/>
                      <a:pt x="3" y="11"/>
                      <a:pt x="1" y="14"/>
                    </a:cubicBezTo>
                    <a:close/>
                  </a:path>
                </a:pathLst>
              </a:custGeom>
              <a:solidFill>
                <a:srgbClr val="F9B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4" name="Freeform 189">
                <a:extLst>
                  <a:ext uri="{FF2B5EF4-FFF2-40B4-BE49-F238E27FC236}">
                    <a16:creationId xmlns:a16="http://schemas.microsoft.com/office/drawing/2014/main" id="{071B8268-0171-1511-D7A3-D0C387F24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4" y="2304"/>
                <a:ext cx="33" cy="34"/>
              </a:xfrm>
              <a:custGeom>
                <a:avLst/>
                <a:gdLst>
                  <a:gd name="T0" fmla="*/ 11 w 11"/>
                  <a:gd name="T1" fmla="*/ 10 h 11"/>
                  <a:gd name="T2" fmla="*/ 8 w 11"/>
                  <a:gd name="T3" fmla="*/ 10 h 11"/>
                  <a:gd name="T4" fmla="*/ 2 w 11"/>
                  <a:gd name="T5" fmla="*/ 8 h 11"/>
                  <a:gd name="T6" fmla="*/ 5 w 11"/>
                  <a:gd name="T7" fmla="*/ 0 h 11"/>
                  <a:gd name="T8" fmla="*/ 1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9" y="10"/>
                      <a:pt x="8" y="10"/>
                    </a:cubicBezTo>
                    <a:cubicBezTo>
                      <a:pt x="6" y="10"/>
                      <a:pt x="3" y="11"/>
                      <a:pt x="2" y="8"/>
                    </a:cubicBezTo>
                    <a:cubicBezTo>
                      <a:pt x="0" y="4"/>
                      <a:pt x="3" y="2"/>
                      <a:pt x="5" y="0"/>
                    </a:cubicBezTo>
                    <a:cubicBezTo>
                      <a:pt x="5" y="5"/>
                      <a:pt x="6" y="9"/>
                      <a:pt x="11" y="10"/>
                    </a:cubicBezTo>
                    <a:close/>
                  </a:path>
                </a:pathLst>
              </a:custGeom>
              <a:solidFill>
                <a:srgbClr val="FAC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5" name="Freeform 190">
                <a:extLst>
                  <a:ext uri="{FF2B5EF4-FFF2-40B4-BE49-F238E27FC236}">
                    <a16:creationId xmlns:a16="http://schemas.microsoft.com/office/drawing/2014/main" id="{0808FB67-7959-4005-981D-4AC6AF81B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0" y="2258"/>
                <a:ext cx="34" cy="31"/>
              </a:xfrm>
              <a:custGeom>
                <a:avLst/>
                <a:gdLst>
                  <a:gd name="T0" fmla="*/ 0 w 11"/>
                  <a:gd name="T1" fmla="*/ 10 h 10"/>
                  <a:gd name="T2" fmla="*/ 0 w 11"/>
                  <a:gd name="T3" fmla="*/ 7 h 10"/>
                  <a:gd name="T4" fmla="*/ 11 w 11"/>
                  <a:gd name="T5" fmla="*/ 0 h 10"/>
                  <a:gd name="T6" fmla="*/ 11 w 11"/>
                  <a:gd name="T7" fmla="*/ 1 h 10"/>
                  <a:gd name="T8" fmla="*/ 3 w 11"/>
                  <a:gd name="T9" fmla="*/ 7 h 10"/>
                  <a:gd name="T10" fmla="*/ 0 w 11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0" y="9"/>
                      <a:pt x="0" y="8"/>
                      <a:pt x="0" y="7"/>
                    </a:cubicBezTo>
                    <a:cubicBezTo>
                      <a:pt x="2" y="3"/>
                      <a:pt x="6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9" y="4"/>
                      <a:pt x="6" y="7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lose/>
                  </a:path>
                </a:pathLst>
              </a:custGeom>
              <a:solidFill>
                <a:srgbClr val="F9B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6" name="Freeform 191">
                <a:extLst>
                  <a:ext uri="{FF2B5EF4-FFF2-40B4-BE49-F238E27FC236}">
                    <a16:creationId xmlns:a16="http://schemas.microsoft.com/office/drawing/2014/main" id="{1E96B81F-15F5-7E1F-81CE-4ED57148D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" y="2271"/>
                <a:ext cx="340" cy="257"/>
              </a:xfrm>
              <a:custGeom>
                <a:avLst/>
                <a:gdLst>
                  <a:gd name="T0" fmla="*/ 30 w 111"/>
                  <a:gd name="T1" fmla="*/ 28 h 84"/>
                  <a:gd name="T2" fmla="*/ 27 w 111"/>
                  <a:gd name="T3" fmla="*/ 37 h 84"/>
                  <a:gd name="T4" fmla="*/ 22 w 111"/>
                  <a:gd name="T5" fmla="*/ 44 h 84"/>
                  <a:gd name="T6" fmla="*/ 33 w 111"/>
                  <a:gd name="T7" fmla="*/ 51 h 84"/>
                  <a:gd name="T8" fmla="*/ 52 w 111"/>
                  <a:gd name="T9" fmla="*/ 47 h 84"/>
                  <a:gd name="T10" fmla="*/ 60 w 111"/>
                  <a:gd name="T11" fmla="*/ 52 h 84"/>
                  <a:gd name="T12" fmla="*/ 67 w 111"/>
                  <a:gd name="T13" fmla="*/ 58 h 84"/>
                  <a:gd name="T14" fmla="*/ 96 w 111"/>
                  <a:gd name="T15" fmla="*/ 65 h 84"/>
                  <a:gd name="T16" fmla="*/ 102 w 111"/>
                  <a:gd name="T17" fmla="*/ 63 h 84"/>
                  <a:gd name="T18" fmla="*/ 110 w 111"/>
                  <a:gd name="T19" fmla="*/ 59 h 84"/>
                  <a:gd name="T20" fmla="*/ 110 w 111"/>
                  <a:gd name="T21" fmla="*/ 69 h 84"/>
                  <a:gd name="T22" fmla="*/ 103 w 111"/>
                  <a:gd name="T23" fmla="*/ 84 h 84"/>
                  <a:gd name="T24" fmla="*/ 96 w 111"/>
                  <a:gd name="T25" fmla="*/ 74 h 84"/>
                  <a:gd name="T26" fmla="*/ 84 w 111"/>
                  <a:gd name="T27" fmla="*/ 69 h 84"/>
                  <a:gd name="T28" fmla="*/ 79 w 111"/>
                  <a:gd name="T29" fmla="*/ 69 h 84"/>
                  <a:gd name="T30" fmla="*/ 47 w 111"/>
                  <a:gd name="T31" fmla="*/ 57 h 84"/>
                  <a:gd name="T32" fmla="*/ 41 w 111"/>
                  <a:gd name="T33" fmla="*/ 56 h 84"/>
                  <a:gd name="T34" fmla="*/ 25 w 111"/>
                  <a:gd name="T35" fmla="*/ 56 h 84"/>
                  <a:gd name="T36" fmla="*/ 18 w 111"/>
                  <a:gd name="T37" fmla="*/ 35 h 84"/>
                  <a:gd name="T38" fmla="*/ 21 w 111"/>
                  <a:gd name="T39" fmla="*/ 34 h 84"/>
                  <a:gd name="T40" fmla="*/ 24 w 111"/>
                  <a:gd name="T41" fmla="*/ 33 h 84"/>
                  <a:gd name="T42" fmla="*/ 23 w 111"/>
                  <a:gd name="T43" fmla="*/ 17 h 84"/>
                  <a:gd name="T44" fmla="*/ 11 w 111"/>
                  <a:gd name="T45" fmla="*/ 11 h 84"/>
                  <a:gd name="T46" fmla="*/ 0 w 111"/>
                  <a:gd name="T47" fmla="*/ 11 h 84"/>
                  <a:gd name="T48" fmla="*/ 0 w 111"/>
                  <a:gd name="T49" fmla="*/ 10 h 84"/>
                  <a:gd name="T50" fmla="*/ 3 w 111"/>
                  <a:gd name="T51" fmla="*/ 6 h 84"/>
                  <a:gd name="T52" fmla="*/ 4 w 111"/>
                  <a:gd name="T53" fmla="*/ 6 h 84"/>
                  <a:gd name="T54" fmla="*/ 15 w 111"/>
                  <a:gd name="T55" fmla="*/ 5 h 84"/>
                  <a:gd name="T56" fmla="*/ 28 w 111"/>
                  <a:gd name="T57" fmla="*/ 3 h 84"/>
                  <a:gd name="T58" fmla="*/ 29 w 111"/>
                  <a:gd name="T59" fmla="*/ 9 h 84"/>
                  <a:gd name="T60" fmla="*/ 30 w 111"/>
                  <a:gd name="T61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84">
                    <a:moveTo>
                      <a:pt x="30" y="28"/>
                    </a:moveTo>
                    <a:cubicBezTo>
                      <a:pt x="32" y="32"/>
                      <a:pt x="30" y="34"/>
                      <a:pt x="27" y="37"/>
                    </a:cubicBezTo>
                    <a:cubicBezTo>
                      <a:pt x="25" y="38"/>
                      <a:pt x="19" y="39"/>
                      <a:pt x="22" y="44"/>
                    </a:cubicBezTo>
                    <a:cubicBezTo>
                      <a:pt x="25" y="48"/>
                      <a:pt x="27" y="52"/>
                      <a:pt x="33" y="51"/>
                    </a:cubicBezTo>
                    <a:cubicBezTo>
                      <a:pt x="40" y="51"/>
                      <a:pt x="46" y="49"/>
                      <a:pt x="52" y="47"/>
                    </a:cubicBezTo>
                    <a:cubicBezTo>
                      <a:pt x="58" y="45"/>
                      <a:pt x="60" y="48"/>
                      <a:pt x="60" y="52"/>
                    </a:cubicBezTo>
                    <a:cubicBezTo>
                      <a:pt x="61" y="57"/>
                      <a:pt x="63" y="58"/>
                      <a:pt x="67" y="58"/>
                    </a:cubicBezTo>
                    <a:cubicBezTo>
                      <a:pt x="78" y="57"/>
                      <a:pt x="87" y="59"/>
                      <a:pt x="96" y="65"/>
                    </a:cubicBezTo>
                    <a:cubicBezTo>
                      <a:pt x="99" y="68"/>
                      <a:pt x="101" y="65"/>
                      <a:pt x="102" y="63"/>
                    </a:cubicBezTo>
                    <a:cubicBezTo>
                      <a:pt x="104" y="60"/>
                      <a:pt x="105" y="55"/>
                      <a:pt x="110" y="59"/>
                    </a:cubicBezTo>
                    <a:cubicBezTo>
                      <a:pt x="108" y="63"/>
                      <a:pt x="110" y="66"/>
                      <a:pt x="110" y="69"/>
                    </a:cubicBezTo>
                    <a:cubicBezTo>
                      <a:pt x="111" y="75"/>
                      <a:pt x="108" y="81"/>
                      <a:pt x="103" y="84"/>
                    </a:cubicBezTo>
                    <a:cubicBezTo>
                      <a:pt x="99" y="82"/>
                      <a:pt x="97" y="78"/>
                      <a:pt x="96" y="74"/>
                    </a:cubicBezTo>
                    <a:cubicBezTo>
                      <a:pt x="93" y="67"/>
                      <a:pt x="91" y="66"/>
                      <a:pt x="84" y="69"/>
                    </a:cubicBezTo>
                    <a:cubicBezTo>
                      <a:pt x="82" y="69"/>
                      <a:pt x="80" y="70"/>
                      <a:pt x="79" y="69"/>
                    </a:cubicBezTo>
                    <a:cubicBezTo>
                      <a:pt x="69" y="62"/>
                      <a:pt x="57" y="64"/>
                      <a:pt x="47" y="57"/>
                    </a:cubicBezTo>
                    <a:cubicBezTo>
                      <a:pt x="45" y="56"/>
                      <a:pt x="43" y="55"/>
                      <a:pt x="41" y="56"/>
                    </a:cubicBezTo>
                    <a:cubicBezTo>
                      <a:pt x="35" y="59"/>
                      <a:pt x="30" y="57"/>
                      <a:pt x="25" y="56"/>
                    </a:cubicBezTo>
                    <a:cubicBezTo>
                      <a:pt x="17" y="49"/>
                      <a:pt x="15" y="44"/>
                      <a:pt x="18" y="35"/>
                    </a:cubicBezTo>
                    <a:cubicBezTo>
                      <a:pt x="19" y="34"/>
                      <a:pt x="20" y="33"/>
                      <a:pt x="21" y="34"/>
                    </a:cubicBezTo>
                    <a:cubicBezTo>
                      <a:pt x="22" y="33"/>
                      <a:pt x="24" y="33"/>
                      <a:pt x="24" y="33"/>
                    </a:cubicBezTo>
                    <a:cubicBezTo>
                      <a:pt x="25" y="27"/>
                      <a:pt x="23" y="23"/>
                      <a:pt x="23" y="17"/>
                    </a:cubicBezTo>
                    <a:cubicBezTo>
                      <a:pt x="24" y="11"/>
                      <a:pt x="17" y="11"/>
                      <a:pt x="11" y="11"/>
                    </a:cubicBezTo>
                    <a:cubicBezTo>
                      <a:pt x="8" y="11"/>
                      <a:pt x="4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8"/>
                      <a:pt x="2" y="7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8"/>
                      <a:pt x="11" y="11"/>
                      <a:pt x="15" y="5"/>
                    </a:cubicBezTo>
                    <a:cubicBezTo>
                      <a:pt x="18" y="0"/>
                      <a:pt x="24" y="3"/>
                      <a:pt x="28" y="3"/>
                    </a:cubicBezTo>
                    <a:cubicBezTo>
                      <a:pt x="31" y="4"/>
                      <a:pt x="30" y="7"/>
                      <a:pt x="29" y="9"/>
                    </a:cubicBezTo>
                    <a:cubicBezTo>
                      <a:pt x="25" y="15"/>
                      <a:pt x="26" y="22"/>
                      <a:pt x="30" y="28"/>
                    </a:cubicBezTo>
                    <a:close/>
                  </a:path>
                </a:pathLst>
              </a:custGeom>
              <a:solidFill>
                <a:srgbClr val="EF8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7" name="Freeform 192">
                <a:extLst>
                  <a:ext uri="{FF2B5EF4-FFF2-40B4-BE49-F238E27FC236}">
                    <a16:creationId xmlns:a16="http://schemas.microsoft.com/office/drawing/2014/main" id="{4E864FA2-C013-82F4-D0D7-97684A5AC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" y="2071"/>
                <a:ext cx="174" cy="197"/>
              </a:xfrm>
              <a:custGeom>
                <a:avLst/>
                <a:gdLst>
                  <a:gd name="T0" fmla="*/ 20 w 57"/>
                  <a:gd name="T1" fmla="*/ 25 h 64"/>
                  <a:gd name="T2" fmla="*/ 21 w 57"/>
                  <a:gd name="T3" fmla="*/ 20 h 64"/>
                  <a:gd name="T4" fmla="*/ 27 w 57"/>
                  <a:gd name="T5" fmla="*/ 16 h 64"/>
                  <a:gd name="T6" fmla="*/ 35 w 57"/>
                  <a:gd name="T7" fmla="*/ 7 h 64"/>
                  <a:gd name="T8" fmla="*/ 40 w 57"/>
                  <a:gd name="T9" fmla="*/ 2 h 64"/>
                  <a:gd name="T10" fmla="*/ 46 w 57"/>
                  <a:gd name="T11" fmla="*/ 1 h 64"/>
                  <a:gd name="T12" fmla="*/ 49 w 57"/>
                  <a:gd name="T13" fmla="*/ 3 h 64"/>
                  <a:gd name="T14" fmla="*/ 57 w 57"/>
                  <a:gd name="T15" fmla="*/ 17 h 64"/>
                  <a:gd name="T16" fmla="*/ 52 w 57"/>
                  <a:gd name="T17" fmla="*/ 19 h 64"/>
                  <a:gd name="T18" fmla="*/ 38 w 57"/>
                  <a:gd name="T19" fmla="*/ 23 h 64"/>
                  <a:gd name="T20" fmla="*/ 25 w 57"/>
                  <a:gd name="T21" fmla="*/ 26 h 64"/>
                  <a:gd name="T22" fmla="*/ 25 w 57"/>
                  <a:gd name="T23" fmla="*/ 30 h 64"/>
                  <a:gd name="T24" fmla="*/ 22 w 57"/>
                  <a:gd name="T25" fmla="*/ 39 h 64"/>
                  <a:gd name="T26" fmla="*/ 19 w 57"/>
                  <a:gd name="T27" fmla="*/ 48 h 64"/>
                  <a:gd name="T28" fmla="*/ 20 w 57"/>
                  <a:gd name="T29" fmla="*/ 59 h 64"/>
                  <a:gd name="T30" fmla="*/ 17 w 57"/>
                  <a:gd name="T31" fmla="*/ 62 h 64"/>
                  <a:gd name="T32" fmla="*/ 0 w 57"/>
                  <a:gd name="T33" fmla="*/ 58 h 64"/>
                  <a:gd name="T34" fmla="*/ 15 w 57"/>
                  <a:gd name="T35" fmla="*/ 57 h 64"/>
                  <a:gd name="T36" fmla="*/ 15 w 57"/>
                  <a:gd name="T37" fmla="*/ 49 h 64"/>
                  <a:gd name="T38" fmla="*/ 19 w 57"/>
                  <a:gd name="T39" fmla="*/ 36 h 64"/>
                  <a:gd name="T40" fmla="*/ 20 w 57"/>
                  <a:gd name="T41" fmla="*/ 35 h 64"/>
                  <a:gd name="T42" fmla="*/ 20 w 57"/>
                  <a:gd name="T43" fmla="*/ 26 h 64"/>
                  <a:gd name="T44" fmla="*/ 20 w 57"/>
                  <a:gd name="T45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64">
                    <a:moveTo>
                      <a:pt x="20" y="25"/>
                    </a:moveTo>
                    <a:cubicBezTo>
                      <a:pt x="21" y="24"/>
                      <a:pt x="21" y="22"/>
                      <a:pt x="21" y="20"/>
                    </a:cubicBezTo>
                    <a:cubicBezTo>
                      <a:pt x="21" y="15"/>
                      <a:pt x="22" y="14"/>
                      <a:pt x="27" y="16"/>
                    </a:cubicBezTo>
                    <a:cubicBezTo>
                      <a:pt x="33" y="18"/>
                      <a:pt x="37" y="14"/>
                      <a:pt x="35" y="7"/>
                    </a:cubicBezTo>
                    <a:cubicBezTo>
                      <a:pt x="34" y="1"/>
                      <a:pt x="37" y="2"/>
                      <a:pt x="40" y="2"/>
                    </a:cubicBezTo>
                    <a:cubicBezTo>
                      <a:pt x="42" y="1"/>
                      <a:pt x="44" y="3"/>
                      <a:pt x="46" y="1"/>
                    </a:cubicBezTo>
                    <a:cubicBezTo>
                      <a:pt x="47" y="0"/>
                      <a:pt x="50" y="1"/>
                      <a:pt x="49" y="3"/>
                    </a:cubicBezTo>
                    <a:cubicBezTo>
                      <a:pt x="48" y="10"/>
                      <a:pt x="54" y="13"/>
                      <a:pt x="57" y="17"/>
                    </a:cubicBezTo>
                    <a:cubicBezTo>
                      <a:pt x="55" y="17"/>
                      <a:pt x="53" y="17"/>
                      <a:pt x="52" y="19"/>
                    </a:cubicBezTo>
                    <a:cubicBezTo>
                      <a:pt x="48" y="24"/>
                      <a:pt x="45" y="24"/>
                      <a:pt x="38" y="23"/>
                    </a:cubicBezTo>
                    <a:cubicBezTo>
                      <a:pt x="35" y="21"/>
                      <a:pt x="30" y="26"/>
                      <a:pt x="25" y="26"/>
                    </a:cubicBezTo>
                    <a:cubicBezTo>
                      <a:pt x="24" y="26"/>
                      <a:pt x="24" y="29"/>
                      <a:pt x="25" y="30"/>
                    </a:cubicBezTo>
                    <a:cubicBezTo>
                      <a:pt x="28" y="34"/>
                      <a:pt x="26" y="37"/>
                      <a:pt x="22" y="39"/>
                    </a:cubicBezTo>
                    <a:cubicBezTo>
                      <a:pt x="18" y="41"/>
                      <a:pt x="17" y="45"/>
                      <a:pt x="19" y="48"/>
                    </a:cubicBezTo>
                    <a:cubicBezTo>
                      <a:pt x="22" y="52"/>
                      <a:pt x="21" y="55"/>
                      <a:pt x="20" y="59"/>
                    </a:cubicBezTo>
                    <a:cubicBezTo>
                      <a:pt x="19" y="60"/>
                      <a:pt x="18" y="61"/>
                      <a:pt x="17" y="62"/>
                    </a:cubicBezTo>
                    <a:cubicBezTo>
                      <a:pt x="11" y="64"/>
                      <a:pt x="6" y="60"/>
                      <a:pt x="0" y="58"/>
                    </a:cubicBezTo>
                    <a:cubicBezTo>
                      <a:pt x="6" y="52"/>
                      <a:pt x="10" y="52"/>
                      <a:pt x="15" y="57"/>
                    </a:cubicBezTo>
                    <a:cubicBezTo>
                      <a:pt x="18" y="54"/>
                      <a:pt x="16" y="52"/>
                      <a:pt x="15" y="49"/>
                    </a:cubicBezTo>
                    <a:cubicBezTo>
                      <a:pt x="11" y="41"/>
                      <a:pt x="11" y="41"/>
                      <a:pt x="19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4" y="32"/>
                      <a:pt x="20" y="29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lose/>
                  </a:path>
                </a:pathLst>
              </a:custGeom>
              <a:solidFill>
                <a:srgbClr val="EC7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8" name="Freeform 193">
                <a:extLst>
                  <a:ext uri="{FF2B5EF4-FFF2-40B4-BE49-F238E27FC236}">
                    <a16:creationId xmlns:a16="http://schemas.microsoft.com/office/drawing/2014/main" id="{A61A081C-D47A-C64B-66EF-51397A2DD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145"/>
                <a:ext cx="178" cy="166"/>
              </a:xfrm>
              <a:custGeom>
                <a:avLst/>
                <a:gdLst>
                  <a:gd name="T0" fmla="*/ 53 w 58"/>
                  <a:gd name="T1" fmla="*/ 40 h 54"/>
                  <a:gd name="T2" fmla="*/ 58 w 58"/>
                  <a:gd name="T3" fmla="*/ 47 h 54"/>
                  <a:gd name="T4" fmla="*/ 58 w 58"/>
                  <a:gd name="T5" fmla="*/ 47 h 54"/>
                  <a:gd name="T6" fmla="*/ 36 w 58"/>
                  <a:gd name="T7" fmla="*/ 53 h 54"/>
                  <a:gd name="T8" fmla="*/ 30 w 58"/>
                  <a:gd name="T9" fmla="*/ 50 h 54"/>
                  <a:gd name="T10" fmla="*/ 23 w 58"/>
                  <a:gd name="T11" fmla="*/ 44 h 54"/>
                  <a:gd name="T12" fmla="*/ 18 w 58"/>
                  <a:gd name="T13" fmla="*/ 38 h 54"/>
                  <a:gd name="T14" fmla="*/ 8 w 58"/>
                  <a:gd name="T15" fmla="*/ 26 h 54"/>
                  <a:gd name="T16" fmla="*/ 4 w 58"/>
                  <a:gd name="T17" fmla="*/ 10 h 54"/>
                  <a:gd name="T18" fmla="*/ 7 w 58"/>
                  <a:gd name="T19" fmla="*/ 5 h 54"/>
                  <a:gd name="T20" fmla="*/ 11 w 58"/>
                  <a:gd name="T21" fmla="*/ 0 h 54"/>
                  <a:gd name="T22" fmla="*/ 16 w 58"/>
                  <a:gd name="T23" fmla="*/ 5 h 54"/>
                  <a:gd name="T24" fmla="*/ 18 w 58"/>
                  <a:gd name="T25" fmla="*/ 12 h 54"/>
                  <a:gd name="T26" fmla="*/ 27 w 58"/>
                  <a:gd name="T27" fmla="*/ 23 h 54"/>
                  <a:gd name="T28" fmla="*/ 29 w 58"/>
                  <a:gd name="T29" fmla="*/ 24 h 54"/>
                  <a:gd name="T30" fmla="*/ 36 w 58"/>
                  <a:gd name="T31" fmla="*/ 30 h 54"/>
                  <a:gd name="T32" fmla="*/ 49 w 58"/>
                  <a:gd name="T33" fmla="*/ 35 h 54"/>
                  <a:gd name="T34" fmla="*/ 53 w 58"/>
                  <a:gd name="T35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4">
                    <a:moveTo>
                      <a:pt x="53" y="40"/>
                    </a:moveTo>
                    <a:cubicBezTo>
                      <a:pt x="53" y="43"/>
                      <a:pt x="58" y="43"/>
                      <a:pt x="58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2" y="52"/>
                      <a:pt x="43" y="50"/>
                      <a:pt x="36" y="53"/>
                    </a:cubicBezTo>
                    <a:cubicBezTo>
                      <a:pt x="34" y="54"/>
                      <a:pt x="32" y="52"/>
                      <a:pt x="30" y="50"/>
                    </a:cubicBezTo>
                    <a:cubicBezTo>
                      <a:pt x="28" y="48"/>
                      <a:pt x="26" y="46"/>
                      <a:pt x="23" y="44"/>
                    </a:cubicBezTo>
                    <a:cubicBezTo>
                      <a:pt x="21" y="42"/>
                      <a:pt x="19" y="40"/>
                      <a:pt x="18" y="38"/>
                    </a:cubicBezTo>
                    <a:cubicBezTo>
                      <a:pt x="16" y="33"/>
                      <a:pt x="12" y="29"/>
                      <a:pt x="8" y="26"/>
                    </a:cubicBezTo>
                    <a:cubicBezTo>
                      <a:pt x="1" y="22"/>
                      <a:pt x="0" y="17"/>
                      <a:pt x="4" y="10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3"/>
                      <a:pt x="8" y="0"/>
                      <a:pt x="11" y="0"/>
                    </a:cubicBezTo>
                    <a:cubicBezTo>
                      <a:pt x="14" y="0"/>
                      <a:pt x="14" y="3"/>
                      <a:pt x="16" y="5"/>
                    </a:cubicBezTo>
                    <a:cubicBezTo>
                      <a:pt x="17" y="7"/>
                      <a:pt x="18" y="9"/>
                      <a:pt x="18" y="12"/>
                    </a:cubicBezTo>
                    <a:cubicBezTo>
                      <a:pt x="18" y="18"/>
                      <a:pt x="21" y="22"/>
                      <a:pt x="27" y="23"/>
                    </a:cubicBezTo>
                    <a:cubicBezTo>
                      <a:pt x="28" y="23"/>
                      <a:pt x="28" y="23"/>
                      <a:pt x="29" y="24"/>
                    </a:cubicBezTo>
                    <a:cubicBezTo>
                      <a:pt x="30" y="27"/>
                      <a:pt x="32" y="30"/>
                      <a:pt x="36" y="30"/>
                    </a:cubicBezTo>
                    <a:cubicBezTo>
                      <a:pt x="41" y="31"/>
                      <a:pt x="45" y="32"/>
                      <a:pt x="49" y="35"/>
                    </a:cubicBezTo>
                    <a:cubicBezTo>
                      <a:pt x="51" y="36"/>
                      <a:pt x="53" y="37"/>
                      <a:pt x="53" y="40"/>
                    </a:cubicBezTo>
                    <a:close/>
                  </a:path>
                </a:pathLst>
              </a:custGeom>
              <a:solidFill>
                <a:srgbClr val="F9B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9" name="Freeform 194">
                <a:extLst>
                  <a:ext uri="{FF2B5EF4-FFF2-40B4-BE49-F238E27FC236}">
                    <a16:creationId xmlns:a16="http://schemas.microsoft.com/office/drawing/2014/main" id="{4C9DC7D0-AE0D-85AA-43F6-B7FFECC2B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" y="2216"/>
                <a:ext cx="108" cy="55"/>
              </a:xfrm>
              <a:custGeom>
                <a:avLst/>
                <a:gdLst>
                  <a:gd name="T0" fmla="*/ 23 w 35"/>
                  <a:gd name="T1" fmla="*/ 17 h 18"/>
                  <a:gd name="T2" fmla="*/ 6 w 35"/>
                  <a:gd name="T3" fmla="*/ 8 h 18"/>
                  <a:gd name="T4" fmla="*/ 1 w 35"/>
                  <a:gd name="T5" fmla="*/ 1 h 18"/>
                  <a:gd name="T6" fmla="*/ 3 w 35"/>
                  <a:gd name="T7" fmla="*/ 1 h 18"/>
                  <a:gd name="T8" fmla="*/ 18 w 35"/>
                  <a:gd name="T9" fmla="*/ 9 h 18"/>
                  <a:gd name="T10" fmla="*/ 35 w 35"/>
                  <a:gd name="T11" fmla="*/ 15 h 18"/>
                  <a:gd name="T12" fmla="*/ 23 w 3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23" y="17"/>
                    </a:moveTo>
                    <a:cubicBezTo>
                      <a:pt x="19" y="10"/>
                      <a:pt x="12" y="10"/>
                      <a:pt x="6" y="8"/>
                    </a:cubicBezTo>
                    <a:cubicBezTo>
                      <a:pt x="3" y="6"/>
                      <a:pt x="0" y="5"/>
                      <a:pt x="1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7" y="5"/>
                      <a:pt x="14" y="5"/>
                      <a:pt x="18" y="9"/>
                    </a:cubicBezTo>
                    <a:cubicBezTo>
                      <a:pt x="24" y="10"/>
                      <a:pt x="29" y="16"/>
                      <a:pt x="35" y="15"/>
                    </a:cubicBezTo>
                    <a:cubicBezTo>
                      <a:pt x="31" y="18"/>
                      <a:pt x="27" y="16"/>
                      <a:pt x="23" y="17"/>
                    </a:cubicBezTo>
                    <a:close/>
                  </a:path>
                </a:pathLst>
              </a:custGeom>
              <a:solidFill>
                <a:srgbClr val="F19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0" name="Freeform 195">
                <a:extLst>
                  <a:ext uri="{FF2B5EF4-FFF2-40B4-BE49-F238E27FC236}">
                    <a16:creationId xmlns:a16="http://schemas.microsoft.com/office/drawing/2014/main" id="{7479A6C7-29FB-44AC-E259-0CF2F590B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" y="2801"/>
                <a:ext cx="577" cy="549"/>
              </a:xfrm>
              <a:custGeom>
                <a:avLst/>
                <a:gdLst>
                  <a:gd name="T0" fmla="*/ 186 w 188"/>
                  <a:gd name="T1" fmla="*/ 133 h 179"/>
                  <a:gd name="T2" fmla="*/ 163 w 188"/>
                  <a:gd name="T3" fmla="*/ 141 h 179"/>
                  <a:gd name="T4" fmla="*/ 145 w 188"/>
                  <a:gd name="T5" fmla="*/ 170 h 179"/>
                  <a:gd name="T6" fmla="*/ 148 w 188"/>
                  <a:gd name="T7" fmla="*/ 177 h 179"/>
                  <a:gd name="T8" fmla="*/ 139 w 188"/>
                  <a:gd name="T9" fmla="*/ 174 h 179"/>
                  <a:gd name="T10" fmla="*/ 121 w 188"/>
                  <a:gd name="T11" fmla="*/ 161 h 179"/>
                  <a:gd name="T12" fmla="*/ 118 w 188"/>
                  <a:gd name="T13" fmla="*/ 159 h 179"/>
                  <a:gd name="T14" fmla="*/ 122 w 188"/>
                  <a:gd name="T15" fmla="*/ 152 h 179"/>
                  <a:gd name="T16" fmla="*/ 145 w 188"/>
                  <a:gd name="T17" fmla="*/ 148 h 179"/>
                  <a:gd name="T18" fmla="*/ 139 w 188"/>
                  <a:gd name="T19" fmla="*/ 141 h 179"/>
                  <a:gd name="T20" fmla="*/ 123 w 188"/>
                  <a:gd name="T21" fmla="*/ 136 h 179"/>
                  <a:gd name="T22" fmla="*/ 120 w 188"/>
                  <a:gd name="T23" fmla="*/ 133 h 179"/>
                  <a:gd name="T24" fmla="*/ 100 w 188"/>
                  <a:gd name="T25" fmla="*/ 134 h 179"/>
                  <a:gd name="T26" fmla="*/ 80 w 188"/>
                  <a:gd name="T27" fmla="*/ 121 h 179"/>
                  <a:gd name="T28" fmla="*/ 73 w 188"/>
                  <a:gd name="T29" fmla="*/ 127 h 179"/>
                  <a:gd name="T30" fmla="*/ 71 w 188"/>
                  <a:gd name="T31" fmla="*/ 118 h 179"/>
                  <a:gd name="T32" fmla="*/ 86 w 188"/>
                  <a:gd name="T33" fmla="*/ 114 h 179"/>
                  <a:gd name="T34" fmla="*/ 104 w 188"/>
                  <a:gd name="T35" fmla="*/ 129 h 179"/>
                  <a:gd name="T36" fmla="*/ 122 w 188"/>
                  <a:gd name="T37" fmla="*/ 110 h 179"/>
                  <a:gd name="T38" fmla="*/ 137 w 188"/>
                  <a:gd name="T39" fmla="*/ 125 h 179"/>
                  <a:gd name="T40" fmla="*/ 147 w 188"/>
                  <a:gd name="T41" fmla="*/ 99 h 179"/>
                  <a:gd name="T42" fmla="*/ 128 w 188"/>
                  <a:gd name="T43" fmla="*/ 83 h 179"/>
                  <a:gd name="T44" fmla="*/ 111 w 188"/>
                  <a:gd name="T45" fmla="*/ 63 h 179"/>
                  <a:gd name="T46" fmla="*/ 99 w 188"/>
                  <a:gd name="T47" fmla="*/ 51 h 179"/>
                  <a:gd name="T48" fmla="*/ 79 w 188"/>
                  <a:gd name="T49" fmla="*/ 46 h 179"/>
                  <a:gd name="T50" fmla="*/ 79 w 188"/>
                  <a:gd name="T51" fmla="*/ 26 h 179"/>
                  <a:gd name="T52" fmla="*/ 61 w 188"/>
                  <a:gd name="T53" fmla="*/ 23 h 179"/>
                  <a:gd name="T54" fmla="*/ 60 w 188"/>
                  <a:gd name="T55" fmla="*/ 61 h 179"/>
                  <a:gd name="T56" fmla="*/ 54 w 188"/>
                  <a:gd name="T57" fmla="*/ 83 h 179"/>
                  <a:gd name="T58" fmla="*/ 32 w 188"/>
                  <a:gd name="T59" fmla="*/ 66 h 179"/>
                  <a:gd name="T60" fmla="*/ 39 w 188"/>
                  <a:gd name="T61" fmla="*/ 39 h 179"/>
                  <a:gd name="T62" fmla="*/ 34 w 188"/>
                  <a:gd name="T63" fmla="*/ 23 h 179"/>
                  <a:gd name="T64" fmla="*/ 11 w 188"/>
                  <a:gd name="T65" fmla="*/ 38 h 179"/>
                  <a:gd name="T66" fmla="*/ 23 w 188"/>
                  <a:gd name="T67" fmla="*/ 59 h 179"/>
                  <a:gd name="T68" fmla="*/ 6 w 188"/>
                  <a:gd name="T69" fmla="*/ 54 h 179"/>
                  <a:gd name="T70" fmla="*/ 1 w 188"/>
                  <a:gd name="T71" fmla="*/ 15 h 179"/>
                  <a:gd name="T72" fmla="*/ 11 w 188"/>
                  <a:gd name="T73" fmla="*/ 5 h 179"/>
                  <a:gd name="T74" fmla="*/ 19 w 188"/>
                  <a:gd name="T75" fmla="*/ 7 h 179"/>
                  <a:gd name="T76" fmla="*/ 44 w 188"/>
                  <a:gd name="T77" fmla="*/ 15 h 179"/>
                  <a:gd name="T78" fmla="*/ 67 w 188"/>
                  <a:gd name="T79" fmla="*/ 7 h 179"/>
                  <a:gd name="T80" fmla="*/ 101 w 188"/>
                  <a:gd name="T81" fmla="*/ 29 h 179"/>
                  <a:gd name="T82" fmla="*/ 123 w 188"/>
                  <a:gd name="T83" fmla="*/ 41 h 179"/>
                  <a:gd name="T84" fmla="*/ 134 w 188"/>
                  <a:gd name="T85" fmla="*/ 52 h 179"/>
                  <a:gd name="T86" fmla="*/ 139 w 188"/>
                  <a:gd name="T87" fmla="*/ 69 h 179"/>
                  <a:gd name="T88" fmla="*/ 146 w 188"/>
                  <a:gd name="T89" fmla="*/ 88 h 179"/>
                  <a:gd name="T90" fmla="*/ 167 w 188"/>
                  <a:gd name="T91" fmla="*/ 1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79">
                    <a:moveTo>
                      <a:pt x="167" y="115"/>
                    </a:moveTo>
                    <a:cubicBezTo>
                      <a:pt x="176" y="119"/>
                      <a:pt x="178" y="129"/>
                      <a:pt x="186" y="133"/>
                    </a:cubicBezTo>
                    <a:cubicBezTo>
                      <a:pt x="188" y="135"/>
                      <a:pt x="188" y="136"/>
                      <a:pt x="185" y="138"/>
                    </a:cubicBezTo>
                    <a:cubicBezTo>
                      <a:pt x="178" y="143"/>
                      <a:pt x="170" y="141"/>
                      <a:pt x="163" y="141"/>
                    </a:cubicBezTo>
                    <a:cubicBezTo>
                      <a:pt x="152" y="142"/>
                      <a:pt x="144" y="150"/>
                      <a:pt x="146" y="161"/>
                    </a:cubicBezTo>
                    <a:cubicBezTo>
                      <a:pt x="147" y="164"/>
                      <a:pt x="148" y="167"/>
                      <a:pt x="145" y="170"/>
                    </a:cubicBezTo>
                    <a:cubicBezTo>
                      <a:pt x="144" y="171"/>
                      <a:pt x="145" y="173"/>
                      <a:pt x="147" y="174"/>
                    </a:cubicBezTo>
                    <a:cubicBezTo>
                      <a:pt x="148" y="175"/>
                      <a:pt x="149" y="176"/>
                      <a:pt x="148" y="177"/>
                    </a:cubicBezTo>
                    <a:cubicBezTo>
                      <a:pt x="147" y="179"/>
                      <a:pt x="145" y="178"/>
                      <a:pt x="144" y="177"/>
                    </a:cubicBezTo>
                    <a:cubicBezTo>
                      <a:pt x="142" y="176"/>
                      <a:pt x="141" y="175"/>
                      <a:pt x="139" y="174"/>
                    </a:cubicBezTo>
                    <a:cubicBezTo>
                      <a:pt x="138" y="173"/>
                      <a:pt x="137" y="172"/>
                      <a:pt x="137" y="172"/>
                    </a:cubicBezTo>
                    <a:cubicBezTo>
                      <a:pt x="127" y="175"/>
                      <a:pt x="125" y="166"/>
                      <a:pt x="121" y="161"/>
                    </a:cubicBezTo>
                    <a:cubicBezTo>
                      <a:pt x="121" y="160"/>
                      <a:pt x="120" y="160"/>
                      <a:pt x="119" y="160"/>
                    </a:cubicBezTo>
                    <a:cubicBezTo>
                      <a:pt x="119" y="160"/>
                      <a:pt x="118" y="160"/>
                      <a:pt x="118" y="159"/>
                    </a:cubicBezTo>
                    <a:cubicBezTo>
                      <a:pt x="117" y="153"/>
                      <a:pt x="114" y="147"/>
                      <a:pt x="119" y="141"/>
                    </a:cubicBezTo>
                    <a:cubicBezTo>
                      <a:pt x="122" y="144"/>
                      <a:pt x="121" y="148"/>
                      <a:pt x="122" y="152"/>
                    </a:cubicBezTo>
                    <a:cubicBezTo>
                      <a:pt x="125" y="160"/>
                      <a:pt x="128" y="162"/>
                      <a:pt x="135" y="156"/>
                    </a:cubicBezTo>
                    <a:cubicBezTo>
                      <a:pt x="139" y="154"/>
                      <a:pt x="143" y="152"/>
                      <a:pt x="145" y="148"/>
                    </a:cubicBezTo>
                    <a:cubicBezTo>
                      <a:pt x="145" y="146"/>
                      <a:pt x="148" y="144"/>
                      <a:pt x="146" y="142"/>
                    </a:cubicBezTo>
                    <a:cubicBezTo>
                      <a:pt x="144" y="139"/>
                      <a:pt x="141" y="140"/>
                      <a:pt x="139" y="141"/>
                    </a:cubicBezTo>
                    <a:cubicBezTo>
                      <a:pt x="132" y="144"/>
                      <a:pt x="126" y="143"/>
                      <a:pt x="119" y="142"/>
                    </a:cubicBezTo>
                    <a:cubicBezTo>
                      <a:pt x="118" y="138"/>
                      <a:pt x="121" y="138"/>
                      <a:pt x="123" y="136"/>
                    </a:cubicBezTo>
                    <a:cubicBezTo>
                      <a:pt x="123" y="135"/>
                      <a:pt x="124" y="133"/>
                      <a:pt x="123" y="132"/>
                    </a:cubicBezTo>
                    <a:cubicBezTo>
                      <a:pt x="121" y="131"/>
                      <a:pt x="120" y="132"/>
                      <a:pt x="120" y="133"/>
                    </a:cubicBezTo>
                    <a:cubicBezTo>
                      <a:pt x="114" y="138"/>
                      <a:pt x="108" y="137"/>
                      <a:pt x="102" y="135"/>
                    </a:cubicBezTo>
                    <a:cubicBezTo>
                      <a:pt x="101" y="135"/>
                      <a:pt x="101" y="134"/>
                      <a:pt x="100" y="134"/>
                    </a:cubicBezTo>
                    <a:cubicBezTo>
                      <a:pt x="89" y="137"/>
                      <a:pt x="85" y="130"/>
                      <a:pt x="81" y="122"/>
                    </a:cubicBezTo>
                    <a:cubicBezTo>
                      <a:pt x="81" y="121"/>
                      <a:pt x="81" y="121"/>
                      <a:pt x="80" y="121"/>
                    </a:cubicBezTo>
                    <a:cubicBezTo>
                      <a:pt x="79" y="124"/>
                      <a:pt x="81" y="127"/>
                      <a:pt x="80" y="130"/>
                    </a:cubicBezTo>
                    <a:cubicBezTo>
                      <a:pt x="76" y="132"/>
                      <a:pt x="75" y="128"/>
                      <a:pt x="73" y="127"/>
                    </a:cubicBezTo>
                    <a:cubicBezTo>
                      <a:pt x="73" y="126"/>
                      <a:pt x="73" y="126"/>
                      <a:pt x="72" y="125"/>
                    </a:cubicBezTo>
                    <a:cubicBezTo>
                      <a:pt x="72" y="123"/>
                      <a:pt x="71" y="120"/>
                      <a:pt x="71" y="118"/>
                    </a:cubicBezTo>
                    <a:cubicBezTo>
                      <a:pt x="69" y="112"/>
                      <a:pt x="70" y="108"/>
                      <a:pt x="75" y="107"/>
                    </a:cubicBezTo>
                    <a:cubicBezTo>
                      <a:pt x="80" y="105"/>
                      <a:pt x="85" y="107"/>
                      <a:pt x="86" y="114"/>
                    </a:cubicBezTo>
                    <a:cubicBezTo>
                      <a:pt x="88" y="119"/>
                      <a:pt x="90" y="122"/>
                      <a:pt x="95" y="124"/>
                    </a:cubicBezTo>
                    <a:cubicBezTo>
                      <a:pt x="99" y="125"/>
                      <a:pt x="101" y="127"/>
                      <a:pt x="104" y="129"/>
                    </a:cubicBezTo>
                    <a:cubicBezTo>
                      <a:pt x="110" y="132"/>
                      <a:pt x="114" y="131"/>
                      <a:pt x="114" y="124"/>
                    </a:cubicBezTo>
                    <a:cubicBezTo>
                      <a:pt x="115" y="118"/>
                      <a:pt x="116" y="112"/>
                      <a:pt x="122" y="110"/>
                    </a:cubicBezTo>
                    <a:cubicBezTo>
                      <a:pt x="126" y="109"/>
                      <a:pt x="132" y="115"/>
                      <a:pt x="135" y="122"/>
                    </a:cubicBezTo>
                    <a:cubicBezTo>
                      <a:pt x="135" y="123"/>
                      <a:pt x="136" y="124"/>
                      <a:pt x="137" y="125"/>
                    </a:cubicBezTo>
                    <a:cubicBezTo>
                      <a:pt x="141" y="128"/>
                      <a:pt x="157" y="123"/>
                      <a:pt x="159" y="119"/>
                    </a:cubicBezTo>
                    <a:cubicBezTo>
                      <a:pt x="161" y="112"/>
                      <a:pt x="155" y="101"/>
                      <a:pt x="147" y="99"/>
                    </a:cubicBezTo>
                    <a:cubicBezTo>
                      <a:pt x="140" y="98"/>
                      <a:pt x="134" y="96"/>
                      <a:pt x="130" y="89"/>
                    </a:cubicBezTo>
                    <a:cubicBezTo>
                      <a:pt x="129" y="87"/>
                      <a:pt x="127" y="85"/>
                      <a:pt x="128" y="83"/>
                    </a:cubicBezTo>
                    <a:cubicBezTo>
                      <a:pt x="129" y="78"/>
                      <a:pt x="125" y="75"/>
                      <a:pt x="124" y="71"/>
                    </a:cubicBezTo>
                    <a:cubicBezTo>
                      <a:pt x="121" y="65"/>
                      <a:pt x="116" y="64"/>
                      <a:pt x="111" y="63"/>
                    </a:cubicBezTo>
                    <a:cubicBezTo>
                      <a:pt x="104" y="63"/>
                      <a:pt x="101" y="60"/>
                      <a:pt x="100" y="54"/>
                    </a:cubicBezTo>
                    <a:cubicBezTo>
                      <a:pt x="100" y="53"/>
                      <a:pt x="100" y="52"/>
                      <a:pt x="99" y="51"/>
                    </a:cubicBezTo>
                    <a:cubicBezTo>
                      <a:pt x="96" y="41"/>
                      <a:pt x="96" y="41"/>
                      <a:pt x="87" y="46"/>
                    </a:cubicBezTo>
                    <a:cubicBezTo>
                      <a:pt x="84" y="47"/>
                      <a:pt x="82" y="48"/>
                      <a:pt x="79" y="46"/>
                    </a:cubicBezTo>
                    <a:cubicBezTo>
                      <a:pt x="76" y="45"/>
                      <a:pt x="78" y="42"/>
                      <a:pt x="78" y="39"/>
                    </a:cubicBezTo>
                    <a:cubicBezTo>
                      <a:pt x="79" y="35"/>
                      <a:pt x="78" y="31"/>
                      <a:pt x="79" y="26"/>
                    </a:cubicBezTo>
                    <a:cubicBezTo>
                      <a:pt x="80" y="24"/>
                      <a:pt x="78" y="23"/>
                      <a:pt x="76" y="22"/>
                    </a:cubicBezTo>
                    <a:cubicBezTo>
                      <a:pt x="70" y="19"/>
                      <a:pt x="65" y="21"/>
                      <a:pt x="61" y="23"/>
                    </a:cubicBezTo>
                    <a:cubicBezTo>
                      <a:pt x="59" y="24"/>
                      <a:pt x="59" y="26"/>
                      <a:pt x="59" y="28"/>
                    </a:cubicBezTo>
                    <a:cubicBezTo>
                      <a:pt x="58" y="39"/>
                      <a:pt x="62" y="50"/>
                      <a:pt x="60" y="61"/>
                    </a:cubicBezTo>
                    <a:cubicBezTo>
                      <a:pt x="59" y="62"/>
                      <a:pt x="59" y="64"/>
                      <a:pt x="60" y="65"/>
                    </a:cubicBezTo>
                    <a:cubicBezTo>
                      <a:pt x="64" y="72"/>
                      <a:pt x="57" y="77"/>
                      <a:pt x="54" y="83"/>
                    </a:cubicBezTo>
                    <a:cubicBezTo>
                      <a:pt x="53" y="86"/>
                      <a:pt x="49" y="84"/>
                      <a:pt x="49" y="82"/>
                    </a:cubicBezTo>
                    <a:cubicBezTo>
                      <a:pt x="47" y="72"/>
                      <a:pt x="41" y="68"/>
                      <a:pt x="32" y="66"/>
                    </a:cubicBezTo>
                    <a:cubicBezTo>
                      <a:pt x="31" y="66"/>
                      <a:pt x="30" y="65"/>
                      <a:pt x="29" y="64"/>
                    </a:cubicBezTo>
                    <a:cubicBezTo>
                      <a:pt x="24" y="51"/>
                      <a:pt x="27" y="44"/>
                      <a:pt x="39" y="39"/>
                    </a:cubicBezTo>
                    <a:cubicBezTo>
                      <a:pt x="46" y="36"/>
                      <a:pt x="47" y="27"/>
                      <a:pt x="41" y="22"/>
                    </a:cubicBezTo>
                    <a:cubicBezTo>
                      <a:pt x="38" y="20"/>
                      <a:pt x="36" y="21"/>
                      <a:pt x="34" y="23"/>
                    </a:cubicBezTo>
                    <a:cubicBezTo>
                      <a:pt x="29" y="28"/>
                      <a:pt x="24" y="30"/>
                      <a:pt x="18" y="30"/>
                    </a:cubicBezTo>
                    <a:cubicBezTo>
                      <a:pt x="12" y="30"/>
                      <a:pt x="10" y="33"/>
                      <a:pt x="11" y="38"/>
                    </a:cubicBezTo>
                    <a:cubicBezTo>
                      <a:pt x="11" y="44"/>
                      <a:pt x="13" y="49"/>
                      <a:pt x="18" y="52"/>
                    </a:cubicBezTo>
                    <a:cubicBezTo>
                      <a:pt x="20" y="54"/>
                      <a:pt x="22" y="56"/>
                      <a:pt x="23" y="59"/>
                    </a:cubicBezTo>
                    <a:cubicBezTo>
                      <a:pt x="24" y="62"/>
                      <a:pt x="26" y="67"/>
                      <a:pt x="21" y="69"/>
                    </a:cubicBezTo>
                    <a:cubicBezTo>
                      <a:pt x="16" y="63"/>
                      <a:pt x="11" y="59"/>
                      <a:pt x="6" y="54"/>
                    </a:cubicBezTo>
                    <a:cubicBezTo>
                      <a:pt x="3" y="50"/>
                      <a:pt x="2" y="46"/>
                      <a:pt x="3" y="41"/>
                    </a:cubicBezTo>
                    <a:cubicBezTo>
                      <a:pt x="5" y="32"/>
                      <a:pt x="8" y="23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2" y="8"/>
                      <a:pt x="7" y="7"/>
                      <a:pt x="11" y="5"/>
                    </a:cubicBezTo>
                    <a:cubicBezTo>
                      <a:pt x="13" y="4"/>
                      <a:pt x="16" y="4"/>
                      <a:pt x="18" y="6"/>
                    </a:cubicBezTo>
                    <a:cubicBezTo>
                      <a:pt x="19" y="6"/>
                      <a:pt x="19" y="7"/>
                      <a:pt x="19" y="7"/>
                    </a:cubicBezTo>
                    <a:cubicBezTo>
                      <a:pt x="24" y="14"/>
                      <a:pt x="29" y="20"/>
                      <a:pt x="39" y="15"/>
                    </a:cubicBezTo>
                    <a:cubicBezTo>
                      <a:pt x="40" y="14"/>
                      <a:pt x="42" y="14"/>
                      <a:pt x="44" y="15"/>
                    </a:cubicBezTo>
                    <a:cubicBezTo>
                      <a:pt x="49" y="19"/>
                      <a:pt x="54" y="17"/>
                      <a:pt x="58" y="13"/>
                    </a:cubicBezTo>
                    <a:cubicBezTo>
                      <a:pt x="61" y="11"/>
                      <a:pt x="64" y="9"/>
                      <a:pt x="67" y="7"/>
                    </a:cubicBezTo>
                    <a:cubicBezTo>
                      <a:pt x="77" y="0"/>
                      <a:pt x="89" y="5"/>
                      <a:pt x="92" y="16"/>
                    </a:cubicBezTo>
                    <a:cubicBezTo>
                      <a:pt x="93" y="22"/>
                      <a:pt x="98" y="25"/>
                      <a:pt x="101" y="29"/>
                    </a:cubicBezTo>
                    <a:cubicBezTo>
                      <a:pt x="105" y="34"/>
                      <a:pt x="111" y="37"/>
                      <a:pt x="116" y="41"/>
                    </a:cubicBezTo>
                    <a:cubicBezTo>
                      <a:pt x="119" y="43"/>
                      <a:pt x="121" y="42"/>
                      <a:pt x="123" y="41"/>
                    </a:cubicBezTo>
                    <a:cubicBezTo>
                      <a:pt x="127" y="40"/>
                      <a:pt x="130" y="41"/>
                      <a:pt x="131" y="45"/>
                    </a:cubicBezTo>
                    <a:cubicBezTo>
                      <a:pt x="131" y="48"/>
                      <a:pt x="132" y="50"/>
                      <a:pt x="134" y="52"/>
                    </a:cubicBezTo>
                    <a:cubicBezTo>
                      <a:pt x="136" y="55"/>
                      <a:pt x="137" y="58"/>
                      <a:pt x="135" y="61"/>
                    </a:cubicBezTo>
                    <a:cubicBezTo>
                      <a:pt x="132" y="65"/>
                      <a:pt x="135" y="68"/>
                      <a:pt x="139" y="69"/>
                    </a:cubicBezTo>
                    <a:cubicBezTo>
                      <a:pt x="143" y="73"/>
                      <a:pt x="148" y="77"/>
                      <a:pt x="143" y="84"/>
                    </a:cubicBezTo>
                    <a:cubicBezTo>
                      <a:pt x="142" y="86"/>
                      <a:pt x="144" y="88"/>
                      <a:pt x="146" y="88"/>
                    </a:cubicBezTo>
                    <a:cubicBezTo>
                      <a:pt x="158" y="90"/>
                      <a:pt x="161" y="98"/>
                      <a:pt x="164" y="108"/>
                    </a:cubicBezTo>
                    <a:cubicBezTo>
                      <a:pt x="165" y="110"/>
                      <a:pt x="165" y="113"/>
                      <a:pt x="167" y="115"/>
                    </a:cubicBezTo>
                    <a:close/>
                  </a:path>
                </a:pathLst>
              </a:custGeom>
              <a:solidFill>
                <a:srgbClr val="901A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1" name="Freeform 196">
                <a:extLst>
                  <a:ext uri="{FF2B5EF4-FFF2-40B4-BE49-F238E27FC236}">
                    <a16:creationId xmlns:a16="http://schemas.microsoft.com/office/drawing/2014/main" id="{91CB29F3-9E88-C4F1-0191-4D1A67EC3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3276"/>
                <a:ext cx="116" cy="108"/>
              </a:xfrm>
              <a:custGeom>
                <a:avLst/>
                <a:gdLst>
                  <a:gd name="T0" fmla="*/ 14 w 38"/>
                  <a:gd name="T1" fmla="*/ 31 h 35"/>
                  <a:gd name="T2" fmla="*/ 8 w 38"/>
                  <a:gd name="T3" fmla="*/ 29 h 35"/>
                  <a:gd name="T4" fmla="*/ 1 w 38"/>
                  <a:gd name="T5" fmla="*/ 19 h 35"/>
                  <a:gd name="T6" fmla="*/ 2 w 38"/>
                  <a:gd name="T7" fmla="*/ 14 h 35"/>
                  <a:gd name="T8" fmla="*/ 19 w 38"/>
                  <a:gd name="T9" fmla="*/ 5 h 35"/>
                  <a:gd name="T10" fmla="*/ 33 w 38"/>
                  <a:gd name="T11" fmla="*/ 20 h 35"/>
                  <a:gd name="T12" fmla="*/ 32 w 38"/>
                  <a:gd name="T13" fmla="*/ 31 h 35"/>
                  <a:gd name="T14" fmla="*/ 26 w 38"/>
                  <a:gd name="T15" fmla="*/ 33 h 35"/>
                  <a:gd name="T16" fmla="*/ 14 w 38"/>
                  <a:gd name="T1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5">
                    <a:moveTo>
                      <a:pt x="14" y="31"/>
                    </a:moveTo>
                    <a:cubicBezTo>
                      <a:pt x="12" y="30"/>
                      <a:pt x="10" y="30"/>
                      <a:pt x="8" y="29"/>
                    </a:cubicBezTo>
                    <a:cubicBezTo>
                      <a:pt x="1" y="28"/>
                      <a:pt x="0" y="26"/>
                      <a:pt x="1" y="19"/>
                    </a:cubicBezTo>
                    <a:cubicBezTo>
                      <a:pt x="2" y="18"/>
                      <a:pt x="1" y="16"/>
                      <a:pt x="2" y="14"/>
                    </a:cubicBezTo>
                    <a:cubicBezTo>
                      <a:pt x="3" y="5"/>
                      <a:pt x="11" y="0"/>
                      <a:pt x="19" y="5"/>
                    </a:cubicBezTo>
                    <a:cubicBezTo>
                      <a:pt x="24" y="10"/>
                      <a:pt x="28" y="15"/>
                      <a:pt x="33" y="20"/>
                    </a:cubicBezTo>
                    <a:cubicBezTo>
                      <a:pt x="38" y="24"/>
                      <a:pt x="34" y="27"/>
                      <a:pt x="32" y="31"/>
                    </a:cubicBezTo>
                    <a:cubicBezTo>
                      <a:pt x="31" y="35"/>
                      <a:pt x="28" y="34"/>
                      <a:pt x="26" y="33"/>
                    </a:cubicBezTo>
                    <a:cubicBezTo>
                      <a:pt x="22" y="32"/>
                      <a:pt x="18" y="33"/>
                      <a:pt x="14" y="31"/>
                    </a:cubicBezTo>
                    <a:close/>
                  </a:path>
                </a:pathLst>
              </a:custGeom>
              <a:solidFill>
                <a:srgbClr val="791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2" name="Freeform 197">
                <a:extLst>
                  <a:ext uri="{FF2B5EF4-FFF2-40B4-BE49-F238E27FC236}">
                    <a16:creationId xmlns:a16="http://schemas.microsoft.com/office/drawing/2014/main" id="{56B2A31C-7C67-147F-4648-2A661EABD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" y="3273"/>
                <a:ext cx="180" cy="135"/>
              </a:xfrm>
              <a:custGeom>
                <a:avLst/>
                <a:gdLst>
                  <a:gd name="T0" fmla="*/ 0 w 59"/>
                  <a:gd name="T1" fmla="*/ 32 h 44"/>
                  <a:gd name="T2" fmla="*/ 16 w 59"/>
                  <a:gd name="T3" fmla="*/ 34 h 44"/>
                  <a:gd name="T4" fmla="*/ 19 w 59"/>
                  <a:gd name="T5" fmla="*/ 28 h 44"/>
                  <a:gd name="T6" fmla="*/ 18 w 59"/>
                  <a:gd name="T7" fmla="*/ 22 h 44"/>
                  <a:gd name="T8" fmla="*/ 8 w 59"/>
                  <a:gd name="T9" fmla="*/ 13 h 44"/>
                  <a:gd name="T10" fmla="*/ 5 w 59"/>
                  <a:gd name="T11" fmla="*/ 6 h 44"/>
                  <a:gd name="T12" fmla="*/ 10 w 59"/>
                  <a:gd name="T13" fmla="*/ 3 h 44"/>
                  <a:gd name="T14" fmla="*/ 16 w 59"/>
                  <a:gd name="T15" fmla="*/ 1 h 44"/>
                  <a:gd name="T16" fmla="*/ 20 w 59"/>
                  <a:gd name="T17" fmla="*/ 4 h 44"/>
                  <a:gd name="T18" fmla="*/ 15 w 59"/>
                  <a:gd name="T19" fmla="*/ 8 h 44"/>
                  <a:gd name="T20" fmla="*/ 14 w 59"/>
                  <a:gd name="T21" fmla="*/ 14 h 44"/>
                  <a:gd name="T22" fmla="*/ 21 w 59"/>
                  <a:gd name="T23" fmla="*/ 20 h 44"/>
                  <a:gd name="T24" fmla="*/ 25 w 59"/>
                  <a:gd name="T25" fmla="*/ 27 h 44"/>
                  <a:gd name="T26" fmla="*/ 27 w 59"/>
                  <a:gd name="T27" fmla="*/ 32 h 44"/>
                  <a:gd name="T28" fmla="*/ 31 w 59"/>
                  <a:gd name="T29" fmla="*/ 31 h 44"/>
                  <a:gd name="T30" fmla="*/ 39 w 59"/>
                  <a:gd name="T31" fmla="*/ 31 h 44"/>
                  <a:gd name="T32" fmla="*/ 43 w 59"/>
                  <a:gd name="T33" fmla="*/ 30 h 44"/>
                  <a:gd name="T34" fmla="*/ 51 w 59"/>
                  <a:gd name="T35" fmla="*/ 29 h 44"/>
                  <a:gd name="T36" fmla="*/ 57 w 59"/>
                  <a:gd name="T37" fmla="*/ 33 h 44"/>
                  <a:gd name="T38" fmla="*/ 53 w 59"/>
                  <a:gd name="T39" fmla="*/ 39 h 44"/>
                  <a:gd name="T40" fmla="*/ 36 w 59"/>
                  <a:gd name="T41" fmla="*/ 40 h 44"/>
                  <a:gd name="T42" fmla="*/ 17 w 59"/>
                  <a:gd name="T43" fmla="*/ 38 h 44"/>
                  <a:gd name="T44" fmla="*/ 0 w 59"/>
                  <a:gd name="T4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44">
                    <a:moveTo>
                      <a:pt x="0" y="32"/>
                    </a:moveTo>
                    <a:cubicBezTo>
                      <a:pt x="6" y="31"/>
                      <a:pt x="11" y="31"/>
                      <a:pt x="16" y="34"/>
                    </a:cubicBezTo>
                    <a:cubicBezTo>
                      <a:pt x="17" y="32"/>
                      <a:pt x="16" y="29"/>
                      <a:pt x="19" y="28"/>
                    </a:cubicBezTo>
                    <a:cubicBezTo>
                      <a:pt x="21" y="26"/>
                      <a:pt x="20" y="23"/>
                      <a:pt x="18" y="22"/>
                    </a:cubicBezTo>
                    <a:cubicBezTo>
                      <a:pt x="14" y="20"/>
                      <a:pt x="13" y="14"/>
                      <a:pt x="8" y="13"/>
                    </a:cubicBezTo>
                    <a:cubicBezTo>
                      <a:pt x="5" y="12"/>
                      <a:pt x="4" y="9"/>
                      <a:pt x="5" y="6"/>
                    </a:cubicBezTo>
                    <a:cubicBezTo>
                      <a:pt x="7" y="6"/>
                      <a:pt x="9" y="6"/>
                      <a:pt x="10" y="3"/>
                    </a:cubicBezTo>
                    <a:cubicBezTo>
                      <a:pt x="12" y="1"/>
                      <a:pt x="14" y="0"/>
                      <a:pt x="16" y="1"/>
                    </a:cubicBezTo>
                    <a:cubicBezTo>
                      <a:pt x="18" y="2"/>
                      <a:pt x="19" y="3"/>
                      <a:pt x="20" y="4"/>
                    </a:cubicBezTo>
                    <a:cubicBezTo>
                      <a:pt x="20" y="7"/>
                      <a:pt x="17" y="8"/>
                      <a:pt x="15" y="8"/>
                    </a:cubicBezTo>
                    <a:cubicBezTo>
                      <a:pt x="12" y="9"/>
                      <a:pt x="12" y="11"/>
                      <a:pt x="14" y="14"/>
                    </a:cubicBezTo>
                    <a:cubicBezTo>
                      <a:pt x="16" y="16"/>
                      <a:pt x="17" y="19"/>
                      <a:pt x="21" y="20"/>
                    </a:cubicBezTo>
                    <a:cubicBezTo>
                      <a:pt x="25" y="21"/>
                      <a:pt x="29" y="22"/>
                      <a:pt x="25" y="27"/>
                    </a:cubicBezTo>
                    <a:cubicBezTo>
                      <a:pt x="24" y="29"/>
                      <a:pt x="25" y="30"/>
                      <a:pt x="27" y="32"/>
                    </a:cubicBezTo>
                    <a:cubicBezTo>
                      <a:pt x="28" y="33"/>
                      <a:pt x="30" y="33"/>
                      <a:pt x="31" y="31"/>
                    </a:cubicBezTo>
                    <a:cubicBezTo>
                      <a:pt x="33" y="29"/>
                      <a:pt x="36" y="28"/>
                      <a:pt x="39" y="31"/>
                    </a:cubicBezTo>
                    <a:cubicBezTo>
                      <a:pt x="40" y="32"/>
                      <a:pt x="42" y="30"/>
                      <a:pt x="43" y="30"/>
                    </a:cubicBezTo>
                    <a:cubicBezTo>
                      <a:pt x="46" y="29"/>
                      <a:pt x="48" y="29"/>
                      <a:pt x="51" y="29"/>
                    </a:cubicBezTo>
                    <a:cubicBezTo>
                      <a:pt x="54" y="29"/>
                      <a:pt x="56" y="30"/>
                      <a:pt x="57" y="33"/>
                    </a:cubicBezTo>
                    <a:cubicBezTo>
                      <a:pt x="59" y="37"/>
                      <a:pt x="56" y="38"/>
                      <a:pt x="53" y="39"/>
                    </a:cubicBezTo>
                    <a:cubicBezTo>
                      <a:pt x="48" y="42"/>
                      <a:pt x="41" y="44"/>
                      <a:pt x="36" y="40"/>
                    </a:cubicBezTo>
                    <a:cubicBezTo>
                      <a:pt x="30" y="35"/>
                      <a:pt x="23" y="36"/>
                      <a:pt x="17" y="38"/>
                    </a:cubicBezTo>
                    <a:cubicBezTo>
                      <a:pt x="10" y="40"/>
                      <a:pt x="5" y="37"/>
                      <a:pt x="0" y="32"/>
                    </a:cubicBezTo>
                    <a:close/>
                  </a:path>
                </a:pathLst>
              </a:custGeom>
              <a:solidFill>
                <a:srgbClr val="951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3" name="Freeform 198">
                <a:extLst>
                  <a:ext uri="{FF2B5EF4-FFF2-40B4-BE49-F238E27FC236}">
                    <a16:creationId xmlns:a16="http://schemas.microsoft.com/office/drawing/2014/main" id="{9AE4CEE9-7B57-EE50-3B98-1FC67ED5A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7" y="3077"/>
                <a:ext cx="114" cy="147"/>
              </a:xfrm>
              <a:custGeom>
                <a:avLst/>
                <a:gdLst>
                  <a:gd name="T0" fmla="*/ 0 w 37"/>
                  <a:gd name="T1" fmla="*/ 25 h 48"/>
                  <a:gd name="T2" fmla="*/ 3 w 37"/>
                  <a:gd name="T3" fmla="*/ 22 h 48"/>
                  <a:gd name="T4" fmla="*/ 10 w 37"/>
                  <a:gd name="T5" fmla="*/ 15 h 48"/>
                  <a:gd name="T6" fmla="*/ 12 w 37"/>
                  <a:gd name="T7" fmla="*/ 7 h 48"/>
                  <a:gd name="T8" fmla="*/ 25 w 37"/>
                  <a:gd name="T9" fmla="*/ 4 h 48"/>
                  <a:gd name="T10" fmla="*/ 34 w 37"/>
                  <a:gd name="T11" fmla="*/ 10 h 48"/>
                  <a:gd name="T12" fmla="*/ 35 w 37"/>
                  <a:gd name="T13" fmla="*/ 14 h 48"/>
                  <a:gd name="T14" fmla="*/ 29 w 37"/>
                  <a:gd name="T15" fmla="*/ 34 h 48"/>
                  <a:gd name="T16" fmla="*/ 12 w 37"/>
                  <a:gd name="T17" fmla="*/ 48 h 48"/>
                  <a:gd name="T18" fmla="*/ 23 w 37"/>
                  <a:gd name="T19" fmla="*/ 29 h 48"/>
                  <a:gd name="T20" fmla="*/ 21 w 37"/>
                  <a:gd name="T21" fmla="*/ 22 h 48"/>
                  <a:gd name="T22" fmla="*/ 12 w 37"/>
                  <a:gd name="T23" fmla="*/ 22 h 48"/>
                  <a:gd name="T24" fmla="*/ 0 w 37"/>
                  <a:gd name="T2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8">
                    <a:moveTo>
                      <a:pt x="0" y="25"/>
                    </a:moveTo>
                    <a:cubicBezTo>
                      <a:pt x="0" y="23"/>
                      <a:pt x="2" y="22"/>
                      <a:pt x="3" y="22"/>
                    </a:cubicBezTo>
                    <a:cubicBezTo>
                      <a:pt x="8" y="22"/>
                      <a:pt x="10" y="19"/>
                      <a:pt x="10" y="15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6" y="1"/>
                      <a:pt x="20" y="0"/>
                      <a:pt x="25" y="4"/>
                    </a:cubicBezTo>
                    <a:cubicBezTo>
                      <a:pt x="29" y="5"/>
                      <a:pt x="31" y="8"/>
                      <a:pt x="34" y="10"/>
                    </a:cubicBezTo>
                    <a:cubicBezTo>
                      <a:pt x="35" y="11"/>
                      <a:pt x="37" y="12"/>
                      <a:pt x="35" y="14"/>
                    </a:cubicBezTo>
                    <a:cubicBezTo>
                      <a:pt x="31" y="20"/>
                      <a:pt x="32" y="28"/>
                      <a:pt x="29" y="34"/>
                    </a:cubicBezTo>
                    <a:cubicBezTo>
                      <a:pt x="26" y="40"/>
                      <a:pt x="21" y="47"/>
                      <a:pt x="12" y="48"/>
                    </a:cubicBezTo>
                    <a:cubicBezTo>
                      <a:pt x="17" y="42"/>
                      <a:pt x="17" y="33"/>
                      <a:pt x="23" y="29"/>
                    </a:cubicBezTo>
                    <a:cubicBezTo>
                      <a:pt x="27" y="26"/>
                      <a:pt x="23" y="23"/>
                      <a:pt x="21" y="22"/>
                    </a:cubicBezTo>
                    <a:cubicBezTo>
                      <a:pt x="18" y="20"/>
                      <a:pt x="15" y="20"/>
                      <a:pt x="12" y="22"/>
                    </a:cubicBezTo>
                    <a:cubicBezTo>
                      <a:pt x="8" y="24"/>
                      <a:pt x="4" y="25"/>
                      <a:pt x="0" y="25"/>
                    </a:cubicBezTo>
                    <a:close/>
                  </a:path>
                </a:pathLst>
              </a:custGeom>
              <a:solidFill>
                <a:srgbClr val="B3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4" name="Freeform 199">
                <a:extLst>
                  <a:ext uri="{FF2B5EF4-FFF2-40B4-BE49-F238E27FC236}">
                    <a16:creationId xmlns:a16="http://schemas.microsoft.com/office/drawing/2014/main" id="{8A9927F1-0B65-FC6E-E19E-D06A29ED9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" y="3206"/>
                <a:ext cx="214" cy="126"/>
              </a:xfrm>
              <a:custGeom>
                <a:avLst/>
                <a:gdLst>
                  <a:gd name="T0" fmla="*/ 69 w 70"/>
                  <a:gd name="T1" fmla="*/ 39 h 41"/>
                  <a:gd name="T2" fmla="*/ 60 w 70"/>
                  <a:gd name="T3" fmla="*/ 34 h 41"/>
                  <a:gd name="T4" fmla="*/ 61 w 70"/>
                  <a:gd name="T5" fmla="*/ 20 h 41"/>
                  <a:gd name="T6" fmla="*/ 56 w 70"/>
                  <a:gd name="T7" fmla="*/ 11 h 41"/>
                  <a:gd name="T8" fmla="*/ 30 w 70"/>
                  <a:gd name="T9" fmla="*/ 10 h 41"/>
                  <a:gd name="T10" fmla="*/ 22 w 70"/>
                  <a:gd name="T11" fmla="*/ 13 h 41"/>
                  <a:gd name="T12" fmla="*/ 26 w 70"/>
                  <a:gd name="T13" fmla="*/ 21 h 41"/>
                  <a:gd name="T14" fmla="*/ 26 w 70"/>
                  <a:gd name="T15" fmla="*/ 25 h 41"/>
                  <a:gd name="T16" fmla="*/ 10 w 70"/>
                  <a:gd name="T17" fmla="*/ 25 h 41"/>
                  <a:gd name="T18" fmla="*/ 6 w 70"/>
                  <a:gd name="T19" fmla="*/ 25 h 41"/>
                  <a:gd name="T20" fmla="*/ 0 w 70"/>
                  <a:gd name="T21" fmla="*/ 24 h 41"/>
                  <a:gd name="T22" fmla="*/ 12 w 70"/>
                  <a:gd name="T23" fmla="*/ 21 h 41"/>
                  <a:gd name="T24" fmla="*/ 16 w 70"/>
                  <a:gd name="T25" fmla="*/ 16 h 41"/>
                  <a:gd name="T26" fmla="*/ 18 w 70"/>
                  <a:gd name="T27" fmla="*/ 8 h 41"/>
                  <a:gd name="T28" fmla="*/ 34 w 70"/>
                  <a:gd name="T29" fmla="*/ 1 h 41"/>
                  <a:gd name="T30" fmla="*/ 36 w 70"/>
                  <a:gd name="T31" fmla="*/ 1 h 41"/>
                  <a:gd name="T32" fmla="*/ 61 w 70"/>
                  <a:gd name="T33" fmla="*/ 4 h 41"/>
                  <a:gd name="T34" fmla="*/ 66 w 70"/>
                  <a:gd name="T35" fmla="*/ 10 h 41"/>
                  <a:gd name="T36" fmla="*/ 66 w 70"/>
                  <a:gd name="T37" fmla="*/ 23 h 41"/>
                  <a:gd name="T38" fmla="*/ 68 w 70"/>
                  <a:gd name="T39" fmla="*/ 28 h 41"/>
                  <a:gd name="T40" fmla="*/ 68 w 70"/>
                  <a:gd name="T41" fmla="*/ 28 h 41"/>
                  <a:gd name="T42" fmla="*/ 69 w 70"/>
                  <a:gd name="T4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41">
                    <a:moveTo>
                      <a:pt x="69" y="39"/>
                    </a:moveTo>
                    <a:cubicBezTo>
                      <a:pt x="65" y="39"/>
                      <a:pt x="58" y="41"/>
                      <a:pt x="60" y="34"/>
                    </a:cubicBezTo>
                    <a:cubicBezTo>
                      <a:pt x="60" y="29"/>
                      <a:pt x="59" y="24"/>
                      <a:pt x="61" y="20"/>
                    </a:cubicBezTo>
                    <a:cubicBezTo>
                      <a:pt x="64" y="14"/>
                      <a:pt x="62" y="11"/>
                      <a:pt x="56" y="11"/>
                    </a:cubicBezTo>
                    <a:cubicBezTo>
                      <a:pt x="47" y="11"/>
                      <a:pt x="39" y="11"/>
                      <a:pt x="30" y="10"/>
                    </a:cubicBezTo>
                    <a:cubicBezTo>
                      <a:pt x="27" y="9"/>
                      <a:pt x="23" y="10"/>
                      <a:pt x="22" y="13"/>
                    </a:cubicBezTo>
                    <a:cubicBezTo>
                      <a:pt x="21" y="17"/>
                      <a:pt x="23" y="19"/>
                      <a:pt x="26" y="21"/>
                    </a:cubicBezTo>
                    <a:cubicBezTo>
                      <a:pt x="28" y="23"/>
                      <a:pt x="28" y="24"/>
                      <a:pt x="26" y="25"/>
                    </a:cubicBezTo>
                    <a:cubicBezTo>
                      <a:pt x="20" y="29"/>
                      <a:pt x="15" y="35"/>
                      <a:pt x="10" y="25"/>
                    </a:cubicBezTo>
                    <a:cubicBezTo>
                      <a:pt x="10" y="24"/>
                      <a:pt x="8" y="24"/>
                      <a:pt x="6" y="25"/>
                    </a:cubicBezTo>
                    <a:cubicBezTo>
                      <a:pt x="4" y="25"/>
                      <a:pt x="2" y="26"/>
                      <a:pt x="0" y="24"/>
                    </a:cubicBezTo>
                    <a:cubicBezTo>
                      <a:pt x="3" y="20"/>
                      <a:pt x="8" y="21"/>
                      <a:pt x="12" y="21"/>
                    </a:cubicBezTo>
                    <a:cubicBezTo>
                      <a:pt x="15" y="21"/>
                      <a:pt x="17" y="20"/>
                      <a:pt x="16" y="16"/>
                    </a:cubicBezTo>
                    <a:cubicBezTo>
                      <a:pt x="15" y="13"/>
                      <a:pt x="16" y="10"/>
                      <a:pt x="18" y="8"/>
                    </a:cubicBezTo>
                    <a:cubicBezTo>
                      <a:pt x="24" y="6"/>
                      <a:pt x="30" y="6"/>
                      <a:pt x="34" y="1"/>
                    </a:cubicBezTo>
                    <a:cubicBezTo>
                      <a:pt x="34" y="0"/>
                      <a:pt x="36" y="0"/>
                      <a:pt x="36" y="1"/>
                    </a:cubicBezTo>
                    <a:cubicBezTo>
                      <a:pt x="44" y="5"/>
                      <a:pt x="53" y="3"/>
                      <a:pt x="61" y="4"/>
                    </a:cubicBezTo>
                    <a:cubicBezTo>
                      <a:pt x="65" y="4"/>
                      <a:pt x="67" y="5"/>
                      <a:pt x="66" y="10"/>
                    </a:cubicBezTo>
                    <a:cubicBezTo>
                      <a:pt x="65" y="14"/>
                      <a:pt x="67" y="19"/>
                      <a:pt x="66" y="23"/>
                    </a:cubicBezTo>
                    <a:cubicBezTo>
                      <a:pt x="65" y="25"/>
                      <a:pt x="67" y="27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70" y="32"/>
                      <a:pt x="68" y="36"/>
                      <a:pt x="69" y="39"/>
                    </a:cubicBezTo>
                    <a:close/>
                  </a:path>
                </a:pathLst>
              </a:custGeom>
              <a:solidFill>
                <a:srgbClr val="B8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5" name="Freeform 200">
                <a:extLst>
                  <a:ext uri="{FF2B5EF4-FFF2-40B4-BE49-F238E27FC236}">
                    <a16:creationId xmlns:a16="http://schemas.microsoft.com/office/drawing/2014/main" id="{617C6994-07C5-D818-2555-87FBE7350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" y="3289"/>
                <a:ext cx="83" cy="82"/>
              </a:xfrm>
              <a:custGeom>
                <a:avLst/>
                <a:gdLst>
                  <a:gd name="T0" fmla="*/ 27 w 27"/>
                  <a:gd name="T1" fmla="*/ 27 h 27"/>
                  <a:gd name="T2" fmla="*/ 21 w 27"/>
                  <a:gd name="T3" fmla="*/ 25 h 27"/>
                  <a:gd name="T4" fmla="*/ 3 w 27"/>
                  <a:gd name="T5" fmla="*/ 24 h 27"/>
                  <a:gd name="T6" fmla="*/ 4 w 27"/>
                  <a:gd name="T7" fmla="*/ 12 h 27"/>
                  <a:gd name="T8" fmla="*/ 3 w 27"/>
                  <a:gd name="T9" fmla="*/ 8 h 27"/>
                  <a:gd name="T10" fmla="*/ 3 w 27"/>
                  <a:gd name="T11" fmla="*/ 2 h 27"/>
                  <a:gd name="T12" fmla="*/ 9 w 27"/>
                  <a:gd name="T13" fmla="*/ 6 h 27"/>
                  <a:gd name="T14" fmla="*/ 27 w 2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cubicBezTo>
                      <a:pt x="25" y="27"/>
                      <a:pt x="22" y="26"/>
                      <a:pt x="21" y="25"/>
                    </a:cubicBezTo>
                    <a:cubicBezTo>
                      <a:pt x="15" y="19"/>
                      <a:pt x="9" y="20"/>
                      <a:pt x="3" y="24"/>
                    </a:cubicBezTo>
                    <a:cubicBezTo>
                      <a:pt x="7" y="20"/>
                      <a:pt x="7" y="16"/>
                      <a:pt x="4" y="12"/>
                    </a:cubicBezTo>
                    <a:cubicBezTo>
                      <a:pt x="3" y="11"/>
                      <a:pt x="3" y="10"/>
                      <a:pt x="3" y="8"/>
                    </a:cubicBezTo>
                    <a:cubicBezTo>
                      <a:pt x="2" y="6"/>
                      <a:pt x="0" y="3"/>
                      <a:pt x="3" y="2"/>
                    </a:cubicBezTo>
                    <a:cubicBezTo>
                      <a:pt x="6" y="0"/>
                      <a:pt x="7" y="4"/>
                      <a:pt x="9" y="6"/>
                    </a:cubicBezTo>
                    <a:cubicBezTo>
                      <a:pt x="15" y="13"/>
                      <a:pt x="19" y="22"/>
                      <a:pt x="27" y="27"/>
                    </a:cubicBezTo>
                    <a:close/>
                  </a:path>
                </a:pathLst>
              </a:custGeom>
              <a:solidFill>
                <a:srgbClr val="B8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6" name="Freeform 201">
                <a:extLst>
                  <a:ext uri="{FF2B5EF4-FFF2-40B4-BE49-F238E27FC236}">
                    <a16:creationId xmlns:a16="http://schemas.microsoft.com/office/drawing/2014/main" id="{6E34276B-20F1-D60A-75AE-F0D7D96C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" y="3240"/>
                <a:ext cx="55" cy="49"/>
              </a:xfrm>
              <a:custGeom>
                <a:avLst/>
                <a:gdLst>
                  <a:gd name="T0" fmla="*/ 11 w 18"/>
                  <a:gd name="T1" fmla="*/ 2 h 16"/>
                  <a:gd name="T2" fmla="*/ 18 w 18"/>
                  <a:gd name="T3" fmla="*/ 4 h 16"/>
                  <a:gd name="T4" fmla="*/ 13 w 18"/>
                  <a:gd name="T5" fmla="*/ 9 h 16"/>
                  <a:gd name="T6" fmla="*/ 10 w 18"/>
                  <a:gd name="T7" fmla="*/ 11 h 16"/>
                  <a:gd name="T8" fmla="*/ 3 w 18"/>
                  <a:gd name="T9" fmla="*/ 13 h 16"/>
                  <a:gd name="T10" fmla="*/ 2 w 18"/>
                  <a:gd name="T11" fmla="*/ 7 h 16"/>
                  <a:gd name="T12" fmla="*/ 9 w 18"/>
                  <a:gd name="T13" fmla="*/ 2 h 16"/>
                  <a:gd name="T14" fmla="*/ 11 w 18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6">
                    <a:moveTo>
                      <a:pt x="11" y="2"/>
                    </a:moveTo>
                    <a:cubicBezTo>
                      <a:pt x="13" y="2"/>
                      <a:pt x="17" y="0"/>
                      <a:pt x="18" y="4"/>
                    </a:cubicBezTo>
                    <a:cubicBezTo>
                      <a:pt x="18" y="6"/>
                      <a:pt x="15" y="8"/>
                      <a:pt x="13" y="9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2"/>
                      <a:pt x="6" y="16"/>
                      <a:pt x="3" y="13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3"/>
                      <a:pt x="5" y="1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lose/>
                  </a:path>
                </a:pathLst>
              </a:custGeom>
              <a:solidFill>
                <a:srgbClr val="B8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7" name="Freeform 202">
                <a:extLst>
                  <a:ext uri="{FF2B5EF4-FFF2-40B4-BE49-F238E27FC236}">
                    <a16:creationId xmlns:a16="http://schemas.microsoft.com/office/drawing/2014/main" id="{3ECC03EC-E29B-47AB-8620-A73A7CD0A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3325"/>
                <a:ext cx="77" cy="50"/>
              </a:xfrm>
              <a:custGeom>
                <a:avLst/>
                <a:gdLst>
                  <a:gd name="T0" fmla="*/ 25 w 25"/>
                  <a:gd name="T1" fmla="*/ 12 h 16"/>
                  <a:gd name="T2" fmla="*/ 15 w 25"/>
                  <a:gd name="T3" fmla="*/ 11 h 16"/>
                  <a:gd name="T4" fmla="*/ 9 w 25"/>
                  <a:gd name="T5" fmla="*/ 10 h 16"/>
                  <a:gd name="T6" fmla="*/ 2 w 25"/>
                  <a:gd name="T7" fmla="*/ 4 h 16"/>
                  <a:gd name="T8" fmla="*/ 2 w 25"/>
                  <a:gd name="T9" fmla="*/ 0 h 16"/>
                  <a:gd name="T10" fmla="*/ 25 w 25"/>
                  <a:gd name="T1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6">
                    <a:moveTo>
                      <a:pt x="25" y="12"/>
                    </a:moveTo>
                    <a:cubicBezTo>
                      <a:pt x="22" y="16"/>
                      <a:pt x="18" y="16"/>
                      <a:pt x="15" y="11"/>
                    </a:cubicBezTo>
                    <a:cubicBezTo>
                      <a:pt x="13" y="7"/>
                      <a:pt x="11" y="10"/>
                      <a:pt x="9" y="10"/>
                    </a:cubicBezTo>
                    <a:cubicBezTo>
                      <a:pt x="0" y="12"/>
                      <a:pt x="0" y="12"/>
                      <a:pt x="2" y="4"/>
                    </a:cubicBezTo>
                    <a:cubicBezTo>
                      <a:pt x="3" y="3"/>
                      <a:pt x="2" y="2"/>
                      <a:pt x="2" y="0"/>
                    </a:cubicBezTo>
                    <a:cubicBezTo>
                      <a:pt x="9" y="6"/>
                      <a:pt x="19" y="5"/>
                      <a:pt x="25" y="12"/>
                    </a:cubicBezTo>
                    <a:close/>
                  </a:path>
                </a:pathLst>
              </a:custGeom>
              <a:solidFill>
                <a:srgbClr val="B8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8" name="Freeform 203">
                <a:extLst>
                  <a:ext uri="{FF2B5EF4-FFF2-40B4-BE49-F238E27FC236}">
                    <a16:creationId xmlns:a16="http://schemas.microsoft.com/office/drawing/2014/main" id="{636EC1B4-18FD-CE35-EE3F-B885F992F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961"/>
                <a:ext cx="208" cy="300"/>
              </a:xfrm>
              <a:custGeom>
                <a:avLst/>
                <a:gdLst>
                  <a:gd name="T0" fmla="*/ 56 w 68"/>
                  <a:gd name="T1" fmla="*/ 94 h 98"/>
                  <a:gd name="T2" fmla="*/ 55 w 68"/>
                  <a:gd name="T3" fmla="*/ 93 h 98"/>
                  <a:gd name="T4" fmla="*/ 44 w 68"/>
                  <a:gd name="T5" fmla="*/ 88 h 98"/>
                  <a:gd name="T6" fmla="*/ 40 w 68"/>
                  <a:gd name="T7" fmla="*/ 86 h 98"/>
                  <a:gd name="T8" fmla="*/ 30 w 68"/>
                  <a:gd name="T9" fmla="*/ 74 h 98"/>
                  <a:gd name="T10" fmla="*/ 22 w 68"/>
                  <a:gd name="T11" fmla="*/ 57 h 98"/>
                  <a:gd name="T12" fmla="*/ 16 w 68"/>
                  <a:gd name="T13" fmla="*/ 49 h 98"/>
                  <a:gd name="T14" fmla="*/ 4 w 68"/>
                  <a:gd name="T15" fmla="*/ 29 h 98"/>
                  <a:gd name="T16" fmla="*/ 4 w 68"/>
                  <a:gd name="T17" fmla="*/ 12 h 98"/>
                  <a:gd name="T18" fmla="*/ 16 w 68"/>
                  <a:gd name="T19" fmla="*/ 3 h 98"/>
                  <a:gd name="T20" fmla="*/ 20 w 68"/>
                  <a:gd name="T21" fmla="*/ 3 h 98"/>
                  <a:gd name="T22" fmla="*/ 28 w 68"/>
                  <a:gd name="T23" fmla="*/ 9 h 98"/>
                  <a:gd name="T24" fmla="*/ 30 w 68"/>
                  <a:gd name="T25" fmla="*/ 17 h 98"/>
                  <a:gd name="T26" fmla="*/ 32 w 68"/>
                  <a:gd name="T27" fmla="*/ 29 h 98"/>
                  <a:gd name="T28" fmla="*/ 28 w 68"/>
                  <a:gd name="T29" fmla="*/ 28 h 98"/>
                  <a:gd name="T30" fmla="*/ 21 w 68"/>
                  <a:gd name="T31" fmla="*/ 26 h 98"/>
                  <a:gd name="T32" fmla="*/ 18 w 68"/>
                  <a:gd name="T33" fmla="*/ 34 h 98"/>
                  <a:gd name="T34" fmla="*/ 31 w 68"/>
                  <a:gd name="T35" fmla="*/ 64 h 98"/>
                  <a:gd name="T36" fmla="*/ 37 w 68"/>
                  <a:gd name="T37" fmla="*/ 69 h 98"/>
                  <a:gd name="T38" fmla="*/ 38 w 68"/>
                  <a:gd name="T39" fmla="*/ 61 h 98"/>
                  <a:gd name="T40" fmla="*/ 45 w 68"/>
                  <a:gd name="T41" fmla="*/ 47 h 98"/>
                  <a:gd name="T42" fmla="*/ 46 w 68"/>
                  <a:gd name="T43" fmla="*/ 64 h 98"/>
                  <a:gd name="T44" fmla="*/ 50 w 68"/>
                  <a:gd name="T45" fmla="*/ 82 h 98"/>
                  <a:gd name="T46" fmla="*/ 55 w 68"/>
                  <a:gd name="T47" fmla="*/ 80 h 98"/>
                  <a:gd name="T48" fmla="*/ 65 w 68"/>
                  <a:gd name="T49" fmla="*/ 94 h 98"/>
                  <a:gd name="T50" fmla="*/ 63 w 68"/>
                  <a:gd name="T51" fmla="*/ 98 h 98"/>
                  <a:gd name="T52" fmla="*/ 63 w 68"/>
                  <a:gd name="T53" fmla="*/ 98 h 98"/>
                  <a:gd name="T54" fmla="*/ 56 w 68"/>
                  <a:gd name="T5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" h="98">
                    <a:moveTo>
                      <a:pt x="56" y="94"/>
                    </a:moveTo>
                    <a:cubicBezTo>
                      <a:pt x="56" y="94"/>
                      <a:pt x="55" y="93"/>
                      <a:pt x="55" y="93"/>
                    </a:cubicBezTo>
                    <a:cubicBezTo>
                      <a:pt x="52" y="90"/>
                      <a:pt x="48" y="89"/>
                      <a:pt x="44" y="88"/>
                    </a:cubicBezTo>
                    <a:cubicBezTo>
                      <a:pt x="42" y="89"/>
                      <a:pt x="41" y="86"/>
                      <a:pt x="40" y="86"/>
                    </a:cubicBezTo>
                    <a:cubicBezTo>
                      <a:pt x="37" y="81"/>
                      <a:pt x="33" y="78"/>
                      <a:pt x="30" y="74"/>
                    </a:cubicBezTo>
                    <a:cubicBezTo>
                      <a:pt x="27" y="69"/>
                      <a:pt x="24" y="63"/>
                      <a:pt x="22" y="57"/>
                    </a:cubicBezTo>
                    <a:cubicBezTo>
                      <a:pt x="21" y="53"/>
                      <a:pt x="19" y="51"/>
                      <a:pt x="16" y="49"/>
                    </a:cubicBezTo>
                    <a:cubicBezTo>
                      <a:pt x="13" y="42"/>
                      <a:pt x="9" y="35"/>
                      <a:pt x="4" y="29"/>
                    </a:cubicBezTo>
                    <a:cubicBezTo>
                      <a:pt x="0" y="24"/>
                      <a:pt x="4" y="18"/>
                      <a:pt x="4" y="12"/>
                    </a:cubicBezTo>
                    <a:cubicBezTo>
                      <a:pt x="3" y="2"/>
                      <a:pt x="6" y="0"/>
                      <a:pt x="16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6" y="1"/>
                      <a:pt x="28" y="3"/>
                      <a:pt x="28" y="9"/>
                    </a:cubicBezTo>
                    <a:cubicBezTo>
                      <a:pt x="28" y="12"/>
                      <a:pt x="29" y="15"/>
                      <a:pt x="30" y="17"/>
                    </a:cubicBezTo>
                    <a:cubicBezTo>
                      <a:pt x="30" y="21"/>
                      <a:pt x="33" y="25"/>
                      <a:pt x="32" y="29"/>
                    </a:cubicBezTo>
                    <a:cubicBezTo>
                      <a:pt x="30" y="30"/>
                      <a:pt x="29" y="30"/>
                      <a:pt x="28" y="28"/>
                    </a:cubicBezTo>
                    <a:cubicBezTo>
                      <a:pt x="26" y="26"/>
                      <a:pt x="25" y="25"/>
                      <a:pt x="21" y="26"/>
                    </a:cubicBezTo>
                    <a:cubicBezTo>
                      <a:pt x="18" y="28"/>
                      <a:pt x="18" y="31"/>
                      <a:pt x="18" y="34"/>
                    </a:cubicBezTo>
                    <a:cubicBezTo>
                      <a:pt x="18" y="46"/>
                      <a:pt x="26" y="54"/>
                      <a:pt x="31" y="64"/>
                    </a:cubicBezTo>
                    <a:cubicBezTo>
                      <a:pt x="32" y="67"/>
                      <a:pt x="34" y="70"/>
                      <a:pt x="37" y="69"/>
                    </a:cubicBezTo>
                    <a:cubicBezTo>
                      <a:pt x="40" y="67"/>
                      <a:pt x="39" y="64"/>
                      <a:pt x="38" y="61"/>
                    </a:cubicBezTo>
                    <a:cubicBezTo>
                      <a:pt x="37" y="53"/>
                      <a:pt x="39" y="49"/>
                      <a:pt x="45" y="47"/>
                    </a:cubicBezTo>
                    <a:cubicBezTo>
                      <a:pt x="47" y="53"/>
                      <a:pt x="47" y="58"/>
                      <a:pt x="46" y="64"/>
                    </a:cubicBezTo>
                    <a:cubicBezTo>
                      <a:pt x="46" y="70"/>
                      <a:pt x="44" y="77"/>
                      <a:pt x="50" y="82"/>
                    </a:cubicBezTo>
                    <a:cubicBezTo>
                      <a:pt x="52" y="84"/>
                      <a:pt x="55" y="85"/>
                      <a:pt x="55" y="80"/>
                    </a:cubicBezTo>
                    <a:cubicBezTo>
                      <a:pt x="64" y="80"/>
                      <a:pt x="68" y="86"/>
                      <a:pt x="65" y="94"/>
                    </a:cubicBezTo>
                    <a:cubicBezTo>
                      <a:pt x="64" y="95"/>
                      <a:pt x="64" y="96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59" y="98"/>
                      <a:pt x="58" y="95"/>
                      <a:pt x="56" y="94"/>
                    </a:cubicBezTo>
                    <a:close/>
                  </a:path>
                </a:pathLst>
              </a:custGeom>
              <a:solidFill>
                <a:srgbClr val="8B1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9" name="Freeform 204">
                <a:extLst>
                  <a:ext uri="{FF2B5EF4-FFF2-40B4-BE49-F238E27FC236}">
                    <a16:creationId xmlns:a16="http://schemas.microsoft.com/office/drawing/2014/main" id="{B237D942-0BF7-C493-9699-12F8D3456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3270"/>
                <a:ext cx="49" cy="34"/>
              </a:xfrm>
              <a:custGeom>
                <a:avLst/>
                <a:gdLst>
                  <a:gd name="T0" fmla="*/ 5 w 16"/>
                  <a:gd name="T1" fmla="*/ 7 h 11"/>
                  <a:gd name="T2" fmla="*/ 4 w 16"/>
                  <a:gd name="T3" fmla="*/ 6 h 11"/>
                  <a:gd name="T4" fmla="*/ 6 w 16"/>
                  <a:gd name="T5" fmla="*/ 0 h 11"/>
                  <a:gd name="T6" fmla="*/ 13 w 16"/>
                  <a:gd name="T7" fmla="*/ 3 h 11"/>
                  <a:gd name="T8" fmla="*/ 15 w 16"/>
                  <a:gd name="T9" fmla="*/ 9 h 11"/>
                  <a:gd name="T10" fmla="*/ 9 w 16"/>
                  <a:gd name="T11" fmla="*/ 9 h 11"/>
                  <a:gd name="T12" fmla="*/ 5 w 16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1">
                    <a:moveTo>
                      <a:pt x="5" y="7"/>
                    </a:moveTo>
                    <a:cubicBezTo>
                      <a:pt x="5" y="7"/>
                      <a:pt x="4" y="6"/>
                      <a:pt x="4" y="6"/>
                    </a:cubicBezTo>
                    <a:cubicBezTo>
                      <a:pt x="1" y="3"/>
                      <a:pt x="0" y="1"/>
                      <a:pt x="6" y="0"/>
                    </a:cubicBezTo>
                    <a:cubicBezTo>
                      <a:pt x="9" y="0"/>
                      <a:pt x="11" y="1"/>
                      <a:pt x="13" y="3"/>
                    </a:cubicBezTo>
                    <a:cubicBezTo>
                      <a:pt x="15" y="5"/>
                      <a:pt x="16" y="7"/>
                      <a:pt x="15" y="9"/>
                    </a:cubicBezTo>
                    <a:cubicBezTo>
                      <a:pt x="13" y="11"/>
                      <a:pt x="11" y="10"/>
                      <a:pt x="9" y="9"/>
                    </a:cubicBezTo>
                    <a:cubicBezTo>
                      <a:pt x="8" y="8"/>
                      <a:pt x="7" y="8"/>
                      <a:pt x="5" y="7"/>
                    </a:cubicBezTo>
                    <a:close/>
                  </a:path>
                </a:pathLst>
              </a:custGeom>
              <a:solidFill>
                <a:srgbClr val="B81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1EB721C5-0C42-170F-F8F5-11CF5395C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3230"/>
              <a:ext cx="86" cy="49"/>
            </a:xfrm>
            <a:custGeom>
              <a:avLst/>
              <a:gdLst>
                <a:gd name="T0" fmla="*/ 2 w 28"/>
                <a:gd name="T1" fmla="*/ 12 h 16"/>
                <a:gd name="T2" fmla="*/ 0 w 28"/>
                <a:gd name="T3" fmla="*/ 10 h 16"/>
                <a:gd name="T4" fmla="*/ 0 w 28"/>
                <a:gd name="T5" fmla="*/ 10 h 16"/>
                <a:gd name="T6" fmla="*/ 14 w 28"/>
                <a:gd name="T7" fmla="*/ 7 h 16"/>
                <a:gd name="T8" fmla="*/ 23 w 28"/>
                <a:gd name="T9" fmla="*/ 4 h 16"/>
                <a:gd name="T10" fmla="*/ 27 w 28"/>
                <a:gd name="T11" fmla="*/ 3 h 16"/>
                <a:gd name="T12" fmla="*/ 13 w 28"/>
                <a:gd name="T13" fmla="*/ 14 h 16"/>
                <a:gd name="T14" fmla="*/ 2 w 28"/>
                <a:gd name="T1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9" y="6"/>
                    <a:pt x="14" y="7"/>
                  </a:cubicBezTo>
                  <a:cubicBezTo>
                    <a:pt x="18" y="8"/>
                    <a:pt x="21" y="8"/>
                    <a:pt x="23" y="4"/>
                  </a:cubicBezTo>
                  <a:cubicBezTo>
                    <a:pt x="23" y="2"/>
                    <a:pt x="25" y="0"/>
                    <a:pt x="27" y="3"/>
                  </a:cubicBezTo>
                  <a:cubicBezTo>
                    <a:pt x="28" y="13"/>
                    <a:pt x="25" y="16"/>
                    <a:pt x="13" y="14"/>
                  </a:cubicBezTo>
                  <a:cubicBezTo>
                    <a:pt x="10" y="13"/>
                    <a:pt x="6" y="13"/>
                    <a:pt x="2" y="12"/>
                  </a:cubicBezTo>
                  <a:close/>
                </a:path>
              </a:pathLst>
            </a:custGeom>
            <a:solidFill>
              <a:srgbClr val="9C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07">
              <a:extLst>
                <a:ext uri="{FF2B5EF4-FFF2-40B4-BE49-F238E27FC236}">
                  <a16:creationId xmlns:a16="http://schemas.microsoft.com/office/drawing/2014/main" id="{A214EF15-B544-336D-7DEA-34572CA3B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3233"/>
              <a:ext cx="95" cy="46"/>
            </a:xfrm>
            <a:custGeom>
              <a:avLst/>
              <a:gdLst>
                <a:gd name="T0" fmla="*/ 0 w 31"/>
                <a:gd name="T1" fmla="*/ 11 h 15"/>
                <a:gd name="T2" fmla="*/ 11 w 31"/>
                <a:gd name="T3" fmla="*/ 12 h 15"/>
                <a:gd name="T4" fmla="*/ 24 w 31"/>
                <a:gd name="T5" fmla="*/ 1 h 15"/>
                <a:gd name="T6" fmla="*/ 25 w 31"/>
                <a:gd name="T7" fmla="*/ 0 h 15"/>
                <a:gd name="T8" fmla="*/ 29 w 31"/>
                <a:gd name="T9" fmla="*/ 1 h 15"/>
                <a:gd name="T10" fmla="*/ 28 w 31"/>
                <a:gd name="T11" fmla="*/ 8 h 15"/>
                <a:gd name="T12" fmla="*/ 24 w 31"/>
                <a:gd name="T13" fmla="*/ 13 h 15"/>
                <a:gd name="T14" fmla="*/ 10 w 31"/>
                <a:gd name="T15" fmla="*/ 15 h 15"/>
                <a:gd name="T16" fmla="*/ 0 w 31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5">
                  <a:moveTo>
                    <a:pt x="0" y="11"/>
                  </a:moveTo>
                  <a:cubicBezTo>
                    <a:pt x="4" y="11"/>
                    <a:pt x="8" y="11"/>
                    <a:pt x="11" y="12"/>
                  </a:cubicBezTo>
                  <a:cubicBezTo>
                    <a:pt x="22" y="14"/>
                    <a:pt x="24" y="12"/>
                    <a:pt x="24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27" y="3"/>
                    <a:pt x="26" y="5"/>
                    <a:pt x="28" y="8"/>
                  </a:cubicBezTo>
                  <a:cubicBezTo>
                    <a:pt x="31" y="12"/>
                    <a:pt x="28" y="13"/>
                    <a:pt x="24" y="13"/>
                  </a:cubicBezTo>
                  <a:cubicBezTo>
                    <a:pt x="19" y="13"/>
                    <a:pt x="15" y="13"/>
                    <a:pt x="10" y="15"/>
                  </a:cubicBezTo>
                  <a:cubicBezTo>
                    <a:pt x="8" y="11"/>
                    <a:pt x="3" y="13"/>
                    <a:pt x="0" y="11"/>
                  </a:cubicBezTo>
                  <a:close/>
                </a:path>
              </a:pathLst>
            </a:custGeom>
            <a:solidFill>
              <a:srgbClr val="AD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B4A79F0D-3C3F-0460-C75B-67F5AF80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" y="3310"/>
              <a:ext cx="113" cy="77"/>
            </a:xfrm>
            <a:custGeom>
              <a:avLst/>
              <a:gdLst>
                <a:gd name="T0" fmla="*/ 7 w 37"/>
                <a:gd name="T1" fmla="*/ 21 h 25"/>
                <a:gd name="T2" fmla="*/ 0 w 37"/>
                <a:gd name="T3" fmla="*/ 17 h 25"/>
                <a:gd name="T4" fmla="*/ 5 w 37"/>
                <a:gd name="T5" fmla="*/ 14 h 25"/>
                <a:gd name="T6" fmla="*/ 9 w 37"/>
                <a:gd name="T7" fmla="*/ 11 h 25"/>
                <a:gd name="T8" fmla="*/ 12 w 37"/>
                <a:gd name="T9" fmla="*/ 10 h 25"/>
                <a:gd name="T10" fmla="*/ 16 w 37"/>
                <a:gd name="T11" fmla="*/ 9 h 25"/>
                <a:gd name="T12" fmla="*/ 19 w 37"/>
                <a:gd name="T13" fmla="*/ 6 h 25"/>
                <a:gd name="T14" fmla="*/ 24 w 37"/>
                <a:gd name="T15" fmla="*/ 2 h 25"/>
                <a:gd name="T16" fmla="*/ 29 w 37"/>
                <a:gd name="T17" fmla="*/ 4 h 25"/>
                <a:gd name="T18" fmla="*/ 26 w 37"/>
                <a:gd name="T19" fmla="*/ 8 h 25"/>
                <a:gd name="T20" fmla="*/ 26 w 37"/>
                <a:gd name="T21" fmla="*/ 14 h 25"/>
                <a:gd name="T22" fmla="*/ 33 w 37"/>
                <a:gd name="T23" fmla="*/ 17 h 25"/>
                <a:gd name="T24" fmla="*/ 37 w 37"/>
                <a:gd name="T25" fmla="*/ 25 h 25"/>
                <a:gd name="T26" fmla="*/ 15 w 37"/>
                <a:gd name="T27" fmla="*/ 14 h 25"/>
                <a:gd name="T28" fmla="*/ 11 w 37"/>
                <a:gd name="T29" fmla="*/ 15 h 25"/>
                <a:gd name="T30" fmla="*/ 11 w 37"/>
                <a:gd name="T31" fmla="*/ 17 h 25"/>
                <a:gd name="T32" fmla="*/ 13 w 37"/>
                <a:gd name="T33" fmla="*/ 22 h 25"/>
                <a:gd name="T34" fmla="*/ 7 w 37"/>
                <a:gd name="T3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5">
                  <a:moveTo>
                    <a:pt x="7" y="21"/>
                  </a:moveTo>
                  <a:cubicBezTo>
                    <a:pt x="5" y="19"/>
                    <a:pt x="1" y="20"/>
                    <a:pt x="0" y="17"/>
                  </a:cubicBezTo>
                  <a:cubicBezTo>
                    <a:pt x="2" y="17"/>
                    <a:pt x="7" y="20"/>
                    <a:pt x="5" y="14"/>
                  </a:cubicBezTo>
                  <a:cubicBezTo>
                    <a:pt x="5" y="12"/>
                    <a:pt x="7" y="11"/>
                    <a:pt x="9" y="11"/>
                  </a:cubicBezTo>
                  <a:cubicBezTo>
                    <a:pt x="10" y="12"/>
                    <a:pt x="12" y="12"/>
                    <a:pt x="12" y="10"/>
                  </a:cubicBezTo>
                  <a:cubicBezTo>
                    <a:pt x="12" y="5"/>
                    <a:pt x="14" y="8"/>
                    <a:pt x="16" y="9"/>
                  </a:cubicBezTo>
                  <a:cubicBezTo>
                    <a:pt x="19" y="10"/>
                    <a:pt x="18" y="10"/>
                    <a:pt x="19" y="6"/>
                  </a:cubicBezTo>
                  <a:cubicBezTo>
                    <a:pt x="19" y="4"/>
                    <a:pt x="22" y="3"/>
                    <a:pt x="24" y="2"/>
                  </a:cubicBezTo>
                  <a:cubicBezTo>
                    <a:pt x="26" y="0"/>
                    <a:pt x="28" y="2"/>
                    <a:pt x="29" y="4"/>
                  </a:cubicBezTo>
                  <a:cubicBezTo>
                    <a:pt x="30" y="7"/>
                    <a:pt x="28" y="8"/>
                    <a:pt x="26" y="8"/>
                  </a:cubicBezTo>
                  <a:cubicBezTo>
                    <a:pt x="22" y="10"/>
                    <a:pt x="23" y="11"/>
                    <a:pt x="26" y="14"/>
                  </a:cubicBezTo>
                  <a:cubicBezTo>
                    <a:pt x="28" y="16"/>
                    <a:pt x="31" y="16"/>
                    <a:pt x="33" y="17"/>
                  </a:cubicBezTo>
                  <a:cubicBezTo>
                    <a:pt x="35" y="19"/>
                    <a:pt x="37" y="22"/>
                    <a:pt x="37" y="25"/>
                  </a:cubicBezTo>
                  <a:cubicBezTo>
                    <a:pt x="30" y="20"/>
                    <a:pt x="22" y="17"/>
                    <a:pt x="15" y="14"/>
                  </a:cubicBezTo>
                  <a:cubicBezTo>
                    <a:pt x="13" y="14"/>
                    <a:pt x="12" y="14"/>
                    <a:pt x="11" y="15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2" y="19"/>
                    <a:pt x="15" y="20"/>
                    <a:pt x="13" y="22"/>
                  </a:cubicBezTo>
                  <a:cubicBezTo>
                    <a:pt x="11" y="23"/>
                    <a:pt x="9" y="21"/>
                    <a:pt x="7" y="21"/>
                  </a:cubicBezTo>
                  <a:close/>
                </a:path>
              </a:pathLst>
            </a:custGeom>
            <a:solidFill>
              <a:srgbClr val="E26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09">
              <a:extLst>
                <a:ext uri="{FF2B5EF4-FFF2-40B4-BE49-F238E27FC236}">
                  <a16:creationId xmlns:a16="http://schemas.microsoft.com/office/drawing/2014/main" id="{17FD0E97-8735-915B-E58E-50AD14E7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2734"/>
              <a:ext cx="540" cy="377"/>
            </a:xfrm>
            <a:custGeom>
              <a:avLst/>
              <a:gdLst>
                <a:gd name="T0" fmla="*/ 34 w 176"/>
                <a:gd name="T1" fmla="*/ 83 h 123"/>
                <a:gd name="T2" fmla="*/ 28 w 176"/>
                <a:gd name="T3" fmla="*/ 79 h 123"/>
                <a:gd name="T4" fmla="*/ 15 w 176"/>
                <a:gd name="T5" fmla="*/ 77 h 123"/>
                <a:gd name="T6" fmla="*/ 11 w 176"/>
                <a:gd name="T7" fmla="*/ 97 h 123"/>
                <a:gd name="T8" fmla="*/ 23 w 176"/>
                <a:gd name="T9" fmla="*/ 123 h 123"/>
                <a:gd name="T10" fmla="*/ 0 w 176"/>
                <a:gd name="T11" fmla="*/ 95 h 123"/>
                <a:gd name="T12" fmla="*/ 10 w 176"/>
                <a:gd name="T13" fmla="*/ 83 h 123"/>
                <a:gd name="T14" fmla="*/ 17 w 176"/>
                <a:gd name="T15" fmla="*/ 73 h 123"/>
                <a:gd name="T16" fmla="*/ 32 w 176"/>
                <a:gd name="T17" fmla="*/ 69 h 123"/>
                <a:gd name="T18" fmla="*/ 17 w 176"/>
                <a:gd name="T19" fmla="*/ 21 h 123"/>
                <a:gd name="T20" fmla="*/ 41 w 176"/>
                <a:gd name="T21" fmla="*/ 18 h 123"/>
                <a:gd name="T22" fmla="*/ 62 w 176"/>
                <a:gd name="T23" fmla="*/ 36 h 123"/>
                <a:gd name="T24" fmla="*/ 66 w 176"/>
                <a:gd name="T25" fmla="*/ 30 h 123"/>
                <a:gd name="T26" fmla="*/ 75 w 176"/>
                <a:gd name="T27" fmla="*/ 2 h 123"/>
                <a:gd name="T28" fmla="*/ 110 w 176"/>
                <a:gd name="T29" fmla="*/ 18 h 123"/>
                <a:gd name="T30" fmla="*/ 130 w 176"/>
                <a:gd name="T31" fmla="*/ 42 h 123"/>
                <a:gd name="T32" fmla="*/ 154 w 176"/>
                <a:gd name="T33" fmla="*/ 58 h 123"/>
                <a:gd name="T34" fmla="*/ 171 w 176"/>
                <a:gd name="T35" fmla="*/ 57 h 123"/>
                <a:gd name="T36" fmla="*/ 169 w 176"/>
                <a:gd name="T37" fmla="*/ 76 h 123"/>
                <a:gd name="T38" fmla="*/ 165 w 176"/>
                <a:gd name="T39" fmla="*/ 82 h 123"/>
                <a:gd name="T40" fmla="*/ 163 w 176"/>
                <a:gd name="T41" fmla="*/ 75 h 123"/>
                <a:gd name="T42" fmla="*/ 126 w 176"/>
                <a:gd name="T43" fmla="*/ 46 h 123"/>
                <a:gd name="T44" fmla="*/ 102 w 176"/>
                <a:gd name="T45" fmla="*/ 28 h 123"/>
                <a:gd name="T46" fmla="*/ 74 w 176"/>
                <a:gd name="T47" fmla="*/ 39 h 123"/>
                <a:gd name="T48" fmla="*/ 53 w 176"/>
                <a:gd name="T49" fmla="*/ 36 h 123"/>
                <a:gd name="T50" fmla="*/ 42 w 176"/>
                <a:gd name="T51" fmla="*/ 29 h 123"/>
                <a:gd name="T52" fmla="*/ 35 w 176"/>
                <a:gd name="T53" fmla="*/ 38 h 123"/>
                <a:gd name="T54" fmla="*/ 35 w 176"/>
                <a:gd name="T55" fmla="*/ 67 h 123"/>
                <a:gd name="T56" fmla="*/ 51 w 176"/>
                <a:gd name="T57" fmla="*/ 90 h 123"/>
                <a:gd name="T58" fmla="*/ 45 w 176"/>
                <a:gd name="T59" fmla="*/ 104 h 123"/>
                <a:gd name="T60" fmla="*/ 45 w 176"/>
                <a:gd name="T61" fmla="*/ 88 h 123"/>
                <a:gd name="T62" fmla="*/ 36 w 176"/>
                <a:gd name="T63" fmla="*/ 9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23">
                  <a:moveTo>
                    <a:pt x="36" y="92"/>
                  </a:moveTo>
                  <a:cubicBezTo>
                    <a:pt x="34" y="89"/>
                    <a:pt x="32" y="86"/>
                    <a:pt x="34" y="83"/>
                  </a:cubicBezTo>
                  <a:cubicBezTo>
                    <a:pt x="34" y="81"/>
                    <a:pt x="33" y="78"/>
                    <a:pt x="31" y="77"/>
                  </a:cubicBezTo>
                  <a:cubicBezTo>
                    <a:pt x="29" y="76"/>
                    <a:pt x="29" y="79"/>
                    <a:pt x="28" y="79"/>
                  </a:cubicBezTo>
                  <a:cubicBezTo>
                    <a:pt x="26" y="81"/>
                    <a:pt x="24" y="80"/>
                    <a:pt x="22" y="79"/>
                  </a:cubicBezTo>
                  <a:cubicBezTo>
                    <a:pt x="20" y="76"/>
                    <a:pt x="18" y="76"/>
                    <a:pt x="15" y="77"/>
                  </a:cubicBezTo>
                  <a:cubicBezTo>
                    <a:pt x="12" y="79"/>
                    <a:pt x="11" y="82"/>
                    <a:pt x="12" y="84"/>
                  </a:cubicBezTo>
                  <a:cubicBezTo>
                    <a:pt x="13" y="89"/>
                    <a:pt x="13" y="92"/>
                    <a:pt x="11" y="97"/>
                  </a:cubicBezTo>
                  <a:cubicBezTo>
                    <a:pt x="10" y="99"/>
                    <a:pt x="12" y="103"/>
                    <a:pt x="14" y="104"/>
                  </a:cubicBezTo>
                  <a:cubicBezTo>
                    <a:pt x="20" y="109"/>
                    <a:pt x="22" y="116"/>
                    <a:pt x="23" y="123"/>
                  </a:cubicBezTo>
                  <a:cubicBezTo>
                    <a:pt x="14" y="117"/>
                    <a:pt x="8" y="107"/>
                    <a:pt x="2" y="99"/>
                  </a:cubicBezTo>
                  <a:cubicBezTo>
                    <a:pt x="1" y="97"/>
                    <a:pt x="1" y="96"/>
                    <a:pt x="0" y="95"/>
                  </a:cubicBezTo>
                  <a:cubicBezTo>
                    <a:pt x="0" y="93"/>
                    <a:pt x="1" y="91"/>
                    <a:pt x="2" y="91"/>
                  </a:cubicBezTo>
                  <a:cubicBezTo>
                    <a:pt x="9" y="92"/>
                    <a:pt x="10" y="87"/>
                    <a:pt x="10" y="83"/>
                  </a:cubicBezTo>
                  <a:cubicBezTo>
                    <a:pt x="10" y="77"/>
                    <a:pt x="13" y="75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74"/>
                    <a:pt x="25" y="68"/>
                    <a:pt x="30" y="71"/>
                  </a:cubicBezTo>
                  <a:cubicBezTo>
                    <a:pt x="31" y="71"/>
                    <a:pt x="31" y="70"/>
                    <a:pt x="32" y="69"/>
                  </a:cubicBezTo>
                  <a:cubicBezTo>
                    <a:pt x="32" y="63"/>
                    <a:pt x="35" y="57"/>
                    <a:pt x="29" y="52"/>
                  </a:cubicBezTo>
                  <a:cubicBezTo>
                    <a:pt x="22" y="43"/>
                    <a:pt x="15" y="34"/>
                    <a:pt x="17" y="21"/>
                  </a:cubicBezTo>
                  <a:cubicBezTo>
                    <a:pt x="18" y="15"/>
                    <a:pt x="21" y="13"/>
                    <a:pt x="27" y="15"/>
                  </a:cubicBezTo>
                  <a:cubicBezTo>
                    <a:pt x="31" y="17"/>
                    <a:pt x="36" y="19"/>
                    <a:pt x="41" y="18"/>
                  </a:cubicBezTo>
                  <a:cubicBezTo>
                    <a:pt x="46" y="18"/>
                    <a:pt x="49" y="21"/>
                    <a:pt x="51" y="26"/>
                  </a:cubicBezTo>
                  <a:cubicBezTo>
                    <a:pt x="53" y="31"/>
                    <a:pt x="57" y="34"/>
                    <a:pt x="62" y="36"/>
                  </a:cubicBezTo>
                  <a:cubicBezTo>
                    <a:pt x="64" y="37"/>
                    <a:pt x="67" y="36"/>
                    <a:pt x="69" y="34"/>
                  </a:cubicBezTo>
                  <a:cubicBezTo>
                    <a:pt x="70" y="33"/>
                    <a:pt x="67" y="31"/>
                    <a:pt x="66" y="30"/>
                  </a:cubicBezTo>
                  <a:cubicBezTo>
                    <a:pt x="60" y="23"/>
                    <a:pt x="61" y="15"/>
                    <a:pt x="63" y="8"/>
                  </a:cubicBezTo>
                  <a:cubicBezTo>
                    <a:pt x="65" y="2"/>
                    <a:pt x="69" y="0"/>
                    <a:pt x="75" y="2"/>
                  </a:cubicBezTo>
                  <a:cubicBezTo>
                    <a:pt x="81" y="4"/>
                    <a:pt x="87" y="6"/>
                    <a:pt x="94" y="6"/>
                  </a:cubicBezTo>
                  <a:cubicBezTo>
                    <a:pt x="101" y="5"/>
                    <a:pt x="107" y="12"/>
                    <a:pt x="110" y="18"/>
                  </a:cubicBezTo>
                  <a:cubicBezTo>
                    <a:pt x="111" y="20"/>
                    <a:pt x="111" y="22"/>
                    <a:pt x="113" y="24"/>
                  </a:cubicBezTo>
                  <a:cubicBezTo>
                    <a:pt x="123" y="27"/>
                    <a:pt x="126" y="35"/>
                    <a:pt x="130" y="42"/>
                  </a:cubicBezTo>
                  <a:cubicBezTo>
                    <a:pt x="134" y="50"/>
                    <a:pt x="141" y="55"/>
                    <a:pt x="148" y="59"/>
                  </a:cubicBezTo>
                  <a:cubicBezTo>
                    <a:pt x="150" y="60"/>
                    <a:pt x="152" y="60"/>
                    <a:pt x="154" y="58"/>
                  </a:cubicBezTo>
                  <a:cubicBezTo>
                    <a:pt x="155" y="56"/>
                    <a:pt x="158" y="55"/>
                    <a:pt x="160" y="54"/>
                  </a:cubicBezTo>
                  <a:cubicBezTo>
                    <a:pt x="165" y="51"/>
                    <a:pt x="169" y="53"/>
                    <a:pt x="171" y="57"/>
                  </a:cubicBezTo>
                  <a:cubicBezTo>
                    <a:pt x="174" y="61"/>
                    <a:pt x="176" y="66"/>
                    <a:pt x="171" y="70"/>
                  </a:cubicBezTo>
                  <a:cubicBezTo>
                    <a:pt x="168" y="72"/>
                    <a:pt x="169" y="74"/>
                    <a:pt x="169" y="76"/>
                  </a:cubicBezTo>
                  <a:cubicBezTo>
                    <a:pt x="171" y="81"/>
                    <a:pt x="171" y="87"/>
                    <a:pt x="170" y="92"/>
                  </a:cubicBezTo>
                  <a:cubicBezTo>
                    <a:pt x="162" y="91"/>
                    <a:pt x="161" y="89"/>
                    <a:pt x="165" y="82"/>
                  </a:cubicBezTo>
                  <a:cubicBezTo>
                    <a:pt x="166" y="79"/>
                    <a:pt x="166" y="77"/>
                    <a:pt x="164" y="75"/>
                  </a:cubicBezTo>
                  <a:cubicBezTo>
                    <a:pt x="164" y="75"/>
                    <a:pt x="163" y="75"/>
                    <a:pt x="163" y="75"/>
                  </a:cubicBezTo>
                  <a:cubicBezTo>
                    <a:pt x="160" y="68"/>
                    <a:pt x="157" y="65"/>
                    <a:pt x="148" y="65"/>
                  </a:cubicBezTo>
                  <a:cubicBezTo>
                    <a:pt x="140" y="64"/>
                    <a:pt x="131" y="55"/>
                    <a:pt x="126" y="46"/>
                  </a:cubicBezTo>
                  <a:cubicBezTo>
                    <a:pt x="124" y="44"/>
                    <a:pt x="119" y="42"/>
                    <a:pt x="121" y="36"/>
                  </a:cubicBezTo>
                  <a:cubicBezTo>
                    <a:pt x="122" y="31"/>
                    <a:pt x="107" y="25"/>
                    <a:pt x="102" y="28"/>
                  </a:cubicBezTo>
                  <a:cubicBezTo>
                    <a:pt x="98" y="31"/>
                    <a:pt x="94" y="34"/>
                    <a:pt x="90" y="36"/>
                  </a:cubicBezTo>
                  <a:cubicBezTo>
                    <a:pt x="85" y="40"/>
                    <a:pt x="81" y="45"/>
                    <a:pt x="74" y="39"/>
                  </a:cubicBezTo>
                  <a:cubicBezTo>
                    <a:pt x="72" y="37"/>
                    <a:pt x="68" y="38"/>
                    <a:pt x="65" y="40"/>
                  </a:cubicBezTo>
                  <a:cubicBezTo>
                    <a:pt x="60" y="42"/>
                    <a:pt x="56" y="42"/>
                    <a:pt x="53" y="36"/>
                  </a:cubicBezTo>
                  <a:cubicBezTo>
                    <a:pt x="53" y="34"/>
                    <a:pt x="51" y="32"/>
                    <a:pt x="50" y="30"/>
                  </a:cubicBezTo>
                  <a:cubicBezTo>
                    <a:pt x="47" y="27"/>
                    <a:pt x="45" y="26"/>
                    <a:pt x="42" y="29"/>
                  </a:cubicBezTo>
                  <a:cubicBezTo>
                    <a:pt x="40" y="30"/>
                    <a:pt x="39" y="31"/>
                    <a:pt x="37" y="31"/>
                  </a:cubicBezTo>
                  <a:cubicBezTo>
                    <a:pt x="33" y="33"/>
                    <a:pt x="30" y="34"/>
                    <a:pt x="35" y="38"/>
                  </a:cubicBezTo>
                  <a:cubicBezTo>
                    <a:pt x="38" y="40"/>
                    <a:pt x="38" y="43"/>
                    <a:pt x="37" y="47"/>
                  </a:cubicBezTo>
                  <a:cubicBezTo>
                    <a:pt x="36" y="54"/>
                    <a:pt x="37" y="60"/>
                    <a:pt x="35" y="67"/>
                  </a:cubicBezTo>
                  <a:cubicBezTo>
                    <a:pt x="34" y="72"/>
                    <a:pt x="39" y="77"/>
                    <a:pt x="44" y="80"/>
                  </a:cubicBezTo>
                  <a:cubicBezTo>
                    <a:pt x="47" y="83"/>
                    <a:pt x="50" y="86"/>
                    <a:pt x="51" y="90"/>
                  </a:cubicBezTo>
                  <a:cubicBezTo>
                    <a:pt x="53" y="95"/>
                    <a:pt x="52" y="99"/>
                    <a:pt x="52" y="103"/>
                  </a:cubicBezTo>
                  <a:cubicBezTo>
                    <a:pt x="50" y="105"/>
                    <a:pt x="48" y="106"/>
                    <a:pt x="45" y="104"/>
                  </a:cubicBezTo>
                  <a:cubicBezTo>
                    <a:pt x="45" y="101"/>
                    <a:pt x="46" y="98"/>
                    <a:pt x="46" y="94"/>
                  </a:cubicBezTo>
                  <a:cubicBezTo>
                    <a:pt x="47" y="92"/>
                    <a:pt x="47" y="90"/>
                    <a:pt x="45" y="88"/>
                  </a:cubicBezTo>
                  <a:cubicBezTo>
                    <a:pt x="42" y="84"/>
                    <a:pt x="39" y="85"/>
                    <a:pt x="37" y="89"/>
                  </a:cubicBezTo>
                  <a:cubicBezTo>
                    <a:pt x="37" y="90"/>
                    <a:pt x="37" y="91"/>
                    <a:pt x="36" y="92"/>
                  </a:cubicBezTo>
                  <a:close/>
                </a:path>
              </a:pathLst>
            </a:custGeom>
            <a:solidFill>
              <a:srgbClr val="AD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10">
              <a:extLst>
                <a:ext uri="{FF2B5EF4-FFF2-40B4-BE49-F238E27FC236}">
                  <a16:creationId xmlns:a16="http://schemas.microsoft.com/office/drawing/2014/main" id="{DDA934E8-AE56-5B1B-7687-5577D1AF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3187"/>
              <a:ext cx="30" cy="37"/>
            </a:xfrm>
            <a:custGeom>
              <a:avLst/>
              <a:gdLst>
                <a:gd name="T0" fmla="*/ 0 w 10"/>
                <a:gd name="T1" fmla="*/ 0 h 12"/>
                <a:gd name="T2" fmla="*/ 10 w 10"/>
                <a:gd name="T3" fmla="*/ 12 h 12"/>
                <a:gd name="T4" fmla="*/ 0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5" y="3"/>
                    <a:pt x="9" y="6"/>
                    <a:pt x="10" y="12"/>
                  </a:cubicBezTo>
                  <a:cubicBezTo>
                    <a:pt x="5" y="9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9E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11">
              <a:extLst>
                <a:ext uri="{FF2B5EF4-FFF2-40B4-BE49-F238E27FC236}">
                  <a16:creationId xmlns:a16="http://schemas.microsoft.com/office/drawing/2014/main" id="{51E42B8E-B268-7CF0-9C46-A4AF85EE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3230"/>
              <a:ext cx="33" cy="16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5 h 5"/>
                <a:gd name="T4" fmla="*/ 0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4" y="0"/>
                    <a:pt x="9" y="1"/>
                    <a:pt x="11" y="5"/>
                  </a:cubicBezTo>
                  <a:cubicBezTo>
                    <a:pt x="7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9E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12">
              <a:extLst>
                <a:ext uri="{FF2B5EF4-FFF2-40B4-BE49-F238E27FC236}">
                  <a16:creationId xmlns:a16="http://schemas.microsoft.com/office/drawing/2014/main" id="{EE56C873-D06A-0140-4E49-E4277FDA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608"/>
              <a:ext cx="402" cy="276"/>
            </a:xfrm>
            <a:custGeom>
              <a:avLst/>
              <a:gdLst>
                <a:gd name="T0" fmla="*/ 24 w 131"/>
                <a:gd name="T1" fmla="*/ 1 h 90"/>
                <a:gd name="T2" fmla="*/ 32 w 131"/>
                <a:gd name="T3" fmla="*/ 8 h 90"/>
                <a:gd name="T4" fmla="*/ 33 w 131"/>
                <a:gd name="T5" fmla="*/ 13 h 90"/>
                <a:gd name="T6" fmla="*/ 53 w 131"/>
                <a:gd name="T7" fmla="*/ 17 h 90"/>
                <a:gd name="T8" fmla="*/ 76 w 131"/>
                <a:gd name="T9" fmla="*/ 29 h 90"/>
                <a:gd name="T10" fmla="*/ 89 w 131"/>
                <a:gd name="T11" fmla="*/ 42 h 90"/>
                <a:gd name="T12" fmla="*/ 95 w 131"/>
                <a:gd name="T13" fmla="*/ 49 h 90"/>
                <a:gd name="T14" fmla="*/ 98 w 131"/>
                <a:gd name="T15" fmla="*/ 61 h 90"/>
                <a:gd name="T16" fmla="*/ 101 w 131"/>
                <a:gd name="T17" fmla="*/ 70 h 90"/>
                <a:gd name="T18" fmla="*/ 118 w 131"/>
                <a:gd name="T19" fmla="*/ 81 h 90"/>
                <a:gd name="T20" fmla="*/ 131 w 131"/>
                <a:gd name="T21" fmla="*/ 79 h 90"/>
                <a:gd name="T22" fmla="*/ 131 w 131"/>
                <a:gd name="T23" fmla="*/ 81 h 90"/>
                <a:gd name="T24" fmla="*/ 121 w 131"/>
                <a:gd name="T25" fmla="*/ 86 h 90"/>
                <a:gd name="T26" fmla="*/ 100 w 131"/>
                <a:gd name="T27" fmla="*/ 80 h 90"/>
                <a:gd name="T28" fmla="*/ 83 w 131"/>
                <a:gd name="T29" fmla="*/ 50 h 90"/>
                <a:gd name="T30" fmla="*/ 80 w 131"/>
                <a:gd name="T31" fmla="*/ 47 h 90"/>
                <a:gd name="T32" fmla="*/ 68 w 131"/>
                <a:gd name="T33" fmla="*/ 32 h 90"/>
                <a:gd name="T34" fmla="*/ 67 w 131"/>
                <a:gd name="T35" fmla="*/ 24 h 90"/>
                <a:gd name="T36" fmla="*/ 64 w 131"/>
                <a:gd name="T37" fmla="*/ 17 h 90"/>
                <a:gd name="T38" fmla="*/ 58 w 131"/>
                <a:gd name="T39" fmla="*/ 21 h 90"/>
                <a:gd name="T40" fmla="*/ 49 w 131"/>
                <a:gd name="T41" fmla="*/ 27 h 90"/>
                <a:gd name="T42" fmla="*/ 45 w 131"/>
                <a:gd name="T43" fmla="*/ 32 h 90"/>
                <a:gd name="T44" fmla="*/ 40 w 131"/>
                <a:gd name="T45" fmla="*/ 36 h 90"/>
                <a:gd name="T46" fmla="*/ 36 w 131"/>
                <a:gd name="T47" fmla="*/ 31 h 90"/>
                <a:gd name="T48" fmla="*/ 30 w 131"/>
                <a:gd name="T49" fmla="*/ 24 h 90"/>
                <a:gd name="T50" fmla="*/ 21 w 131"/>
                <a:gd name="T51" fmla="*/ 32 h 90"/>
                <a:gd name="T52" fmla="*/ 20 w 131"/>
                <a:gd name="T53" fmla="*/ 36 h 90"/>
                <a:gd name="T54" fmla="*/ 17 w 131"/>
                <a:gd name="T55" fmla="*/ 39 h 90"/>
                <a:gd name="T56" fmla="*/ 14 w 131"/>
                <a:gd name="T57" fmla="*/ 36 h 90"/>
                <a:gd name="T58" fmla="*/ 10 w 131"/>
                <a:gd name="T59" fmla="*/ 22 h 90"/>
                <a:gd name="T60" fmla="*/ 0 w 131"/>
                <a:gd name="T61" fmla="*/ 17 h 90"/>
                <a:gd name="T62" fmla="*/ 14 w 131"/>
                <a:gd name="T63" fmla="*/ 4 h 90"/>
                <a:gd name="T64" fmla="*/ 24 w 131"/>
                <a:gd name="T65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90">
                  <a:moveTo>
                    <a:pt x="24" y="1"/>
                  </a:moveTo>
                  <a:cubicBezTo>
                    <a:pt x="30" y="0"/>
                    <a:pt x="32" y="3"/>
                    <a:pt x="32" y="8"/>
                  </a:cubicBezTo>
                  <a:cubicBezTo>
                    <a:pt x="32" y="10"/>
                    <a:pt x="31" y="11"/>
                    <a:pt x="33" y="13"/>
                  </a:cubicBezTo>
                  <a:cubicBezTo>
                    <a:pt x="34" y="14"/>
                    <a:pt x="51" y="18"/>
                    <a:pt x="53" y="17"/>
                  </a:cubicBezTo>
                  <a:cubicBezTo>
                    <a:pt x="65" y="11"/>
                    <a:pt x="73" y="15"/>
                    <a:pt x="76" y="29"/>
                  </a:cubicBezTo>
                  <a:cubicBezTo>
                    <a:pt x="78" y="35"/>
                    <a:pt x="81" y="41"/>
                    <a:pt x="89" y="42"/>
                  </a:cubicBezTo>
                  <a:cubicBezTo>
                    <a:pt x="95" y="41"/>
                    <a:pt x="96" y="45"/>
                    <a:pt x="95" y="49"/>
                  </a:cubicBezTo>
                  <a:cubicBezTo>
                    <a:pt x="94" y="54"/>
                    <a:pt x="95" y="58"/>
                    <a:pt x="98" y="61"/>
                  </a:cubicBezTo>
                  <a:cubicBezTo>
                    <a:pt x="100" y="64"/>
                    <a:pt x="101" y="67"/>
                    <a:pt x="101" y="70"/>
                  </a:cubicBezTo>
                  <a:cubicBezTo>
                    <a:pt x="101" y="78"/>
                    <a:pt x="111" y="84"/>
                    <a:pt x="118" y="81"/>
                  </a:cubicBezTo>
                  <a:cubicBezTo>
                    <a:pt x="122" y="80"/>
                    <a:pt x="126" y="77"/>
                    <a:pt x="131" y="79"/>
                  </a:cubicBezTo>
                  <a:cubicBezTo>
                    <a:pt x="131" y="79"/>
                    <a:pt x="131" y="80"/>
                    <a:pt x="131" y="81"/>
                  </a:cubicBezTo>
                  <a:cubicBezTo>
                    <a:pt x="128" y="82"/>
                    <a:pt x="124" y="84"/>
                    <a:pt x="121" y="86"/>
                  </a:cubicBezTo>
                  <a:cubicBezTo>
                    <a:pt x="113" y="90"/>
                    <a:pt x="105" y="88"/>
                    <a:pt x="100" y="80"/>
                  </a:cubicBezTo>
                  <a:cubicBezTo>
                    <a:pt x="94" y="70"/>
                    <a:pt x="86" y="61"/>
                    <a:pt x="83" y="50"/>
                  </a:cubicBezTo>
                  <a:cubicBezTo>
                    <a:pt x="83" y="48"/>
                    <a:pt x="82" y="48"/>
                    <a:pt x="80" y="47"/>
                  </a:cubicBezTo>
                  <a:cubicBezTo>
                    <a:pt x="73" y="46"/>
                    <a:pt x="68" y="40"/>
                    <a:pt x="68" y="32"/>
                  </a:cubicBezTo>
                  <a:cubicBezTo>
                    <a:pt x="67" y="29"/>
                    <a:pt x="68" y="26"/>
                    <a:pt x="67" y="24"/>
                  </a:cubicBezTo>
                  <a:cubicBezTo>
                    <a:pt x="67" y="21"/>
                    <a:pt x="67" y="18"/>
                    <a:pt x="64" y="17"/>
                  </a:cubicBezTo>
                  <a:cubicBezTo>
                    <a:pt x="61" y="16"/>
                    <a:pt x="59" y="19"/>
                    <a:pt x="58" y="21"/>
                  </a:cubicBezTo>
                  <a:cubicBezTo>
                    <a:pt x="56" y="24"/>
                    <a:pt x="54" y="27"/>
                    <a:pt x="49" y="27"/>
                  </a:cubicBezTo>
                  <a:cubicBezTo>
                    <a:pt x="47" y="27"/>
                    <a:pt x="46" y="30"/>
                    <a:pt x="45" y="32"/>
                  </a:cubicBezTo>
                  <a:cubicBezTo>
                    <a:pt x="44" y="33"/>
                    <a:pt x="43" y="37"/>
                    <a:pt x="40" y="36"/>
                  </a:cubicBezTo>
                  <a:cubicBezTo>
                    <a:pt x="38" y="36"/>
                    <a:pt x="37" y="33"/>
                    <a:pt x="36" y="31"/>
                  </a:cubicBezTo>
                  <a:cubicBezTo>
                    <a:pt x="34" y="28"/>
                    <a:pt x="36" y="24"/>
                    <a:pt x="30" y="24"/>
                  </a:cubicBezTo>
                  <a:cubicBezTo>
                    <a:pt x="25" y="24"/>
                    <a:pt x="22" y="27"/>
                    <a:pt x="21" y="32"/>
                  </a:cubicBezTo>
                  <a:cubicBezTo>
                    <a:pt x="21" y="33"/>
                    <a:pt x="20" y="35"/>
                    <a:pt x="20" y="36"/>
                  </a:cubicBezTo>
                  <a:cubicBezTo>
                    <a:pt x="20" y="39"/>
                    <a:pt x="19" y="40"/>
                    <a:pt x="17" y="39"/>
                  </a:cubicBezTo>
                  <a:cubicBezTo>
                    <a:pt x="15" y="39"/>
                    <a:pt x="14" y="38"/>
                    <a:pt x="14" y="36"/>
                  </a:cubicBezTo>
                  <a:cubicBezTo>
                    <a:pt x="13" y="31"/>
                    <a:pt x="11" y="27"/>
                    <a:pt x="10" y="22"/>
                  </a:cubicBezTo>
                  <a:cubicBezTo>
                    <a:pt x="8" y="17"/>
                    <a:pt x="5" y="15"/>
                    <a:pt x="0" y="17"/>
                  </a:cubicBezTo>
                  <a:cubicBezTo>
                    <a:pt x="1" y="7"/>
                    <a:pt x="5" y="4"/>
                    <a:pt x="14" y="4"/>
                  </a:cubicBezTo>
                  <a:cubicBezTo>
                    <a:pt x="18" y="4"/>
                    <a:pt x="21" y="3"/>
                    <a:pt x="24" y="1"/>
                  </a:cubicBezTo>
                  <a:close/>
                </a:path>
              </a:pathLst>
            </a:custGeom>
            <a:solidFill>
              <a:srgbClr val="D8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13">
              <a:extLst>
                <a:ext uri="{FF2B5EF4-FFF2-40B4-BE49-F238E27FC236}">
                  <a16:creationId xmlns:a16="http://schemas.microsoft.com/office/drawing/2014/main" id="{00E41A52-3037-1DB8-BBE9-EC5AED29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2458"/>
              <a:ext cx="187" cy="233"/>
            </a:xfrm>
            <a:custGeom>
              <a:avLst/>
              <a:gdLst>
                <a:gd name="T0" fmla="*/ 28 w 61"/>
                <a:gd name="T1" fmla="*/ 21 h 76"/>
                <a:gd name="T2" fmla="*/ 44 w 61"/>
                <a:gd name="T3" fmla="*/ 16 h 76"/>
                <a:gd name="T4" fmla="*/ 47 w 61"/>
                <a:gd name="T5" fmla="*/ 15 h 76"/>
                <a:gd name="T6" fmla="*/ 46 w 61"/>
                <a:gd name="T7" fmla="*/ 10 h 76"/>
                <a:gd name="T8" fmla="*/ 42 w 61"/>
                <a:gd name="T9" fmla="*/ 0 h 76"/>
                <a:gd name="T10" fmla="*/ 46 w 61"/>
                <a:gd name="T11" fmla="*/ 26 h 76"/>
                <a:gd name="T12" fmla="*/ 49 w 61"/>
                <a:gd name="T13" fmla="*/ 25 h 76"/>
                <a:gd name="T14" fmla="*/ 58 w 61"/>
                <a:gd name="T15" fmla="*/ 25 h 76"/>
                <a:gd name="T16" fmla="*/ 58 w 61"/>
                <a:gd name="T17" fmla="*/ 37 h 76"/>
                <a:gd name="T18" fmla="*/ 51 w 61"/>
                <a:gd name="T19" fmla="*/ 39 h 76"/>
                <a:gd name="T20" fmla="*/ 45 w 61"/>
                <a:gd name="T21" fmla="*/ 41 h 76"/>
                <a:gd name="T22" fmla="*/ 37 w 61"/>
                <a:gd name="T23" fmla="*/ 46 h 76"/>
                <a:gd name="T24" fmla="*/ 35 w 61"/>
                <a:gd name="T25" fmla="*/ 50 h 76"/>
                <a:gd name="T26" fmla="*/ 17 w 61"/>
                <a:gd name="T27" fmla="*/ 70 h 76"/>
                <a:gd name="T28" fmla="*/ 0 w 61"/>
                <a:gd name="T29" fmla="*/ 66 h 76"/>
                <a:gd name="T30" fmla="*/ 2 w 61"/>
                <a:gd name="T31" fmla="*/ 60 h 76"/>
                <a:gd name="T32" fmla="*/ 7 w 61"/>
                <a:gd name="T33" fmla="*/ 47 h 76"/>
                <a:gd name="T34" fmla="*/ 18 w 61"/>
                <a:gd name="T35" fmla="*/ 32 h 76"/>
                <a:gd name="T36" fmla="*/ 25 w 61"/>
                <a:gd name="T37" fmla="*/ 28 h 76"/>
                <a:gd name="T38" fmla="*/ 22 w 61"/>
                <a:gd name="T39" fmla="*/ 36 h 76"/>
                <a:gd name="T40" fmla="*/ 16 w 61"/>
                <a:gd name="T41" fmla="*/ 47 h 76"/>
                <a:gd name="T42" fmla="*/ 28 w 61"/>
                <a:gd name="T43" fmla="*/ 45 h 76"/>
                <a:gd name="T44" fmla="*/ 33 w 61"/>
                <a:gd name="T45" fmla="*/ 44 h 76"/>
                <a:gd name="T46" fmla="*/ 37 w 61"/>
                <a:gd name="T47" fmla="*/ 37 h 76"/>
                <a:gd name="T48" fmla="*/ 29 w 61"/>
                <a:gd name="T49" fmla="*/ 30 h 76"/>
                <a:gd name="T50" fmla="*/ 25 w 61"/>
                <a:gd name="T51" fmla="*/ 27 h 76"/>
                <a:gd name="T52" fmla="*/ 28 w 61"/>
                <a:gd name="T53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6">
                  <a:moveTo>
                    <a:pt x="28" y="21"/>
                  </a:moveTo>
                  <a:cubicBezTo>
                    <a:pt x="33" y="17"/>
                    <a:pt x="37" y="14"/>
                    <a:pt x="44" y="16"/>
                  </a:cubicBezTo>
                  <a:cubicBezTo>
                    <a:pt x="45" y="17"/>
                    <a:pt x="47" y="17"/>
                    <a:pt x="47" y="15"/>
                  </a:cubicBezTo>
                  <a:cubicBezTo>
                    <a:pt x="48" y="13"/>
                    <a:pt x="48" y="11"/>
                    <a:pt x="46" y="10"/>
                  </a:cubicBezTo>
                  <a:cubicBezTo>
                    <a:pt x="43" y="7"/>
                    <a:pt x="42" y="4"/>
                    <a:pt x="42" y="0"/>
                  </a:cubicBezTo>
                  <a:cubicBezTo>
                    <a:pt x="55" y="3"/>
                    <a:pt x="55" y="17"/>
                    <a:pt x="46" y="26"/>
                  </a:cubicBezTo>
                  <a:cubicBezTo>
                    <a:pt x="47" y="26"/>
                    <a:pt x="48" y="26"/>
                    <a:pt x="49" y="25"/>
                  </a:cubicBezTo>
                  <a:cubicBezTo>
                    <a:pt x="52" y="24"/>
                    <a:pt x="56" y="22"/>
                    <a:pt x="58" y="25"/>
                  </a:cubicBezTo>
                  <a:cubicBezTo>
                    <a:pt x="61" y="28"/>
                    <a:pt x="59" y="33"/>
                    <a:pt x="58" y="37"/>
                  </a:cubicBezTo>
                  <a:cubicBezTo>
                    <a:pt x="56" y="40"/>
                    <a:pt x="54" y="39"/>
                    <a:pt x="51" y="39"/>
                  </a:cubicBezTo>
                  <a:cubicBezTo>
                    <a:pt x="49" y="38"/>
                    <a:pt x="46" y="36"/>
                    <a:pt x="45" y="41"/>
                  </a:cubicBezTo>
                  <a:cubicBezTo>
                    <a:pt x="42" y="43"/>
                    <a:pt x="39" y="44"/>
                    <a:pt x="37" y="46"/>
                  </a:cubicBezTo>
                  <a:cubicBezTo>
                    <a:pt x="36" y="48"/>
                    <a:pt x="36" y="50"/>
                    <a:pt x="35" y="50"/>
                  </a:cubicBezTo>
                  <a:cubicBezTo>
                    <a:pt x="26" y="54"/>
                    <a:pt x="24" y="64"/>
                    <a:pt x="17" y="70"/>
                  </a:cubicBezTo>
                  <a:cubicBezTo>
                    <a:pt x="11" y="76"/>
                    <a:pt x="3" y="74"/>
                    <a:pt x="0" y="66"/>
                  </a:cubicBezTo>
                  <a:cubicBezTo>
                    <a:pt x="0" y="63"/>
                    <a:pt x="1" y="62"/>
                    <a:pt x="2" y="60"/>
                  </a:cubicBezTo>
                  <a:cubicBezTo>
                    <a:pt x="6" y="56"/>
                    <a:pt x="8" y="53"/>
                    <a:pt x="7" y="47"/>
                  </a:cubicBezTo>
                  <a:cubicBezTo>
                    <a:pt x="5" y="39"/>
                    <a:pt x="10" y="33"/>
                    <a:pt x="18" y="32"/>
                  </a:cubicBezTo>
                  <a:cubicBezTo>
                    <a:pt x="21" y="32"/>
                    <a:pt x="23" y="29"/>
                    <a:pt x="25" y="28"/>
                  </a:cubicBezTo>
                  <a:cubicBezTo>
                    <a:pt x="27" y="32"/>
                    <a:pt x="23" y="34"/>
                    <a:pt x="22" y="36"/>
                  </a:cubicBezTo>
                  <a:cubicBezTo>
                    <a:pt x="21" y="40"/>
                    <a:pt x="18" y="42"/>
                    <a:pt x="16" y="47"/>
                  </a:cubicBezTo>
                  <a:cubicBezTo>
                    <a:pt x="20" y="42"/>
                    <a:pt x="24" y="40"/>
                    <a:pt x="28" y="45"/>
                  </a:cubicBezTo>
                  <a:cubicBezTo>
                    <a:pt x="29" y="47"/>
                    <a:pt x="31" y="46"/>
                    <a:pt x="33" y="44"/>
                  </a:cubicBezTo>
                  <a:cubicBezTo>
                    <a:pt x="34" y="42"/>
                    <a:pt x="36" y="40"/>
                    <a:pt x="37" y="37"/>
                  </a:cubicBezTo>
                  <a:cubicBezTo>
                    <a:pt x="33" y="36"/>
                    <a:pt x="29" y="35"/>
                    <a:pt x="29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5" y="24"/>
                    <a:pt x="27" y="23"/>
                    <a:pt x="28" y="21"/>
                  </a:cubicBezTo>
                  <a:close/>
                </a:path>
              </a:pathLst>
            </a:custGeom>
            <a:solidFill>
              <a:srgbClr val="DC4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14">
              <a:extLst>
                <a:ext uri="{FF2B5EF4-FFF2-40B4-BE49-F238E27FC236}">
                  <a16:creationId xmlns:a16="http://schemas.microsoft.com/office/drawing/2014/main" id="{E88DA03A-5C74-90C3-BDEA-BDEB7500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2801"/>
              <a:ext cx="263" cy="353"/>
            </a:xfrm>
            <a:custGeom>
              <a:avLst/>
              <a:gdLst>
                <a:gd name="T0" fmla="*/ 57 w 86"/>
                <a:gd name="T1" fmla="*/ 70 h 115"/>
                <a:gd name="T2" fmla="*/ 53 w 86"/>
                <a:gd name="T3" fmla="*/ 49 h 115"/>
                <a:gd name="T4" fmla="*/ 54 w 86"/>
                <a:gd name="T5" fmla="*/ 46 h 115"/>
                <a:gd name="T6" fmla="*/ 58 w 86"/>
                <a:gd name="T7" fmla="*/ 38 h 115"/>
                <a:gd name="T8" fmla="*/ 48 w 86"/>
                <a:gd name="T9" fmla="*/ 33 h 115"/>
                <a:gd name="T10" fmla="*/ 43 w 86"/>
                <a:gd name="T11" fmla="*/ 36 h 115"/>
                <a:gd name="T12" fmla="*/ 31 w 86"/>
                <a:gd name="T13" fmla="*/ 37 h 115"/>
                <a:gd name="T14" fmla="*/ 13 w 86"/>
                <a:gd name="T15" fmla="*/ 15 h 115"/>
                <a:gd name="T16" fmla="*/ 7 w 86"/>
                <a:gd name="T17" fmla="*/ 7 h 115"/>
                <a:gd name="T18" fmla="*/ 0 w 86"/>
                <a:gd name="T19" fmla="*/ 2 h 115"/>
                <a:gd name="T20" fmla="*/ 14 w 86"/>
                <a:gd name="T21" fmla="*/ 10 h 115"/>
                <a:gd name="T22" fmla="*/ 29 w 86"/>
                <a:gd name="T23" fmla="*/ 31 h 115"/>
                <a:gd name="T24" fmla="*/ 48 w 86"/>
                <a:gd name="T25" fmla="*/ 30 h 115"/>
                <a:gd name="T26" fmla="*/ 62 w 86"/>
                <a:gd name="T27" fmla="*/ 37 h 115"/>
                <a:gd name="T28" fmla="*/ 64 w 86"/>
                <a:gd name="T29" fmla="*/ 41 h 115"/>
                <a:gd name="T30" fmla="*/ 62 w 86"/>
                <a:gd name="T31" fmla="*/ 54 h 115"/>
                <a:gd name="T32" fmla="*/ 63 w 86"/>
                <a:gd name="T33" fmla="*/ 70 h 115"/>
                <a:gd name="T34" fmla="*/ 66 w 86"/>
                <a:gd name="T35" fmla="*/ 80 h 115"/>
                <a:gd name="T36" fmla="*/ 70 w 86"/>
                <a:gd name="T37" fmla="*/ 86 h 115"/>
                <a:gd name="T38" fmla="*/ 81 w 86"/>
                <a:gd name="T39" fmla="*/ 100 h 115"/>
                <a:gd name="T40" fmla="*/ 85 w 86"/>
                <a:gd name="T41" fmla="*/ 115 h 115"/>
                <a:gd name="T42" fmla="*/ 78 w 86"/>
                <a:gd name="T43" fmla="*/ 103 h 115"/>
                <a:gd name="T44" fmla="*/ 67 w 86"/>
                <a:gd name="T45" fmla="*/ 91 h 115"/>
                <a:gd name="T46" fmla="*/ 62 w 86"/>
                <a:gd name="T47" fmla="*/ 80 h 115"/>
                <a:gd name="T48" fmla="*/ 60 w 86"/>
                <a:gd name="T49" fmla="*/ 76 h 115"/>
                <a:gd name="T50" fmla="*/ 57 w 86"/>
                <a:gd name="T5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15">
                  <a:moveTo>
                    <a:pt x="57" y="70"/>
                  </a:moveTo>
                  <a:cubicBezTo>
                    <a:pt x="55" y="63"/>
                    <a:pt x="57" y="55"/>
                    <a:pt x="53" y="49"/>
                  </a:cubicBezTo>
                  <a:cubicBezTo>
                    <a:pt x="52" y="48"/>
                    <a:pt x="53" y="46"/>
                    <a:pt x="54" y="46"/>
                  </a:cubicBezTo>
                  <a:cubicBezTo>
                    <a:pt x="63" y="46"/>
                    <a:pt x="59" y="41"/>
                    <a:pt x="58" y="38"/>
                  </a:cubicBezTo>
                  <a:cubicBezTo>
                    <a:pt x="56" y="33"/>
                    <a:pt x="53" y="30"/>
                    <a:pt x="48" y="33"/>
                  </a:cubicBezTo>
                  <a:cubicBezTo>
                    <a:pt x="46" y="34"/>
                    <a:pt x="44" y="34"/>
                    <a:pt x="43" y="36"/>
                  </a:cubicBezTo>
                  <a:cubicBezTo>
                    <a:pt x="40" y="42"/>
                    <a:pt x="35" y="40"/>
                    <a:pt x="31" y="37"/>
                  </a:cubicBezTo>
                  <a:cubicBezTo>
                    <a:pt x="23" y="31"/>
                    <a:pt x="14" y="26"/>
                    <a:pt x="13" y="15"/>
                  </a:cubicBezTo>
                  <a:cubicBezTo>
                    <a:pt x="12" y="11"/>
                    <a:pt x="10" y="9"/>
                    <a:pt x="7" y="7"/>
                  </a:cubicBezTo>
                  <a:cubicBezTo>
                    <a:pt x="4" y="6"/>
                    <a:pt x="2" y="5"/>
                    <a:pt x="0" y="2"/>
                  </a:cubicBezTo>
                  <a:cubicBezTo>
                    <a:pt x="8" y="0"/>
                    <a:pt x="11" y="3"/>
                    <a:pt x="14" y="10"/>
                  </a:cubicBezTo>
                  <a:cubicBezTo>
                    <a:pt x="17" y="18"/>
                    <a:pt x="23" y="26"/>
                    <a:pt x="29" y="31"/>
                  </a:cubicBezTo>
                  <a:cubicBezTo>
                    <a:pt x="35" y="36"/>
                    <a:pt x="42" y="32"/>
                    <a:pt x="48" y="30"/>
                  </a:cubicBezTo>
                  <a:cubicBezTo>
                    <a:pt x="54" y="27"/>
                    <a:pt x="61" y="30"/>
                    <a:pt x="62" y="37"/>
                  </a:cubicBezTo>
                  <a:cubicBezTo>
                    <a:pt x="63" y="38"/>
                    <a:pt x="63" y="40"/>
                    <a:pt x="64" y="41"/>
                  </a:cubicBezTo>
                  <a:cubicBezTo>
                    <a:pt x="67" y="46"/>
                    <a:pt x="68" y="50"/>
                    <a:pt x="62" y="54"/>
                  </a:cubicBezTo>
                  <a:cubicBezTo>
                    <a:pt x="58" y="56"/>
                    <a:pt x="59" y="65"/>
                    <a:pt x="63" y="70"/>
                  </a:cubicBezTo>
                  <a:cubicBezTo>
                    <a:pt x="65" y="73"/>
                    <a:pt x="67" y="76"/>
                    <a:pt x="66" y="80"/>
                  </a:cubicBezTo>
                  <a:cubicBezTo>
                    <a:pt x="65" y="83"/>
                    <a:pt x="68" y="85"/>
                    <a:pt x="70" y="86"/>
                  </a:cubicBezTo>
                  <a:cubicBezTo>
                    <a:pt x="78" y="88"/>
                    <a:pt x="79" y="94"/>
                    <a:pt x="81" y="100"/>
                  </a:cubicBezTo>
                  <a:cubicBezTo>
                    <a:pt x="83" y="105"/>
                    <a:pt x="86" y="110"/>
                    <a:pt x="85" y="115"/>
                  </a:cubicBezTo>
                  <a:cubicBezTo>
                    <a:pt x="81" y="112"/>
                    <a:pt x="79" y="108"/>
                    <a:pt x="78" y="103"/>
                  </a:cubicBezTo>
                  <a:cubicBezTo>
                    <a:pt x="77" y="96"/>
                    <a:pt x="73" y="93"/>
                    <a:pt x="67" y="91"/>
                  </a:cubicBezTo>
                  <a:cubicBezTo>
                    <a:pt x="58" y="89"/>
                    <a:pt x="58" y="89"/>
                    <a:pt x="62" y="80"/>
                  </a:cubicBezTo>
                  <a:cubicBezTo>
                    <a:pt x="63" y="78"/>
                    <a:pt x="62" y="77"/>
                    <a:pt x="60" y="76"/>
                  </a:cubicBezTo>
                  <a:cubicBezTo>
                    <a:pt x="59" y="74"/>
                    <a:pt x="57" y="72"/>
                    <a:pt x="57" y="70"/>
                  </a:cubicBezTo>
                  <a:close/>
                </a:path>
              </a:pathLst>
            </a:custGeom>
            <a:solidFill>
              <a:srgbClr val="AD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15">
              <a:extLst>
                <a:ext uri="{FF2B5EF4-FFF2-40B4-BE49-F238E27FC236}">
                  <a16:creationId xmlns:a16="http://schemas.microsoft.com/office/drawing/2014/main" id="{A38B6F60-4877-3441-1A14-6242AD928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859"/>
              <a:ext cx="141" cy="276"/>
            </a:xfrm>
            <a:custGeom>
              <a:avLst/>
              <a:gdLst>
                <a:gd name="T0" fmla="*/ 35 w 46"/>
                <a:gd name="T1" fmla="*/ 76 h 90"/>
                <a:gd name="T2" fmla="*/ 29 w 46"/>
                <a:gd name="T3" fmla="*/ 90 h 90"/>
                <a:gd name="T4" fmla="*/ 18 w 46"/>
                <a:gd name="T5" fmla="*/ 74 h 90"/>
                <a:gd name="T6" fmla="*/ 18 w 46"/>
                <a:gd name="T7" fmla="*/ 71 h 90"/>
                <a:gd name="T8" fmla="*/ 30 w 46"/>
                <a:gd name="T9" fmla="*/ 59 h 90"/>
                <a:gd name="T10" fmla="*/ 33 w 46"/>
                <a:gd name="T11" fmla="*/ 53 h 90"/>
                <a:gd name="T12" fmla="*/ 22 w 46"/>
                <a:gd name="T13" fmla="*/ 48 h 90"/>
                <a:gd name="T14" fmla="*/ 18 w 46"/>
                <a:gd name="T15" fmla="*/ 42 h 90"/>
                <a:gd name="T16" fmla="*/ 18 w 46"/>
                <a:gd name="T17" fmla="*/ 34 h 90"/>
                <a:gd name="T18" fmla="*/ 19 w 46"/>
                <a:gd name="T19" fmla="*/ 30 h 90"/>
                <a:gd name="T20" fmla="*/ 23 w 46"/>
                <a:gd name="T21" fmla="*/ 33 h 90"/>
                <a:gd name="T22" fmla="*/ 36 w 46"/>
                <a:gd name="T23" fmla="*/ 39 h 90"/>
                <a:gd name="T24" fmla="*/ 40 w 46"/>
                <a:gd name="T25" fmla="*/ 34 h 90"/>
                <a:gd name="T26" fmla="*/ 24 w 46"/>
                <a:gd name="T27" fmla="*/ 20 h 90"/>
                <a:gd name="T28" fmla="*/ 8 w 46"/>
                <a:gd name="T29" fmla="*/ 16 h 90"/>
                <a:gd name="T30" fmla="*/ 5 w 46"/>
                <a:gd name="T31" fmla="*/ 13 h 90"/>
                <a:gd name="T32" fmla="*/ 0 w 46"/>
                <a:gd name="T33" fmla="*/ 4 h 90"/>
                <a:gd name="T34" fmla="*/ 21 w 46"/>
                <a:gd name="T35" fmla="*/ 12 h 90"/>
                <a:gd name="T36" fmla="*/ 31 w 46"/>
                <a:gd name="T37" fmla="*/ 16 h 90"/>
                <a:gd name="T38" fmla="*/ 36 w 46"/>
                <a:gd name="T39" fmla="*/ 16 h 90"/>
                <a:gd name="T40" fmla="*/ 44 w 46"/>
                <a:gd name="T41" fmla="*/ 34 h 90"/>
                <a:gd name="T42" fmla="*/ 44 w 46"/>
                <a:gd name="T43" fmla="*/ 36 h 90"/>
                <a:gd name="T44" fmla="*/ 34 w 46"/>
                <a:gd name="T45" fmla="*/ 45 h 90"/>
                <a:gd name="T46" fmla="*/ 28 w 46"/>
                <a:gd name="T47" fmla="*/ 43 h 90"/>
                <a:gd name="T48" fmla="*/ 34 w 46"/>
                <a:gd name="T49" fmla="*/ 47 h 90"/>
                <a:gd name="T50" fmla="*/ 39 w 46"/>
                <a:gd name="T51" fmla="*/ 56 h 90"/>
                <a:gd name="T52" fmla="*/ 33 w 46"/>
                <a:gd name="T53" fmla="*/ 63 h 90"/>
                <a:gd name="T54" fmla="*/ 24 w 46"/>
                <a:gd name="T55" fmla="*/ 68 h 90"/>
                <a:gd name="T56" fmla="*/ 33 w 46"/>
                <a:gd name="T57" fmla="*/ 75 h 90"/>
                <a:gd name="T58" fmla="*/ 35 w 46"/>
                <a:gd name="T5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90">
                  <a:moveTo>
                    <a:pt x="35" y="76"/>
                  </a:moveTo>
                  <a:cubicBezTo>
                    <a:pt x="32" y="80"/>
                    <a:pt x="36" y="87"/>
                    <a:pt x="29" y="90"/>
                  </a:cubicBezTo>
                  <a:cubicBezTo>
                    <a:pt x="23" y="88"/>
                    <a:pt x="18" y="82"/>
                    <a:pt x="18" y="74"/>
                  </a:cubicBezTo>
                  <a:cubicBezTo>
                    <a:pt x="18" y="73"/>
                    <a:pt x="18" y="72"/>
                    <a:pt x="18" y="71"/>
                  </a:cubicBezTo>
                  <a:cubicBezTo>
                    <a:pt x="18" y="59"/>
                    <a:pt x="18" y="59"/>
                    <a:pt x="30" y="59"/>
                  </a:cubicBezTo>
                  <a:cubicBezTo>
                    <a:pt x="34" y="58"/>
                    <a:pt x="34" y="56"/>
                    <a:pt x="33" y="53"/>
                  </a:cubicBezTo>
                  <a:cubicBezTo>
                    <a:pt x="30" y="49"/>
                    <a:pt x="27" y="48"/>
                    <a:pt x="22" y="48"/>
                  </a:cubicBezTo>
                  <a:cubicBezTo>
                    <a:pt x="16" y="49"/>
                    <a:pt x="15" y="47"/>
                    <a:pt x="18" y="42"/>
                  </a:cubicBezTo>
                  <a:cubicBezTo>
                    <a:pt x="19" y="39"/>
                    <a:pt x="18" y="37"/>
                    <a:pt x="18" y="34"/>
                  </a:cubicBezTo>
                  <a:cubicBezTo>
                    <a:pt x="18" y="33"/>
                    <a:pt x="17" y="31"/>
                    <a:pt x="19" y="30"/>
                  </a:cubicBezTo>
                  <a:cubicBezTo>
                    <a:pt x="22" y="29"/>
                    <a:pt x="22" y="31"/>
                    <a:pt x="23" y="33"/>
                  </a:cubicBezTo>
                  <a:cubicBezTo>
                    <a:pt x="26" y="37"/>
                    <a:pt x="30" y="39"/>
                    <a:pt x="36" y="39"/>
                  </a:cubicBezTo>
                  <a:cubicBezTo>
                    <a:pt x="39" y="40"/>
                    <a:pt x="41" y="38"/>
                    <a:pt x="40" y="34"/>
                  </a:cubicBezTo>
                  <a:cubicBezTo>
                    <a:pt x="39" y="25"/>
                    <a:pt x="34" y="20"/>
                    <a:pt x="24" y="20"/>
                  </a:cubicBezTo>
                  <a:cubicBezTo>
                    <a:pt x="19" y="19"/>
                    <a:pt x="14" y="14"/>
                    <a:pt x="8" y="16"/>
                  </a:cubicBezTo>
                  <a:cubicBezTo>
                    <a:pt x="7" y="16"/>
                    <a:pt x="5" y="15"/>
                    <a:pt x="5" y="13"/>
                  </a:cubicBezTo>
                  <a:cubicBezTo>
                    <a:pt x="6" y="8"/>
                    <a:pt x="2" y="7"/>
                    <a:pt x="0" y="4"/>
                  </a:cubicBezTo>
                  <a:cubicBezTo>
                    <a:pt x="9" y="0"/>
                    <a:pt x="16" y="5"/>
                    <a:pt x="21" y="12"/>
                  </a:cubicBezTo>
                  <a:cubicBezTo>
                    <a:pt x="24" y="16"/>
                    <a:pt x="27" y="17"/>
                    <a:pt x="31" y="16"/>
                  </a:cubicBezTo>
                  <a:cubicBezTo>
                    <a:pt x="33" y="15"/>
                    <a:pt x="35" y="15"/>
                    <a:pt x="36" y="16"/>
                  </a:cubicBezTo>
                  <a:cubicBezTo>
                    <a:pt x="43" y="20"/>
                    <a:pt x="41" y="28"/>
                    <a:pt x="44" y="34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6" y="47"/>
                    <a:pt x="44" y="48"/>
                    <a:pt x="34" y="45"/>
                  </a:cubicBezTo>
                  <a:cubicBezTo>
                    <a:pt x="32" y="44"/>
                    <a:pt x="30" y="43"/>
                    <a:pt x="28" y="43"/>
                  </a:cubicBezTo>
                  <a:cubicBezTo>
                    <a:pt x="30" y="45"/>
                    <a:pt x="32" y="45"/>
                    <a:pt x="34" y="47"/>
                  </a:cubicBezTo>
                  <a:cubicBezTo>
                    <a:pt x="37" y="49"/>
                    <a:pt x="39" y="52"/>
                    <a:pt x="39" y="56"/>
                  </a:cubicBezTo>
                  <a:cubicBezTo>
                    <a:pt x="39" y="59"/>
                    <a:pt x="36" y="62"/>
                    <a:pt x="33" y="63"/>
                  </a:cubicBezTo>
                  <a:cubicBezTo>
                    <a:pt x="29" y="65"/>
                    <a:pt x="24" y="63"/>
                    <a:pt x="24" y="68"/>
                  </a:cubicBezTo>
                  <a:cubicBezTo>
                    <a:pt x="24" y="74"/>
                    <a:pt x="29" y="74"/>
                    <a:pt x="33" y="75"/>
                  </a:cubicBezTo>
                  <a:cubicBezTo>
                    <a:pt x="34" y="75"/>
                    <a:pt x="34" y="76"/>
                    <a:pt x="35" y="76"/>
                  </a:cubicBezTo>
                  <a:close/>
                </a:path>
              </a:pathLst>
            </a:custGeom>
            <a:solidFill>
              <a:srgbClr val="D8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16">
              <a:extLst>
                <a:ext uri="{FF2B5EF4-FFF2-40B4-BE49-F238E27FC236}">
                  <a16:creationId xmlns:a16="http://schemas.microsoft.com/office/drawing/2014/main" id="{877C94D9-04A7-EDBC-642D-9672E4B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95"/>
              <a:ext cx="67" cy="126"/>
            </a:xfrm>
            <a:custGeom>
              <a:avLst/>
              <a:gdLst>
                <a:gd name="T0" fmla="*/ 17 w 22"/>
                <a:gd name="T1" fmla="*/ 18 h 41"/>
                <a:gd name="T2" fmla="*/ 17 w 22"/>
                <a:gd name="T3" fmla="*/ 32 h 41"/>
                <a:gd name="T4" fmla="*/ 8 w 22"/>
                <a:gd name="T5" fmla="*/ 39 h 41"/>
                <a:gd name="T6" fmla="*/ 4 w 22"/>
                <a:gd name="T7" fmla="*/ 40 h 41"/>
                <a:gd name="T8" fmla="*/ 1 w 22"/>
                <a:gd name="T9" fmla="*/ 37 h 41"/>
                <a:gd name="T10" fmla="*/ 8 w 22"/>
                <a:gd name="T11" fmla="*/ 8 h 41"/>
                <a:gd name="T12" fmla="*/ 8 w 22"/>
                <a:gd name="T13" fmla="*/ 7 h 41"/>
                <a:gd name="T14" fmla="*/ 15 w 22"/>
                <a:gd name="T15" fmla="*/ 1 h 41"/>
                <a:gd name="T16" fmla="*/ 16 w 22"/>
                <a:gd name="T17" fmla="*/ 9 h 41"/>
                <a:gd name="T18" fmla="*/ 16 w 22"/>
                <a:gd name="T19" fmla="*/ 15 h 41"/>
                <a:gd name="T20" fmla="*/ 8 w 22"/>
                <a:gd name="T21" fmla="*/ 19 h 41"/>
                <a:gd name="T22" fmla="*/ 17 w 22"/>
                <a:gd name="T23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1">
                  <a:moveTo>
                    <a:pt x="17" y="18"/>
                  </a:moveTo>
                  <a:cubicBezTo>
                    <a:pt x="22" y="22"/>
                    <a:pt x="22" y="29"/>
                    <a:pt x="17" y="32"/>
                  </a:cubicBezTo>
                  <a:cubicBezTo>
                    <a:pt x="13" y="33"/>
                    <a:pt x="10" y="35"/>
                    <a:pt x="8" y="39"/>
                  </a:cubicBezTo>
                  <a:cubicBezTo>
                    <a:pt x="7" y="41"/>
                    <a:pt x="6" y="41"/>
                    <a:pt x="4" y="40"/>
                  </a:cubicBezTo>
                  <a:cubicBezTo>
                    <a:pt x="2" y="40"/>
                    <a:pt x="0" y="39"/>
                    <a:pt x="1" y="37"/>
                  </a:cubicBezTo>
                  <a:cubicBezTo>
                    <a:pt x="5" y="28"/>
                    <a:pt x="2" y="17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10" y="5"/>
                    <a:pt x="11" y="0"/>
                    <a:pt x="15" y="1"/>
                  </a:cubicBezTo>
                  <a:cubicBezTo>
                    <a:pt x="18" y="2"/>
                    <a:pt x="16" y="6"/>
                    <a:pt x="16" y="9"/>
                  </a:cubicBezTo>
                  <a:cubicBezTo>
                    <a:pt x="16" y="11"/>
                    <a:pt x="16" y="13"/>
                    <a:pt x="16" y="15"/>
                  </a:cubicBezTo>
                  <a:cubicBezTo>
                    <a:pt x="11" y="12"/>
                    <a:pt x="11" y="12"/>
                    <a:pt x="8" y="19"/>
                  </a:cubicBezTo>
                  <a:cubicBezTo>
                    <a:pt x="11" y="18"/>
                    <a:pt x="14" y="20"/>
                    <a:pt x="17" y="18"/>
                  </a:cubicBezTo>
                  <a:close/>
                </a:path>
              </a:pathLst>
            </a:custGeom>
            <a:solidFill>
              <a:srgbClr val="DB4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17">
              <a:extLst>
                <a:ext uri="{FF2B5EF4-FFF2-40B4-BE49-F238E27FC236}">
                  <a16:creationId xmlns:a16="http://schemas.microsoft.com/office/drawing/2014/main" id="{BB9B5315-07A2-1521-66EF-573E8BC95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2531"/>
              <a:ext cx="85" cy="83"/>
            </a:xfrm>
            <a:custGeom>
              <a:avLst/>
              <a:gdLst>
                <a:gd name="T0" fmla="*/ 12 w 28"/>
                <a:gd name="T1" fmla="*/ 3 h 27"/>
                <a:gd name="T2" fmla="*/ 18 w 28"/>
                <a:gd name="T3" fmla="*/ 6 h 27"/>
                <a:gd name="T4" fmla="*/ 23 w 28"/>
                <a:gd name="T5" fmla="*/ 10 h 27"/>
                <a:gd name="T6" fmla="*/ 27 w 28"/>
                <a:gd name="T7" fmla="*/ 11 h 27"/>
                <a:gd name="T8" fmla="*/ 25 w 28"/>
                <a:gd name="T9" fmla="*/ 15 h 27"/>
                <a:gd name="T10" fmla="*/ 23 w 28"/>
                <a:gd name="T11" fmla="*/ 20 h 27"/>
                <a:gd name="T12" fmla="*/ 12 w 28"/>
                <a:gd name="T13" fmla="*/ 20 h 27"/>
                <a:gd name="T14" fmla="*/ 6 w 28"/>
                <a:gd name="T15" fmla="*/ 23 h 27"/>
                <a:gd name="T16" fmla="*/ 2 w 28"/>
                <a:gd name="T17" fmla="*/ 25 h 27"/>
                <a:gd name="T18" fmla="*/ 2 w 28"/>
                <a:gd name="T19" fmla="*/ 19 h 27"/>
                <a:gd name="T20" fmla="*/ 12 w 28"/>
                <a:gd name="T21" fmla="*/ 6 h 27"/>
                <a:gd name="T22" fmla="*/ 12 w 28"/>
                <a:gd name="T23" fmla="*/ 4 h 27"/>
                <a:gd name="T24" fmla="*/ 12 w 28"/>
                <a:gd name="T2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12" y="3"/>
                  </a:moveTo>
                  <a:cubicBezTo>
                    <a:pt x="15" y="2"/>
                    <a:pt x="19" y="0"/>
                    <a:pt x="18" y="6"/>
                  </a:cubicBezTo>
                  <a:cubicBezTo>
                    <a:pt x="18" y="10"/>
                    <a:pt x="18" y="12"/>
                    <a:pt x="23" y="10"/>
                  </a:cubicBezTo>
                  <a:cubicBezTo>
                    <a:pt x="24" y="9"/>
                    <a:pt x="26" y="10"/>
                    <a:pt x="27" y="11"/>
                  </a:cubicBezTo>
                  <a:cubicBezTo>
                    <a:pt x="28" y="13"/>
                    <a:pt x="27" y="14"/>
                    <a:pt x="25" y="15"/>
                  </a:cubicBezTo>
                  <a:cubicBezTo>
                    <a:pt x="24" y="16"/>
                    <a:pt x="24" y="18"/>
                    <a:pt x="23" y="20"/>
                  </a:cubicBezTo>
                  <a:cubicBezTo>
                    <a:pt x="18" y="26"/>
                    <a:pt x="17" y="26"/>
                    <a:pt x="12" y="20"/>
                  </a:cubicBezTo>
                  <a:cubicBezTo>
                    <a:pt x="8" y="16"/>
                    <a:pt x="8" y="21"/>
                    <a:pt x="6" y="23"/>
                  </a:cubicBezTo>
                  <a:cubicBezTo>
                    <a:pt x="5" y="23"/>
                    <a:pt x="5" y="27"/>
                    <a:pt x="2" y="25"/>
                  </a:cubicBezTo>
                  <a:cubicBezTo>
                    <a:pt x="0" y="23"/>
                    <a:pt x="1" y="21"/>
                    <a:pt x="2" y="19"/>
                  </a:cubicBezTo>
                  <a:cubicBezTo>
                    <a:pt x="6" y="15"/>
                    <a:pt x="8" y="10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7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18">
              <a:extLst>
                <a:ext uri="{FF2B5EF4-FFF2-40B4-BE49-F238E27FC236}">
                  <a16:creationId xmlns:a16="http://schemas.microsoft.com/office/drawing/2014/main" id="{644D0601-A2C9-736B-A5D7-6FB59E1C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2605"/>
              <a:ext cx="114" cy="83"/>
            </a:xfrm>
            <a:custGeom>
              <a:avLst/>
              <a:gdLst>
                <a:gd name="T0" fmla="*/ 37 w 37"/>
                <a:gd name="T1" fmla="*/ 2 h 27"/>
                <a:gd name="T2" fmla="*/ 29 w 37"/>
                <a:gd name="T3" fmla="*/ 7 h 27"/>
                <a:gd name="T4" fmla="*/ 15 w 37"/>
                <a:gd name="T5" fmla="*/ 15 h 27"/>
                <a:gd name="T6" fmla="*/ 13 w 37"/>
                <a:gd name="T7" fmla="*/ 18 h 27"/>
                <a:gd name="T8" fmla="*/ 6 w 37"/>
                <a:gd name="T9" fmla="*/ 24 h 27"/>
                <a:gd name="T10" fmla="*/ 3 w 37"/>
                <a:gd name="T11" fmla="*/ 12 h 27"/>
                <a:gd name="T12" fmla="*/ 10 w 37"/>
                <a:gd name="T13" fmla="*/ 0 h 27"/>
                <a:gd name="T14" fmla="*/ 21 w 37"/>
                <a:gd name="T15" fmla="*/ 2 h 27"/>
                <a:gd name="T16" fmla="*/ 37 w 37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4" y="4"/>
                    <a:pt x="32" y="7"/>
                    <a:pt x="29" y="7"/>
                  </a:cubicBezTo>
                  <a:cubicBezTo>
                    <a:pt x="21" y="5"/>
                    <a:pt x="17" y="9"/>
                    <a:pt x="15" y="15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3" y="23"/>
                    <a:pt x="12" y="27"/>
                    <a:pt x="6" y="24"/>
                  </a:cubicBezTo>
                  <a:cubicBezTo>
                    <a:pt x="1" y="20"/>
                    <a:pt x="0" y="16"/>
                    <a:pt x="3" y="12"/>
                  </a:cubicBezTo>
                  <a:cubicBezTo>
                    <a:pt x="7" y="9"/>
                    <a:pt x="9" y="4"/>
                    <a:pt x="10" y="0"/>
                  </a:cubicBezTo>
                  <a:cubicBezTo>
                    <a:pt x="13" y="4"/>
                    <a:pt x="16" y="4"/>
                    <a:pt x="21" y="2"/>
                  </a:cubicBezTo>
                  <a:cubicBezTo>
                    <a:pt x="26" y="0"/>
                    <a:pt x="31" y="2"/>
                    <a:pt x="37" y="2"/>
                  </a:cubicBezTo>
                  <a:close/>
                </a:path>
              </a:pathLst>
            </a:custGeom>
            <a:solidFill>
              <a:srgbClr val="DC4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19">
              <a:extLst>
                <a:ext uri="{FF2B5EF4-FFF2-40B4-BE49-F238E27FC236}">
                  <a16:creationId xmlns:a16="http://schemas.microsoft.com/office/drawing/2014/main" id="{75B2F8E5-7540-D699-9814-D100D16A6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580"/>
              <a:ext cx="52" cy="111"/>
            </a:xfrm>
            <a:custGeom>
              <a:avLst/>
              <a:gdLst>
                <a:gd name="T0" fmla="*/ 17 w 17"/>
                <a:gd name="T1" fmla="*/ 8 h 36"/>
                <a:gd name="T2" fmla="*/ 12 w 17"/>
                <a:gd name="T3" fmla="*/ 20 h 36"/>
                <a:gd name="T4" fmla="*/ 13 w 17"/>
                <a:gd name="T5" fmla="*/ 32 h 36"/>
                <a:gd name="T6" fmla="*/ 6 w 17"/>
                <a:gd name="T7" fmla="*/ 34 h 36"/>
                <a:gd name="T8" fmla="*/ 1 w 17"/>
                <a:gd name="T9" fmla="*/ 34 h 36"/>
                <a:gd name="T10" fmla="*/ 1 w 17"/>
                <a:gd name="T11" fmla="*/ 28 h 36"/>
                <a:gd name="T12" fmla="*/ 11 w 17"/>
                <a:gd name="T13" fmla="*/ 18 h 36"/>
                <a:gd name="T14" fmla="*/ 14 w 17"/>
                <a:gd name="T15" fmla="*/ 9 h 36"/>
                <a:gd name="T16" fmla="*/ 6 w 17"/>
                <a:gd name="T17" fmla="*/ 6 h 36"/>
                <a:gd name="T18" fmla="*/ 14 w 17"/>
                <a:gd name="T19" fmla="*/ 1 h 36"/>
                <a:gd name="T20" fmla="*/ 17 w 17"/>
                <a:gd name="T21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6">
                  <a:moveTo>
                    <a:pt x="17" y="8"/>
                  </a:moveTo>
                  <a:cubicBezTo>
                    <a:pt x="17" y="13"/>
                    <a:pt x="17" y="17"/>
                    <a:pt x="12" y="20"/>
                  </a:cubicBezTo>
                  <a:cubicBezTo>
                    <a:pt x="8" y="24"/>
                    <a:pt x="10" y="28"/>
                    <a:pt x="13" y="32"/>
                  </a:cubicBezTo>
                  <a:cubicBezTo>
                    <a:pt x="11" y="32"/>
                    <a:pt x="8" y="33"/>
                    <a:pt x="6" y="34"/>
                  </a:cubicBezTo>
                  <a:cubicBezTo>
                    <a:pt x="4" y="35"/>
                    <a:pt x="3" y="36"/>
                    <a:pt x="1" y="34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3" y="24"/>
                    <a:pt x="7" y="21"/>
                    <a:pt x="11" y="18"/>
                  </a:cubicBezTo>
                  <a:cubicBezTo>
                    <a:pt x="13" y="15"/>
                    <a:pt x="16" y="13"/>
                    <a:pt x="14" y="9"/>
                  </a:cubicBezTo>
                  <a:cubicBezTo>
                    <a:pt x="12" y="5"/>
                    <a:pt x="9" y="6"/>
                    <a:pt x="6" y="6"/>
                  </a:cubicBezTo>
                  <a:cubicBezTo>
                    <a:pt x="8" y="3"/>
                    <a:pt x="9" y="0"/>
                    <a:pt x="14" y="1"/>
                  </a:cubicBezTo>
                  <a:cubicBezTo>
                    <a:pt x="16" y="3"/>
                    <a:pt x="15" y="6"/>
                    <a:pt x="17" y="8"/>
                  </a:cubicBezTo>
                  <a:close/>
                </a:path>
              </a:pathLst>
            </a:custGeom>
            <a:solidFill>
              <a:srgbClr val="D8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20">
              <a:extLst>
                <a:ext uri="{FF2B5EF4-FFF2-40B4-BE49-F238E27FC236}">
                  <a16:creationId xmlns:a16="http://schemas.microsoft.com/office/drawing/2014/main" id="{FE09A0E0-A5AA-0E7C-7D40-CDCC51E4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" y="2893"/>
              <a:ext cx="62" cy="77"/>
            </a:xfrm>
            <a:custGeom>
              <a:avLst/>
              <a:gdLst>
                <a:gd name="T0" fmla="*/ 12 w 20"/>
                <a:gd name="T1" fmla="*/ 0 h 25"/>
                <a:gd name="T2" fmla="*/ 17 w 20"/>
                <a:gd name="T3" fmla="*/ 12 h 25"/>
                <a:gd name="T4" fmla="*/ 17 w 20"/>
                <a:gd name="T5" fmla="*/ 21 h 25"/>
                <a:gd name="T6" fmla="*/ 9 w 20"/>
                <a:gd name="T7" fmla="*/ 19 h 25"/>
                <a:gd name="T8" fmla="*/ 0 w 20"/>
                <a:gd name="T9" fmla="*/ 21 h 25"/>
                <a:gd name="T10" fmla="*/ 12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2" y="0"/>
                  </a:moveTo>
                  <a:cubicBezTo>
                    <a:pt x="17" y="2"/>
                    <a:pt x="20" y="6"/>
                    <a:pt x="17" y="12"/>
                  </a:cubicBezTo>
                  <a:cubicBezTo>
                    <a:pt x="15" y="15"/>
                    <a:pt x="18" y="19"/>
                    <a:pt x="17" y="21"/>
                  </a:cubicBezTo>
                  <a:cubicBezTo>
                    <a:pt x="14" y="25"/>
                    <a:pt x="12" y="17"/>
                    <a:pt x="9" y="19"/>
                  </a:cubicBezTo>
                  <a:cubicBezTo>
                    <a:pt x="6" y="22"/>
                    <a:pt x="3" y="22"/>
                    <a:pt x="0" y="21"/>
                  </a:cubicBezTo>
                  <a:cubicBezTo>
                    <a:pt x="10" y="17"/>
                    <a:pt x="13" y="10"/>
                    <a:pt x="12" y="0"/>
                  </a:cubicBezTo>
                  <a:close/>
                </a:path>
              </a:pathLst>
            </a:custGeom>
            <a:solidFill>
              <a:srgbClr val="AD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21">
              <a:extLst>
                <a:ext uri="{FF2B5EF4-FFF2-40B4-BE49-F238E27FC236}">
                  <a16:creationId xmlns:a16="http://schemas.microsoft.com/office/drawing/2014/main" id="{585067D1-52EC-4E97-9456-5D8AEDC27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844"/>
              <a:ext cx="113" cy="74"/>
            </a:xfrm>
            <a:custGeom>
              <a:avLst/>
              <a:gdLst>
                <a:gd name="T0" fmla="*/ 37 w 37"/>
                <a:gd name="T1" fmla="*/ 22 h 24"/>
                <a:gd name="T2" fmla="*/ 26 w 37"/>
                <a:gd name="T3" fmla="*/ 19 h 24"/>
                <a:gd name="T4" fmla="*/ 6 w 37"/>
                <a:gd name="T5" fmla="*/ 9 h 24"/>
                <a:gd name="T6" fmla="*/ 0 w 37"/>
                <a:gd name="T7" fmla="*/ 4 h 24"/>
                <a:gd name="T8" fmla="*/ 0 w 37"/>
                <a:gd name="T9" fmla="*/ 2 h 24"/>
                <a:gd name="T10" fmla="*/ 4 w 37"/>
                <a:gd name="T11" fmla="*/ 1 h 24"/>
                <a:gd name="T12" fmla="*/ 25 w 37"/>
                <a:gd name="T13" fmla="*/ 9 h 24"/>
                <a:gd name="T14" fmla="*/ 37 w 37"/>
                <a:gd name="T1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37" y="22"/>
                  </a:moveTo>
                  <a:cubicBezTo>
                    <a:pt x="33" y="24"/>
                    <a:pt x="29" y="24"/>
                    <a:pt x="26" y="19"/>
                  </a:cubicBezTo>
                  <a:cubicBezTo>
                    <a:pt x="22" y="12"/>
                    <a:pt x="14" y="9"/>
                    <a:pt x="6" y="9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4" y="0"/>
                    <a:pt x="4" y="1"/>
                  </a:cubicBezTo>
                  <a:cubicBezTo>
                    <a:pt x="9" y="9"/>
                    <a:pt x="20" y="1"/>
                    <a:pt x="25" y="9"/>
                  </a:cubicBezTo>
                  <a:cubicBezTo>
                    <a:pt x="28" y="14"/>
                    <a:pt x="32" y="18"/>
                    <a:pt x="37" y="22"/>
                  </a:cubicBezTo>
                  <a:close/>
                </a:path>
              </a:pathLst>
            </a:custGeom>
            <a:solidFill>
              <a:srgbClr val="DA3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22">
              <a:extLst>
                <a:ext uri="{FF2B5EF4-FFF2-40B4-BE49-F238E27FC236}">
                  <a16:creationId xmlns:a16="http://schemas.microsoft.com/office/drawing/2014/main" id="{11EA8F77-64D4-0936-EA62-32E15D59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823"/>
              <a:ext cx="37" cy="43"/>
            </a:xfrm>
            <a:custGeom>
              <a:avLst/>
              <a:gdLst>
                <a:gd name="T0" fmla="*/ 12 w 12"/>
                <a:gd name="T1" fmla="*/ 9 h 14"/>
                <a:gd name="T2" fmla="*/ 10 w 12"/>
                <a:gd name="T3" fmla="*/ 12 h 14"/>
                <a:gd name="T4" fmla="*/ 2 w 12"/>
                <a:gd name="T5" fmla="*/ 14 h 14"/>
                <a:gd name="T6" fmla="*/ 2 w 12"/>
                <a:gd name="T7" fmla="*/ 8 h 14"/>
                <a:gd name="T8" fmla="*/ 7 w 12"/>
                <a:gd name="T9" fmla="*/ 0 h 14"/>
                <a:gd name="T10" fmla="*/ 11 w 12"/>
                <a:gd name="T11" fmla="*/ 6 h 14"/>
                <a:gd name="T12" fmla="*/ 12 w 12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9"/>
                  </a:moveTo>
                  <a:cubicBezTo>
                    <a:pt x="12" y="11"/>
                    <a:pt x="12" y="14"/>
                    <a:pt x="10" y="12"/>
                  </a:cubicBezTo>
                  <a:cubicBezTo>
                    <a:pt x="6" y="10"/>
                    <a:pt x="5" y="13"/>
                    <a:pt x="2" y="14"/>
                  </a:cubicBezTo>
                  <a:cubicBezTo>
                    <a:pt x="0" y="12"/>
                    <a:pt x="1" y="9"/>
                    <a:pt x="2" y="8"/>
                  </a:cubicBezTo>
                  <a:cubicBezTo>
                    <a:pt x="3" y="5"/>
                    <a:pt x="4" y="1"/>
                    <a:pt x="7" y="0"/>
                  </a:cubicBezTo>
                  <a:cubicBezTo>
                    <a:pt x="11" y="0"/>
                    <a:pt x="8" y="5"/>
                    <a:pt x="11" y="6"/>
                  </a:cubicBezTo>
                  <a:cubicBezTo>
                    <a:pt x="11" y="7"/>
                    <a:pt x="11" y="9"/>
                    <a:pt x="12" y="9"/>
                  </a:cubicBezTo>
                  <a:close/>
                </a:path>
              </a:pathLst>
            </a:custGeom>
            <a:solidFill>
              <a:srgbClr val="EB7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23">
              <a:extLst>
                <a:ext uri="{FF2B5EF4-FFF2-40B4-BE49-F238E27FC236}">
                  <a16:creationId xmlns:a16="http://schemas.microsoft.com/office/drawing/2014/main" id="{E28DAE2A-1B5D-694B-43F5-DCC6010A9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" y="3068"/>
              <a:ext cx="25" cy="12"/>
            </a:xfrm>
            <a:custGeom>
              <a:avLst/>
              <a:gdLst>
                <a:gd name="T0" fmla="*/ 8 w 8"/>
                <a:gd name="T1" fmla="*/ 2 h 4"/>
                <a:gd name="T2" fmla="*/ 3 w 8"/>
                <a:gd name="T3" fmla="*/ 4 h 4"/>
                <a:gd name="T4" fmla="*/ 1 w 8"/>
                <a:gd name="T5" fmla="*/ 2 h 4"/>
                <a:gd name="T6" fmla="*/ 6 w 8"/>
                <a:gd name="T7" fmla="*/ 0 h 4"/>
                <a:gd name="T8" fmla="*/ 8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7" y="4"/>
                    <a:pt x="5" y="4"/>
                    <a:pt x="3" y="4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D5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24">
              <a:extLst>
                <a:ext uri="{FF2B5EF4-FFF2-40B4-BE49-F238E27FC236}">
                  <a16:creationId xmlns:a16="http://schemas.microsoft.com/office/drawing/2014/main" id="{CA86FAB4-946E-0E0E-8E33-E8199AA6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2629"/>
              <a:ext cx="286" cy="470"/>
            </a:xfrm>
            <a:custGeom>
              <a:avLst/>
              <a:gdLst>
                <a:gd name="T0" fmla="*/ 15 w 93"/>
                <a:gd name="T1" fmla="*/ 151 h 153"/>
                <a:gd name="T2" fmla="*/ 2 w 93"/>
                <a:gd name="T3" fmla="*/ 146 h 153"/>
                <a:gd name="T4" fmla="*/ 7 w 93"/>
                <a:gd name="T5" fmla="*/ 137 h 153"/>
                <a:gd name="T6" fmla="*/ 17 w 93"/>
                <a:gd name="T7" fmla="*/ 131 h 153"/>
                <a:gd name="T8" fmla="*/ 9 w 93"/>
                <a:gd name="T9" fmla="*/ 121 h 153"/>
                <a:gd name="T10" fmla="*/ 5 w 93"/>
                <a:gd name="T11" fmla="*/ 119 h 153"/>
                <a:gd name="T12" fmla="*/ 4 w 93"/>
                <a:gd name="T13" fmla="*/ 116 h 153"/>
                <a:gd name="T14" fmla="*/ 8 w 93"/>
                <a:gd name="T15" fmla="*/ 115 h 153"/>
                <a:gd name="T16" fmla="*/ 19 w 93"/>
                <a:gd name="T17" fmla="*/ 120 h 153"/>
                <a:gd name="T18" fmla="*/ 23 w 93"/>
                <a:gd name="T19" fmla="*/ 117 h 153"/>
                <a:gd name="T20" fmla="*/ 16 w 93"/>
                <a:gd name="T21" fmla="*/ 92 h 153"/>
                <a:gd name="T22" fmla="*/ 26 w 93"/>
                <a:gd name="T23" fmla="*/ 99 h 153"/>
                <a:gd name="T24" fmla="*/ 36 w 93"/>
                <a:gd name="T25" fmla="*/ 118 h 153"/>
                <a:gd name="T26" fmla="*/ 46 w 93"/>
                <a:gd name="T27" fmla="*/ 126 h 153"/>
                <a:gd name="T28" fmla="*/ 53 w 93"/>
                <a:gd name="T29" fmla="*/ 125 h 153"/>
                <a:gd name="T30" fmla="*/ 70 w 93"/>
                <a:gd name="T31" fmla="*/ 123 h 153"/>
                <a:gd name="T32" fmla="*/ 74 w 93"/>
                <a:gd name="T33" fmla="*/ 126 h 153"/>
                <a:gd name="T34" fmla="*/ 78 w 93"/>
                <a:gd name="T35" fmla="*/ 125 h 153"/>
                <a:gd name="T36" fmla="*/ 78 w 93"/>
                <a:gd name="T37" fmla="*/ 121 h 153"/>
                <a:gd name="T38" fmla="*/ 63 w 93"/>
                <a:gd name="T39" fmla="*/ 103 h 153"/>
                <a:gd name="T40" fmla="*/ 52 w 93"/>
                <a:gd name="T41" fmla="*/ 100 h 153"/>
                <a:gd name="T42" fmla="*/ 37 w 93"/>
                <a:gd name="T43" fmla="*/ 85 h 153"/>
                <a:gd name="T44" fmla="*/ 32 w 93"/>
                <a:gd name="T45" fmla="*/ 65 h 153"/>
                <a:gd name="T46" fmla="*/ 26 w 93"/>
                <a:gd name="T47" fmla="*/ 54 h 153"/>
                <a:gd name="T48" fmla="*/ 20 w 93"/>
                <a:gd name="T49" fmla="*/ 47 h 153"/>
                <a:gd name="T50" fmla="*/ 18 w 93"/>
                <a:gd name="T51" fmla="*/ 27 h 153"/>
                <a:gd name="T52" fmla="*/ 22 w 93"/>
                <a:gd name="T53" fmla="*/ 16 h 153"/>
                <a:gd name="T54" fmla="*/ 44 w 93"/>
                <a:gd name="T55" fmla="*/ 0 h 153"/>
                <a:gd name="T56" fmla="*/ 49 w 93"/>
                <a:gd name="T57" fmla="*/ 2 h 153"/>
                <a:gd name="T58" fmla="*/ 43 w 93"/>
                <a:gd name="T59" fmla="*/ 3 h 153"/>
                <a:gd name="T60" fmla="*/ 30 w 93"/>
                <a:gd name="T61" fmla="*/ 20 h 153"/>
                <a:gd name="T62" fmla="*/ 28 w 93"/>
                <a:gd name="T63" fmla="*/ 27 h 153"/>
                <a:gd name="T64" fmla="*/ 35 w 93"/>
                <a:gd name="T65" fmla="*/ 25 h 153"/>
                <a:gd name="T66" fmla="*/ 48 w 93"/>
                <a:gd name="T67" fmla="*/ 36 h 153"/>
                <a:gd name="T68" fmla="*/ 41 w 93"/>
                <a:gd name="T69" fmla="*/ 44 h 153"/>
                <a:gd name="T70" fmla="*/ 35 w 93"/>
                <a:gd name="T71" fmla="*/ 47 h 153"/>
                <a:gd name="T72" fmla="*/ 40 w 93"/>
                <a:gd name="T73" fmla="*/ 52 h 153"/>
                <a:gd name="T74" fmla="*/ 51 w 93"/>
                <a:gd name="T75" fmla="*/ 69 h 153"/>
                <a:gd name="T76" fmla="*/ 70 w 93"/>
                <a:gd name="T77" fmla="*/ 90 h 153"/>
                <a:gd name="T78" fmla="*/ 76 w 93"/>
                <a:gd name="T79" fmla="*/ 104 h 153"/>
                <a:gd name="T80" fmla="*/ 79 w 93"/>
                <a:gd name="T81" fmla="*/ 112 h 153"/>
                <a:gd name="T82" fmla="*/ 89 w 93"/>
                <a:gd name="T83" fmla="*/ 122 h 153"/>
                <a:gd name="T84" fmla="*/ 92 w 93"/>
                <a:gd name="T85" fmla="*/ 127 h 153"/>
                <a:gd name="T86" fmla="*/ 88 w 93"/>
                <a:gd name="T87" fmla="*/ 130 h 153"/>
                <a:gd name="T88" fmla="*/ 82 w 93"/>
                <a:gd name="T89" fmla="*/ 131 h 153"/>
                <a:gd name="T90" fmla="*/ 70 w 93"/>
                <a:gd name="T91" fmla="*/ 130 h 153"/>
                <a:gd name="T92" fmla="*/ 59 w 93"/>
                <a:gd name="T93" fmla="*/ 131 h 153"/>
                <a:gd name="T94" fmla="*/ 48 w 93"/>
                <a:gd name="T95" fmla="*/ 134 h 153"/>
                <a:gd name="T96" fmla="*/ 37 w 93"/>
                <a:gd name="T97" fmla="*/ 135 h 153"/>
                <a:gd name="T98" fmla="*/ 36 w 93"/>
                <a:gd name="T99" fmla="*/ 135 h 153"/>
                <a:gd name="T100" fmla="*/ 15 w 93"/>
                <a:gd name="T101" fmla="*/ 1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153">
                  <a:moveTo>
                    <a:pt x="15" y="151"/>
                  </a:moveTo>
                  <a:cubicBezTo>
                    <a:pt x="10" y="151"/>
                    <a:pt x="5" y="153"/>
                    <a:pt x="2" y="146"/>
                  </a:cubicBezTo>
                  <a:cubicBezTo>
                    <a:pt x="0" y="140"/>
                    <a:pt x="2" y="137"/>
                    <a:pt x="7" y="137"/>
                  </a:cubicBezTo>
                  <a:cubicBezTo>
                    <a:pt x="12" y="137"/>
                    <a:pt x="17" y="136"/>
                    <a:pt x="17" y="131"/>
                  </a:cubicBezTo>
                  <a:cubicBezTo>
                    <a:pt x="18" y="125"/>
                    <a:pt x="14" y="123"/>
                    <a:pt x="9" y="121"/>
                  </a:cubicBezTo>
                  <a:cubicBezTo>
                    <a:pt x="8" y="121"/>
                    <a:pt x="6" y="120"/>
                    <a:pt x="5" y="119"/>
                  </a:cubicBezTo>
                  <a:cubicBezTo>
                    <a:pt x="4" y="118"/>
                    <a:pt x="4" y="117"/>
                    <a:pt x="4" y="116"/>
                  </a:cubicBezTo>
                  <a:cubicBezTo>
                    <a:pt x="5" y="114"/>
                    <a:pt x="7" y="114"/>
                    <a:pt x="8" y="115"/>
                  </a:cubicBezTo>
                  <a:cubicBezTo>
                    <a:pt x="11" y="118"/>
                    <a:pt x="16" y="117"/>
                    <a:pt x="19" y="120"/>
                  </a:cubicBezTo>
                  <a:cubicBezTo>
                    <a:pt x="22" y="122"/>
                    <a:pt x="24" y="120"/>
                    <a:pt x="23" y="117"/>
                  </a:cubicBezTo>
                  <a:cubicBezTo>
                    <a:pt x="21" y="109"/>
                    <a:pt x="21" y="100"/>
                    <a:pt x="16" y="92"/>
                  </a:cubicBezTo>
                  <a:cubicBezTo>
                    <a:pt x="23" y="90"/>
                    <a:pt x="27" y="93"/>
                    <a:pt x="26" y="99"/>
                  </a:cubicBezTo>
                  <a:cubicBezTo>
                    <a:pt x="24" y="109"/>
                    <a:pt x="28" y="115"/>
                    <a:pt x="36" y="118"/>
                  </a:cubicBezTo>
                  <a:cubicBezTo>
                    <a:pt x="40" y="120"/>
                    <a:pt x="42" y="124"/>
                    <a:pt x="46" y="126"/>
                  </a:cubicBezTo>
                  <a:cubicBezTo>
                    <a:pt x="48" y="127"/>
                    <a:pt x="50" y="128"/>
                    <a:pt x="53" y="125"/>
                  </a:cubicBezTo>
                  <a:cubicBezTo>
                    <a:pt x="57" y="119"/>
                    <a:pt x="64" y="118"/>
                    <a:pt x="70" y="123"/>
                  </a:cubicBezTo>
                  <a:cubicBezTo>
                    <a:pt x="71" y="124"/>
                    <a:pt x="72" y="125"/>
                    <a:pt x="74" y="126"/>
                  </a:cubicBezTo>
                  <a:cubicBezTo>
                    <a:pt x="75" y="126"/>
                    <a:pt x="77" y="126"/>
                    <a:pt x="78" y="125"/>
                  </a:cubicBezTo>
                  <a:cubicBezTo>
                    <a:pt x="80" y="123"/>
                    <a:pt x="79" y="122"/>
                    <a:pt x="78" y="121"/>
                  </a:cubicBezTo>
                  <a:cubicBezTo>
                    <a:pt x="72" y="116"/>
                    <a:pt x="69" y="108"/>
                    <a:pt x="63" y="103"/>
                  </a:cubicBezTo>
                  <a:cubicBezTo>
                    <a:pt x="60" y="100"/>
                    <a:pt x="57" y="99"/>
                    <a:pt x="52" y="100"/>
                  </a:cubicBezTo>
                  <a:cubicBezTo>
                    <a:pt x="41" y="103"/>
                    <a:pt x="35" y="97"/>
                    <a:pt x="37" y="85"/>
                  </a:cubicBezTo>
                  <a:cubicBezTo>
                    <a:pt x="38" y="78"/>
                    <a:pt x="40" y="71"/>
                    <a:pt x="32" y="65"/>
                  </a:cubicBezTo>
                  <a:cubicBezTo>
                    <a:pt x="29" y="63"/>
                    <a:pt x="27" y="58"/>
                    <a:pt x="26" y="54"/>
                  </a:cubicBezTo>
                  <a:cubicBezTo>
                    <a:pt x="26" y="50"/>
                    <a:pt x="23" y="49"/>
                    <a:pt x="20" y="47"/>
                  </a:cubicBezTo>
                  <a:cubicBezTo>
                    <a:pt x="15" y="41"/>
                    <a:pt x="15" y="34"/>
                    <a:pt x="18" y="27"/>
                  </a:cubicBezTo>
                  <a:cubicBezTo>
                    <a:pt x="19" y="23"/>
                    <a:pt x="21" y="20"/>
                    <a:pt x="22" y="16"/>
                  </a:cubicBezTo>
                  <a:cubicBezTo>
                    <a:pt x="24" y="4"/>
                    <a:pt x="33" y="1"/>
                    <a:pt x="44" y="0"/>
                  </a:cubicBezTo>
                  <a:cubicBezTo>
                    <a:pt x="46" y="0"/>
                    <a:pt x="48" y="0"/>
                    <a:pt x="49" y="2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35" y="4"/>
                    <a:pt x="29" y="12"/>
                    <a:pt x="30" y="20"/>
                  </a:cubicBezTo>
                  <a:cubicBezTo>
                    <a:pt x="31" y="23"/>
                    <a:pt x="27" y="24"/>
                    <a:pt x="28" y="27"/>
                  </a:cubicBezTo>
                  <a:cubicBezTo>
                    <a:pt x="31" y="28"/>
                    <a:pt x="33" y="24"/>
                    <a:pt x="35" y="25"/>
                  </a:cubicBezTo>
                  <a:cubicBezTo>
                    <a:pt x="40" y="28"/>
                    <a:pt x="45" y="31"/>
                    <a:pt x="48" y="36"/>
                  </a:cubicBezTo>
                  <a:cubicBezTo>
                    <a:pt x="51" y="40"/>
                    <a:pt x="45" y="43"/>
                    <a:pt x="41" y="44"/>
                  </a:cubicBezTo>
                  <a:cubicBezTo>
                    <a:pt x="39" y="44"/>
                    <a:pt x="36" y="44"/>
                    <a:pt x="35" y="47"/>
                  </a:cubicBezTo>
                  <a:cubicBezTo>
                    <a:pt x="35" y="50"/>
                    <a:pt x="39" y="50"/>
                    <a:pt x="40" y="52"/>
                  </a:cubicBezTo>
                  <a:cubicBezTo>
                    <a:pt x="42" y="59"/>
                    <a:pt x="51" y="60"/>
                    <a:pt x="51" y="69"/>
                  </a:cubicBezTo>
                  <a:cubicBezTo>
                    <a:pt x="51" y="80"/>
                    <a:pt x="61" y="85"/>
                    <a:pt x="70" y="90"/>
                  </a:cubicBezTo>
                  <a:cubicBezTo>
                    <a:pt x="76" y="93"/>
                    <a:pt x="77" y="98"/>
                    <a:pt x="76" y="104"/>
                  </a:cubicBezTo>
                  <a:cubicBezTo>
                    <a:pt x="76" y="108"/>
                    <a:pt x="76" y="111"/>
                    <a:pt x="79" y="112"/>
                  </a:cubicBezTo>
                  <a:cubicBezTo>
                    <a:pt x="83" y="115"/>
                    <a:pt x="84" y="121"/>
                    <a:pt x="89" y="122"/>
                  </a:cubicBezTo>
                  <a:cubicBezTo>
                    <a:pt x="91" y="123"/>
                    <a:pt x="93" y="125"/>
                    <a:pt x="92" y="127"/>
                  </a:cubicBezTo>
                  <a:cubicBezTo>
                    <a:pt x="92" y="129"/>
                    <a:pt x="90" y="129"/>
                    <a:pt x="88" y="130"/>
                  </a:cubicBezTo>
                  <a:cubicBezTo>
                    <a:pt x="86" y="130"/>
                    <a:pt x="84" y="130"/>
                    <a:pt x="82" y="131"/>
                  </a:cubicBezTo>
                  <a:cubicBezTo>
                    <a:pt x="77" y="136"/>
                    <a:pt x="74" y="134"/>
                    <a:pt x="70" y="130"/>
                  </a:cubicBezTo>
                  <a:cubicBezTo>
                    <a:pt x="66" y="126"/>
                    <a:pt x="62" y="125"/>
                    <a:pt x="59" y="131"/>
                  </a:cubicBezTo>
                  <a:cubicBezTo>
                    <a:pt x="56" y="136"/>
                    <a:pt x="51" y="135"/>
                    <a:pt x="48" y="134"/>
                  </a:cubicBezTo>
                  <a:cubicBezTo>
                    <a:pt x="44" y="133"/>
                    <a:pt x="41" y="133"/>
                    <a:pt x="37" y="135"/>
                  </a:cubicBezTo>
                  <a:cubicBezTo>
                    <a:pt x="37" y="135"/>
                    <a:pt x="36" y="135"/>
                    <a:pt x="36" y="135"/>
                  </a:cubicBezTo>
                  <a:cubicBezTo>
                    <a:pt x="22" y="131"/>
                    <a:pt x="21" y="144"/>
                    <a:pt x="15" y="151"/>
                  </a:cubicBezTo>
                  <a:close/>
                </a:path>
              </a:pathLst>
            </a:custGeom>
            <a:solidFill>
              <a:srgbClr val="DA3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25">
              <a:extLst>
                <a:ext uri="{FF2B5EF4-FFF2-40B4-BE49-F238E27FC236}">
                  <a16:creationId xmlns:a16="http://schemas.microsoft.com/office/drawing/2014/main" id="{EAB99C2E-FC6B-B5A8-8458-BB64D5AC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2363"/>
              <a:ext cx="267" cy="233"/>
            </a:xfrm>
            <a:custGeom>
              <a:avLst/>
              <a:gdLst>
                <a:gd name="T0" fmla="*/ 10 w 87"/>
                <a:gd name="T1" fmla="*/ 2 h 76"/>
                <a:gd name="T2" fmla="*/ 20 w 87"/>
                <a:gd name="T3" fmla="*/ 8 h 76"/>
                <a:gd name="T4" fmla="*/ 16 w 87"/>
                <a:gd name="T5" fmla="*/ 21 h 76"/>
                <a:gd name="T6" fmla="*/ 15 w 87"/>
                <a:gd name="T7" fmla="*/ 38 h 76"/>
                <a:gd name="T8" fmla="*/ 31 w 87"/>
                <a:gd name="T9" fmla="*/ 42 h 76"/>
                <a:gd name="T10" fmla="*/ 47 w 87"/>
                <a:gd name="T11" fmla="*/ 45 h 76"/>
                <a:gd name="T12" fmla="*/ 62 w 87"/>
                <a:gd name="T13" fmla="*/ 46 h 76"/>
                <a:gd name="T14" fmla="*/ 67 w 87"/>
                <a:gd name="T15" fmla="*/ 47 h 76"/>
                <a:gd name="T16" fmla="*/ 87 w 87"/>
                <a:gd name="T17" fmla="*/ 52 h 76"/>
                <a:gd name="T18" fmla="*/ 78 w 87"/>
                <a:gd name="T19" fmla="*/ 56 h 76"/>
                <a:gd name="T20" fmla="*/ 68 w 87"/>
                <a:gd name="T21" fmla="*/ 56 h 76"/>
                <a:gd name="T22" fmla="*/ 68 w 87"/>
                <a:gd name="T23" fmla="*/ 63 h 76"/>
                <a:gd name="T24" fmla="*/ 61 w 87"/>
                <a:gd name="T25" fmla="*/ 76 h 76"/>
                <a:gd name="T26" fmla="*/ 49 w 87"/>
                <a:gd name="T27" fmla="*/ 76 h 76"/>
                <a:gd name="T28" fmla="*/ 37 w 87"/>
                <a:gd name="T29" fmla="*/ 60 h 76"/>
                <a:gd name="T30" fmla="*/ 39 w 87"/>
                <a:gd name="T31" fmla="*/ 55 h 76"/>
                <a:gd name="T32" fmla="*/ 40 w 87"/>
                <a:gd name="T33" fmla="*/ 49 h 76"/>
                <a:gd name="T34" fmla="*/ 33 w 87"/>
                <a:gd name="T35" fmla="*/ 49 h 76"/>
                <a:gd name="T36" fmla="*/ 30 w 87"/>
                <a:gd name="T37" fmla="*/ 51 h 76"/>
                <a:gd name="T38" fmla="*/ 19 w 87"/>
                <a:gd name="T39" fmla="*/ 48 h 76"/>
                <a:gd name="T40" fmla="*/ 17 w 87"/>
                <a:gd name="T41" fmla="*/ 46 h 76"/>
                <a:gd name="T42" fmla="*/ 6 w 87"/>
                <a:gd name="T43" fmla="*/ 44 h 76"/>
                <a:gd name="T44" fmla="*/ 4 w 87"/>
                <a:gd name="T45" fmla="*/ 42 h 76"/>
                <a:gd name="T46" fmla="*/ 6 w 87"/>
                <a:gd name="T47" fmla="*/ 31 h 76"/>
                <a:gd name="T48" fmla="*/ 9 w 87"/>
                <a:gd name="T49" fmla="*/ 27 h 76"/>
                <a:gd name="T50" fmla="*/ 13 w 87"/>
                <a:gd name="T51" fmla="*/ 12 h 76"/>
                <a:gd name="T52" fmla="*/ 10 w 87"/>
                <a:gd name="T5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76">
                  <a:moveTo>
                    <a:pt x="10" y="2"/>
                  </a:moveTo>
                  <a:cubicBezTo>
                    <a:pt x="16" y="0"/>
                    <a:pt x="20" y="3"/>
                    <a:pt x="20" y="8"/>
                  </a:cubicBezTo>
                  <a:cubicBezTo>
                    <a:pt x="20" y="12"/>
                    <a:pt x="20" y="17"/>
                    <a:pt x="16" y="21"/>
                  </a:cubicBezTo>
                  <a:cubicBezTo>
                    <a:pt x="12" y="26"/>
                    <a:pt x="12" y="33"/>
                    <a:pt x="15" y="38"/>
                  </a:cubicBezTo>
                  <a:cubicBezTo>
                    <a:pt x="19" y="43"/>
                    <a:pt x="24" y="45"/>
                    <a:pt x="31" y="42"/>
                  </a:cubicBezTo>
                  <a:cubicBezTo>
                    <a:pt x="37" y="40"/>
                    <a:pt x="43" y="42"/>
                    <a:pt x="47" y="45"/>
                  </a:cubicBezTo>
                  <a:cubicBezTo>
                    <a:pt x="53" y="48"/>
                    <a:pt x="57" y="48"/>
                    <a:pt x="62" y="46"/>
                  </a:cubicBezTo>
                  <a:cubicBezTo>
                    <a:pt x="64" y="46"/>
                    <a:pt x="65" y="45"/>
                    <a:pt x="67" y="47"/>
                  </a:cubicBezTo>
                  <a:cubicBezTo>
                    <a:pt x="73" y="52"/>
                    <a:pt x="79" y="53"/>
                    <a:pt x="87" y="52"/>
                  </a:cubicBezTo>
                  <a:cubicBezTo>
                    <a:pt x="86" y="57"/>
                    <a:pt x="82" y="56"/>
                    <a:pt x="78" y="56"/>
                  </a:cubicBezTo>
                  <a:cubicBezTo>
                    <a:pt x="75" y="57"/>
                    <a:pt x="72" y="54"/>
                    <a:pt x="68" y="56"/>
                  </a:cubicBezTo>
                  <a:cubicBezTo>
                    <a:pt x="65" y="59"/>
                    <a:pt x="67" y="61"/>
                    <a:pt x="68" y="63"/>
                  </a:cubicBezTo>
                  <a:cubicBezTo>
                    <a:pt x="73" y="72"/>
                    <a:pt x="71" y="76"/>
                    <a:pt x="61" y="76"/>
                  </a:cubicBezTo>
                  <a:cubicBezTo>
                    <a:pt x="57" y="76"/>
                    <a:pt x="53" y="76"/>
                    <a:pt x="49" y="76"/>
                  </a:cubicBezTo>
                  <a:cubicBezTo>
                    <a:pt x="38" y="76"/>
                    <a:pt x="34" y="70"/>
                    <a:pt x="37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40" y="53"/>
                    <a:pt x="43" y="51"/>
                    <a:pt x="40" y="49"/>
                  </a:cubicBezTo>
                  <a:cubicBezTo>
                    <a:pt x="38" y="47"/>
                    <a:pt x="35" y="48"/>
                    <a:pt x="33" y="49"/>
                  </a:cubicBezTo>
                  <a:cubicBezTo>
                    <a:pt x="32" y="49"/>
                    <a:pt x="31" y="50"/>
                    <a:pt x="30" y="51"/>
                  </a:cubicBezTo>
                  <a:cubicBezTo>
                    <a:pt x="25" y="54"/>
                    <a:pt x="23" y="54"/>
                    <a:pt x="19" y="48"/>
                  </a:cubicBezTo>
                  <a:cubicBezTo>
                    <a:pt x="19" y="48"/>
                    <a:pt x="18" y="47"/>
                    <a:pt x="17" y="46"/>
                  </a:cubicBezTo>
                  <a:cubicBezTo>
                    <a:pt x="14" y="43"/>
                    <a:pt x="9" y="46"/>
                    <a:pt x="6" y="44"/>
                  </a:cubicBezTo>
                  <a:cubicBezTo>
                    <a:pt x="5" y="44"/>
                    <a:pt x="4" y="43"/>
                    <a:pt x="4" y="42"/>
                  </a:cubicBezTo>
                  <a:cubicBezTo>
                    <a:pt x="0" y="37"/>
                    <a:pt x="0" y="33"/>
                    <a:pt x="6" y="31"/>
                  </a:cubicBezTo>
                  <a:cubicBezTo>
                    <a:pt x="8" y="30"/>
                    <a:pt x="8" y="29"/>
                    <a:pt x="9" y="27"/>
                  </a:cubicBezTo>
                  <a:cubicBezTo>
                    <a:pt x="11" y="23"/>
                    <a:pt x="13" y="17"/>
                    <a:pt x="13" y="12"/>
                  </a:cubicBezTo>
                  <a:cubicBezTo>
                    <a:pt x="14" y="8"/>
                    <a:pt x="12" y="5"/>
                    <a:pt x="10" y="2"/>
                  </a:cubicBezTo>
                  <a:close/>
                </a:path>
              </a:pathLst>
            </a:custGeom>
            <a:solidFill>
              <a:srgbClr val="D9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26">
              <a:extLst>
                <a:ext uri="{FF2B5EF4-FFF2-40B4-BE49-F238E27FC236}">
                  <a16:creationId xmlns:a16="http://schemas.microsoft.com/office/drawing/2014/main" id="{626B3E62-E345-F002-C833-8B1EA1C3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2513"/>
              <a:ext cx="174" cy="138"/>
            </a:xfrm>
            <a:custGeom>
              <a:avLst/>
              <a:gdLst>
                <a:gd name="T0" fmla="*/ 38 w 57"/>
                <a:gd name="T1" fmla="*/ 31 h 45"/>
                <a:gd name="T2" fmla="*/ 27 w 57"/>
                <a:gd name="T3" fmla="*/ 42 h 45"/>
                <a:gd name="T4" fmla="*/ 21 w 57"/>
                <a:gd name="T5" fmla="*/ 40 h 45"/>
                <a:gd name="T6" fmla="*/ 16 w 57"/>
                <a:gd name="T7" fmla="*/ 35 h 45"/>
                <a:gd name="T8" fmla="*/ 11 w 57"/>
                <a:gd name="T9" fmla="*/ 31 h 45"/>
                <a:gd name="T10" fmla="*/ 9 w 57"/>
                <a:gd name="T11" fmla="*/ 28 h 45"/>
                <a:gd name="T12" fmla="*/ 9 w 57"/>
                <a:gd name="T13" fmla="*/ 23 h 45"/>
                <a:gd name="T14" fmla="*/ 3 w 57"/>
                <a:gd name="T15" fmla="*/ 8 h 45"/>
                <a:gd name="T16" fmla="*/ 3 w 57"/>
                <a:gd name="T17" fmla="*/ 8 h 45"/>
                <a:gd name="T18" fmla="*/ 4 w 57"/>
                <a:gd name="T19" fmla="*/ 6 h 45"/>
                <a:gd name="T20" fmla="*/ 24 w 57"/>
                <a:gd name="T21" fmla="*/ 6 h 45"/>
                <a:gd name="T22" fmla="*/ 26 w 57"/>
                <a:gd name="T23" fmla="*/ 11 h 45"/>
                <a:gd name="T24" fmla="*/ 23 w 57"/>
                <a:gd name="T25" fmla="*/ 20 h 45"/>
                <a:gd name="T26" fmla="*/ 27 w 57"/>
                <a:gd name="T27" fmla="*/ 31 h 45"/>
                <a:gd name="T28" fmla="*/ 25 w 57"/>
                <a:gd name="T29" fmla="*/ 23 h 45"/>
                <a:gd name="T30" fmla="*/ 31 w 57"/>
                <a:gd name="T31" fmla="*/ 18 h 45"/>
                <a:gd name="T32" fmla="*/ 55 w 57"/>
                <a:gd name="T33" fmla="*/ 13 h 45"/>
                <a:gd name="T34" fmla="*/ 56 w 57"/>
                <a:gd name="T35" fmla="*/ 12 h 45"/>
                <a:gd name="T36" fmla="*/ 57 w 57"/>
                <a:gd name="T37" fmla="*/ 13 h 45"/>
                <a:gd name="T38" fmla="*/ 41 w 57"/>
                <a:gd name="T39" fmla="*/ 28 h 45"/>
                <a:gd name="T40" fmla="*/ 38 w 57"/>
                <a:gd name="T41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5">
                  <a:moveTo>
                    <a:pt x="38" y="31"/>
                  </a:moveTo>
                  <a:cubicBezTo>
                    <a:pt x="32" y="32"/>
                    <a:pt x="31" y="38"/>
                    <a:pt x="27" y="42"/>
                  </a:cubicBezTo>
                  <a:cubicBezTo>
                    <a:pt x="23" y="45"/>
                    <a:pt x="22" y="45"/>
                    <a:pt x="21" y="40"/>
                  </a:cubicBezTo>
                  <a:cubicBezTo>
                    <a:pt x="21" y="37"/>
                    <a:pt x="19" y="35"/>
                    <a:pt x="16" y="35"/>
                  </a:cubicBezTo>
                  <a:cubicBezTo>
                    <a:pt x="13" y="36"/>
                    <a:pt x="11" y="34"/>
                    <a:pt x="11" y="31"/>
                  </a:cubicBezTo>
                  <a:cubicBezTo>
                    <a:pt x="12" y="30"/>
                    <a:pt x="11" y="29"/>
                    <a:pt x="9" y="28"/>
                  </a:cubicBezTo>
                  <a:cubicBezTo>
                    <a:pt x="0" y="27"/>
                    <a:pt x="8" y="25"/>
                    <a:pt x="9" y="23"/>
                  </a:cubicBezTo>
                  <a:cubicBezTo>
                    <a:pt x="13" y="15"/>
                    <a:pt x="13" y="1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10" y="0"/>
                    <a:pt x="17" y="5"/>
                    <a:pt x="24" y="6"/>
                  </a:cubicBezTo>
                  <a:cubicBezTo>
                    <a:pt x="27" y="6"/>
                    <a:pt x="27" y="9"/>
                    <a:pt x="26" y="11"/>
                  </a:cubicBezTo>
                  <a:cubicBezTo>
                    <a:pt x="25" y="14"/>
                    <a:pt x="25" y="17"/>
                    <a:pt x="23" y="20"/>
                  </a:cubicBezTo>
                  <a:cubicBezTo>
                    <a:pt x="21" y="25"/>
                    <a:pt x="22" y="29"/>
                    <a:pt x="27" y="31"/>
                  </a:cubicBezTo>
                  <a:cubicBezTo>
                    <a:pt x="26" y="29"/>
                    <a:pt x="24" y="26"/>
                    <a:pt x="25" y="23"/>
                  </a:cubicBezTo>
                  <a:cubicBezTo>
                    <a:pt x="25" y="20"/>
                    <a:pt x="27" y="16"/>
                    <a:pt x="31" y="18"/>
                  </a:cubicBezTo>
                  <a:cubicBezTo>
                    <a:pt x="40" y="22"/>
                    <a:pt x="48" y="22"/>
                    <a:pt x="55" y="13"/>
                  </a:cubicBezTo>
                  <a:cubicBezTo>
                    <a:pt x="55" y="13"/>
                    <a:pt x="55" y="13"/>
                    <a:pt x="56" y="12"/>
                  </a:cubicBezTo>
                  <a:cubicBezTo>
                    <a:pt x="56" y="13"/>
                    <a:pt x="56" y="13"/>
                    <a:pt x="57" y="13"/>
                  </a:cubicBezTo>
                  <a:cubicBezTo>
                    <a:pt x="55" y="21"/>
                    <a:pt x="50" y="26"/>
                    <a:pt x="41" y="28"/>
                  </a:cubicBezTo>
                  <a:cubicBezTo>
                    <a:pt x="40" y="29"/>
                    <a:pt x="39" y="30"/>
                    <a:pt x="38" y="31"/>
                  </a:cubicBezTo>
                  <a:close/>
                </a:path>
              </a:pathLst>
            </a:custGeom>
            <a:solidFill>
              <a:srgbClr val="E35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27">
              <a:extLst>
                <a:ext uri="{FF2B5EF4-FFF2-40B4-BE49-F238E27FC236}">
                  <a16:creationId xmlns:a16="http://schemas.microsoft.com/office/drawing/2014/main" id="{66FCCA31-DFC6-4B81-C9F3-971B5F8C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" y="2255"/>
              <a:ext cx="208" cy="135"/>
            </a:xfrm>
            <a:custGeom>
              <a:avLst/>
              <a:gdLst>
                <a:gd name="T0" fmla="*/ 0 w 68"/>
                <a:gd name="T1" fmla="*/ 12 h 44"/>
                <a:gd name="T2" fmla="*/ 0 w 68"/>
                <a:gd name="T3" fmla="*/ 11 h 44"/>
                <a:gd name="T4" fmla="*/ 23 w 68"/>
                <a:gd name="T5" fmla="*/ 2 h 44"/>
                <a:gd name="T6" fmla="*/ 33 w 68"/>
                <a:gd name="T7" fmla="*/ 2 h 44"/>
                <a:gd name="T8" fmla="*/ 39 w 68"/>
                <a:gd name="T9" fmla="*/ 4 h 44"/>
                <a:gd name="T10" fmla="*/ 39 w 68"/>
                <a:gd name="T11" fmla="*/ 12 h 44"/>
                <a:gd name="T12" fmla="*/ 36 w 68"/>
                <a:gd name="T13" fmla="*/ 14 h 44"/>
                <a:gd name="T14" fmla="*/ 39 w 68"/>
                <a:gd name="T15" fmla="*/ 23 h 44"/>
                <a:gd name="T16" fmla="*/ 49 w 68"/>
                <a:gd name="T17" fmla="*/ 26 h 44"/>
                <a:gd name="T18" fmla="*/ 54 w 68"/>
                <a:gd name="T19" fmla="*/ 27 h 44"/>
                <a:gd name="T20" fmla="*/ 63 w 68"/>
                <a:gd name="T21" fmla="*/ 32 h 44"/>
                <a:gd name="T22" fmla="*/ 67 w 68"/>
                <a:gd name="T23" fmla="*/ 39 h 44"/>
                <a:gd name="T24" fmla="*/ 50 w 68"/>
                <a:gd name="T25" fmla="*/ 42 h 44"/>
                <a:gd name="T26" fmla="*/ 47 w 68"/>
                <a:gd name="T27" fmla="*/ 33 h 44"/>
                <a:gd name="T28" fmla="*/ 48 w 68"/>
                <a:gd name="T29" fmla="*/ 30 h 44"/>
                <a:gd name="T30" fmla="*/ 29 w 68"/>
                <a:gd name="T31" fmla="*/ 29 h 44"/>
                <a:gd name="T32" fmla="*/ 13 w 68"/>
                <a:gd name="T33" fmla="*/ 30 h 44"/>
                <a:gd name="T34" fmla="*/ 4 w 68"/>
                <a:gd name="T35" fmla="*/ 32 h 44"/>
                <a:gd name="T36" fmla="*/ 11 w 68"/>
                <a:gd name="T37" fmla="*/ 27 h 44"/>
                <a:gd name="T38" fmla="*/ 15 w 68"/>
                <a:gd name="T39" fmla="*/ 23 h 44"/>
                <a:gd name="T40" fmla="*/ 25 w 68"/>
                <a:gd name="T41" fmla="*/ 19 h 44"/>
                <a:gd name="T42" fmla="*/ 31 w 68"/>
                <a:gd name="T43" fmla="*/ 17 h 44"/>
                <a:gd name="T44" fmla="*/ 37 w 68"/>
                <a:gd name="T45" fmla="*/ 10 h 44"/>
                <a:gd name="T46" fmla="*/ 38 w 68"/>
                <a:gd name="T47" fmla="*/ 6 h 44"/>
                <a:gd name="T48" fmla="*/ 34 w 68"/>
                <a:gd name="T49" fmla="*/ 4 h 44"/>
                <a:gd name="T50" fmla="*/ 10 w 68"/>
                <a:gd name="T51" fmla="*/ 9 h 44"/>
                <a:gd name="T52" fmla="*/ 0 w 68"/>
                <a:gd name="T5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44">
                  <a:moveTo>
                    <a:pt x="0" y="12"/>
                  </a:moveTo>
                  <a:cubicBezTo>
                    <a:pt x="0" y="12"/>
                    <a:pt x="0" y="11"/>
                    <a:pt x="0" y="11"/>
                  </a:cubicBezTo>
                  <a:cubicBezTo>
                    <a:pt x="7" y="6"/>
                    <a:pt x="15" y="4"/>
                    <a:pt x="23" y="2"/>
                  </a:cubicBezTo>
                  <a:cubicBezTo>
                    <a:pt x="26" y="2"/>
                    <a:pt x="30" y="2"/>
                    <a:pt x="33" y="2"/>
                  </a:cubicBezTo>
                  <a:cubicBezTo>
                    <a:pt x="36" y="2"/>
                    <a:pt x="38" y="0"/>
                    <a:pt x="39" y="4"/>
                  </a:cubicBezTo>
                  <a:cubicBezTo>
                    <a:pt x="40" y="6"/>
                    <a:pt x="42" y="9"/>
                    <a:pt x="39" y="12"/>
                  </a:cubicBezTo>
                  <a:cubicBezTo>
                    <a:pt x="38" y="13"/>
                    <a:pt x="37" y="14"/>
                    <a:pt x="36" y="14"/>
                  </a:cubicBezTo>
                  <a:cubicBezTo>
                    <a:pt x="31" y="20"/>
                    <a:pt x="31" y="21"/>
                    <a:pt x="39" y="23"/>
                  </a:cubicBezTo>
                  <a:cubicBezTo>
                    <a:pt x="42" y="25"/>
                    <a:pt x="45" y="27"/>
                    <a:pt x="49" y="26"/>
                  </a:cubicBezTo>
                  <a:cubicBezTo>
                    <a:pt x="51" y="25"/>
                    <a:pt x="53" y="26"/>
                    <a:pt x="54" y="27"/>
                  </a:cubicBezTo>
                  <a:cubicBezTo>
                    <a:pt x="56" y="30"/>
                    <a:pt x="59" y="32"/>
                    <a:pt x="63" y="32"/>
                  </a:cubicBezTo>
                  <a:cubicBezTo>
                    <a:pt x="66" y="32"/>
                    <a:pt x="68" y="35"/>
                    <a:pt x="67" y="39"/>
                  </a:cubicBezTo>
                  <a:cubicBezTo>
                    <a:pt x="62" y="43"/>
                    <a:pt x="56" y="44"/>
                    <a:pt x="50" y="42"/>
                  </a:cubicBezTo>
                  <a:cubicBezTo>
                    <a:pt x="43" y="41"/>
                    <a:pt x="43" y="39"/>
                    <a:pt x="47" y="33"/>
                  </a:cubicBezTo>
                  <a:cubicBezTo>
                    <a:pt x="47" y="33"/>
                    <a:pt x="48" y="32"/>
                    <a:pt x="48" y="30"/>
                  </a:cubicBezTo>
                  <a:cubicBezTo>
                    <a:pt x="42" y="31"/>
                    <a:pt x="36" y="26"/>
                    <a:pt x="29" y="29"/>
                  </a:cubicBezTo>
                  <a:cubicBezTo>
                    <a:pt x="24" y="29"/>
                    <a:pt x="18" y="32"/>
                    <a:pt x="13" y="30"/>
                  </a:cubicBezTo>
                  <a:cubicBezTo>
                    <a:pt x="9" y="30"/>
                    <a:pt x="6" y="36"/>
                    <a:pt x="4" y="32"/>
                  </a:cubicBezTo>
                  <a:cubicBezTo>
                    <a:pt x="2" y="28"/>
                    <a:pt x="9" y="29"/>
                    <a:pt x="11" y="27"/>
                  </a:cubicBezTo>
                  <a:cubicBezTo>
                    <a:pt x="12" y="26"/>
                    <a:pt x="14" y="24"/>
                    <a:pt x="15" y="23"/>
                  </a:cubicBezTo>
                  <a:cubicBezTo>
                    <a:pt x="17" y="19"/>
                    <a:pt x="20" y="16"/>
                    <a:pt x="25" y="19"/>
                  </a:cubicBezTo>
                  <a:cubicBezTo>
                    <a:pt x="28" y="21"/>
                    <a:pt x="30" y="19"/>
                    <a:pt x="31" y="17"/>
                  </a:cubicBezTo>
                  <a:cubicBezTo>
                    <a:pt x="33" y="14"/>
                    <a:pt x="34" y="11"/>
                    <a:pt x="37" y="10"/>
                  </a:cubicBezTo>
                  <a:cubicBezTo>
                    <a:pt x="38" y="9"/>
                    <a:pt x="38" y="7"/>
                    <a:pt x="38" y="6"/>
                  </a:cubicBezTo>
                  <a:cubicBezTo>
                    <a:pt x="37" y="4"/>
                    <a:pt x="35" y="3"/>
                    <a:pt x="34" y="4"/>
                  </a:cubicBezTo>
                  <a:cubicBezTo>
                    <a:pt x="26" y="6"/>
                    <a:pt x="17" y="3"/>
                    <a:pt x="10" y="9"/>
                  </a:cubicBezTo>
                  <a:cubicBezTo>
                    <a:pt x="8" y="11"/>
                    <a:pt x="3" y="10"/>
                    <a:pt x="0" y="12"/>
                  </a:cubicBezTo>
                  <a:close/>
                </a:path>
              </a:pathLst>
            </a:custGeom>
            <a:solidFill>
              <a:srgbClr val="DB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28">
              <a:extLst>
                <a:ext uri="{FF2B5EF4-FFF2-40B4-BE49-F238E27FC236}">
                  <a16:creationId xmlns:a16="http://schemas.microsoft.com/office/drawing/2014/main" id="{06906389-D74A-C226-8884-A57BBB7C0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522"/>
              <a:ext cx="128" cy="114"/>
            </a:xfrm>
            <a:custGeom>
              <a:avLst/>
              <a:gdLst>
                <a:gd name="T0" fmla="*/ 0 w 42"/>
                <a:gd name="T1" fmla="*/ 3 h 37"/>
                <a:gd name="T2" fmla="*/ 8 w 42"/>
                <a:gd name="T3" fmla="*/ 2 h 37"/>
                <a:gd name="T4" fmla="*/ 20 w 42"/>
                <a:gd name="T5" fmla="*/ 0 h 37"/>
                <a:gd name="T6" fmla="*/ 38 w 42"/>
                <a:gd name="T7" fmla="*/ 6 h 37"/>
                <a:gd name="T8" fmla="*/ 36 w 42"/>
                <a:gd name="T9" fmla="*/ 17 h 37"/>
                <a:gd name="T10" fmla="*/ 24 w 42"/>
                <a:gd name="T11" fmla="*/ 31 h 37"/>
                <a:gd name="T12" fmla="*/ 17 w 42"/>
                <a:gd name="T13" fmla="*/ 37 h 37"/>
                <a:gd name="T14" fmla="*/ 11 w 42"/>
                <a:gd name="T15" fmla="*/ 37 h 37"/>
                <a:gd name="T16" fmla="*/ 16 w 42"/>
                <a:gd name="T17" fmla="*/ 32 h 37"/>
                <a:gd name="T18" fmla="*/ 18 w 42"/>
                <a:gd name="T19" fmla="*/ 22 h 37"/>
                <a:gd name="T20" fmla="*/ 0 w 42"/>
                <a:gd name="T2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7">
                  <a:moveTo>
                    <a:pt x="0" y="3"/>
                  </a:moveTo>
                  <a:cubicBezTo>
                    <a:pt x="2" y="0"/>
                    <a:pt x="5" y="2"/>
                    <a:pt x="8" y="2"/>
                  </a:cubicBezTo>
                  <a:cubicBezTo>
                    <a:pt x="12" y="3"/>
                    <a:pt x="16" y="5"/>
                    <a:pt x="20" y="0"/>
                  </a:cubicBezTo>
                  <a:cubicBezTo>
                    <a:pt x="25" y="3"/>
                    <a:pt x="33" y="1"/>
                    <a:pt x="38" y="6"/>
                  </a:cubicBezTo>
                  <a:cubicBezTo>
                    <a:pt x="42" y="10"/>
                    <a:pt x="42" y="14"/>
                    <a:pt x="36" y="17"/>
                  </a:cubicBezTo>
                  <a:cubicBezTo>
                    <a:pt x="30" y="20"/>
                    <a:pt x="27" y="26"/>
                    <a:pt x="24" y="31"/>
                  </a:cubicBezTo>
                  <a:cubicBezTo>
                    <a:pt x="23" y="35"/>
                    <a:pt x="21" y="37"/>
                    <a:pt x="17" y="37"/>
                  </a:cubicBezTo>
                  <a:cubicBezTo>
                    <a:pt x="15" y="37"/>
                    <a:pt x="13" y="37"/>
                    <a:pt x="11" y="37"/>
                  </a:cubicBezTo>
                  <a:cubicBezTo>
                    <a:pt x="11" y="33"/>
                    <a:pt x="14" y="33"/>
                    <a:pt x="16" y="32"/>
                  </a:cubicBezTo>
                  <a:cubicBezTo>
                    <a:pt x="21" y="29"/>
                    <a:pt x="22" y="27"/>
                    <a:pt x="18" y="22"/>
                  </a:cubicBezTo>
                  <a:cubicBezTo>
                    <a:pt x="13" y="15"/>
                    <a:pt x="9" y="6"/>
                    <a:pt x="0" y="3"/>
                  </a:cubicBezTo>
                  <a:close/>
                </a:path>
              </a:pathLst>
            </a:custGeom>
            <a:solidFill>
              <a:srgbClr val="DB4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29">
              <a:extLst>
                <a:ext uri="{FF2B5EF4-FFF2-40B4-BE49-F238E27FC236}">
                  <a16:creationId xmlns:a16="http://schemas.microsoft.com/office/drawing/2014/main" id="{748F6FAA-532E-FBDD-A328-1F693B31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" y="2344"/>
              <a:ext cx="156" cy="157"/>
            </a:xfrm>
            <a:custGeom>
              <a:avLst/>
              <a:gdLst>
                <a:gd name="T0" fmla="*/ 0 w 51"/>
                <a:gd name="T1" fmla="*/ 4 h 51"/>
                <a:gd name="T2" fmla="*/ 9 w 51"/>
                <a:gd name="T3" fmla="*/ 3 h 51"/>
                <a:gd name="T4" fmla="*/ 14 w 51"/>
                <a:gd name="T5" fmla="*/ 14 h 51"/>
                <a:gd name="T6" fmla="*/ 16 w 51"/>
                <a:gd name="T7" fmla="*/ 22 h 51"/>
                <a:gd name="T8" fmla="*/ 14 w 51"/>
                <a:gd name="T9" fmla="*/ 28 h 51"/>
                <a:gd name="T10" fmla="*/ 8 w 51"/>
                <a:gd name="T11" fmla="*/ 30 h 51"/>
                <a:gd name="T12" fmla="*/ 6 w 51"/>
                <a:gd name="T13" fmla="*/ 37 h 51"/>
                <a:gd name="T14" fmla="*/ 12 w 51"/>
                <a:gd name="T15" fmla="*/ 38 h 51"/>
                <a:gd name="T16" fmla="*/ 30 w 51"/>
                <a:gd name="T17" fmla="*/ 38 h 51"/>
                <a:gd name="T18" fmla="*/ 47 w 51"/>
                <a:gd name="T19" fmla="*/ 25 h 51"/>
                <a:gd name="T20" fmla="*/ 51 w 51"/>
                <a:gd name="T21" fmla="*/ 17 h 51"/>
                <a:gd name="T22" fmla="*/ 48 w 51"/>
                <a:gd name="T23" fmla="*/ 29 h 51"/>
                <a:gd name="T24" fmla="*/ 48 w 51"/>
                <a:gd name="T25" fmla="*/ 37 h 51"/>
                <a:gd name="T26" fmla="*/ 49 w 51"/>
                <a:gd name="T27" fmla="*/ 44 h 51"/>
                <a:gd name="T28" fmla="*/ 46 w 51"/>
                <a:gd name="T29" fmla="*/ 50 h 51"/>
                <a:gd name="T30" fmla="*/ 41 w 51"/>
                <a:gd name="T31" fmla="*/ 46 h 51"/>
                <a:gd name="T32" fmla="*/ 33 w 51"/>
                <a:gd name="T33" fmla="*/ 42 h 51"/>
                <a:gd name="T34" fmla="*/ 21 w 51"/>
                <a:gd name="T35" fmla="*/ 42 h 51"/>
                <a:gd name="T36" fmla="*/ 16 w 51"/>
                <a:gd name="T37" fmla="*/ 43 h 51"/>
                <a:gd name="T38" fmla="*/ 5 w 51"/>
                <a:gd name="T39" fmla="*/ 41 h 51"/>
                <a:gd name="T40" fmla="*/ 6 w 51"/>
                <a:gd name="T41" fmla="*/ 29 h 51"/>
                <a:gd name="T42" fmla="*/ 11 w 51"/>
                <a:gd name="T43" fmla="*/ 17 h 51"/>
                <a:gd name="T44" fmla="*/ 0 w 51"/>
                <a:gd name="T4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51">
                  <a:moveTo>
                    <a:pt x="0" y="4"/>
                  </a:moveTo>
                  <a:cubicBezTo>
                    <a:pt x="2" y="0"/>
                    <a:pt x="6" y="2"/>
                    <a:pt x="9" y="3"/>
                  </a:cubicBezTo>
                  <a:cubicBezTo>
                    <a:pt x="13" y="5"/>
                    <a:pt x="15" y="9"/>
                    <a:pt x="14" y="14"/>
                  </a:cubicBezTo>
                  <a:cubicBezTo>
                    <a:pt x="13" y="17"/>
                    <a:pt x="13" y="20"/>
                    <a:pt x="16" y="22"/>
                  </a:cubicBezTo>
                  <a:cubicBezTo>
                    <a:pt x="18" y="25"/>
                    <a:pt x="17" y="27"/>
                    <a:pt x="14" y="28"/>
                  </a:cubicBezTo>
                  <a:cubicBezTo>
                    <a:pt x="12" y="28"/>
                    <a:pt x="10" y="29"/>
                    <a:pt x="8" y="30"/>
                  </a:cubicBezTo>
                  <a:cubicBezTo>
                    <a:pt x="6" y="32"/>
                    <a:pt x="5" y="34"/>
                    <a:pt x="6" y="37"/>
                  </a:cubicBezTo>
                  <a:cubicBezTo>
                    <a:pt x="7" y="40"/>
                    <a:pt x="10" y="38"/>
                    <a:pt x="12" y="38"/>
                  </a:cubicBezTo>
                  <a:cubicBezTo>
                    <a:pt x="18" y="39"/>
                    <a:pt x="24" y="36"/>
                    <a:pt x="30" y="38"/>
                  </a:cubicBezTo>
                  <a:cubicBezTo>
                    <a:pt x="37" y="39"/>
                    <a:pt x="45" y="32"/>
                    <a:pt x="47" y="25"/>
                  </a:cubicBezTo>
                  <a:cubicBezTo>
                    <a:pt x="47" y="22"/>
                    <a:pt x="48" y="19"/>
                    <a:pt x="51" y="17"/>
                  </a:cubicBezTo>
                  <a:cubicBezTo>
                    <a:pt x="51" y="21"/>
                    <a:pt x="51" y="26"/>
                    <a:pt x="48" y="29"/>
                  </a:cubicBezTo>
                  <a:cubicBezTo>
                    <a:pt x="46" y="32"/>
                    <a:pt x="47" y="35"/>
                    <a:pt x="48" y="37"/>
                  </a:cubicBezTo>
                  <a:cubicBezTo>
                    <a:pt x="49" y="40"/>
                    <a:pt x="49" y="42"/>
                    <a:pt x="49" y="44"/>
                  </a:cubicBezTo>
                  <a:cubicBezTo>
                    <a:pt x="49" y="47"/>
                    <a:pt x="49" y="49"/>
                    <a:pt x="46" y="50"/>
                  </a:cubicBezTo>
                  <a:cubicBezTo>
                    <a:pt x="43" y="51"/>
                    <a:pt x="42" y="48"/>
                    <a:pt x="41" y="46"/>
                  </a:cubicBezTo>
                  <a:cubicBezTo>
                    <a:pt x="40" y="41"/>
                    <a:pt x="37" y="41"/>
                    <a:pt x="33" y="42"/>
                  </a:cubicBezTo>
                  <a:cubicBezTo>
                    <a:pt x="29" y="44"/>
                    <a:pt x="25" y="44"/>
                    <a:pt x="21" y="42"/>
                  </a:cubicBezTo>
                  <a:cubicBezTo>
                    <a:pt x="19" y="41"/>
                    <a:pt x="17" y="42"/>
                    <a:pt x="16" y="43"/>
                  </a:cubicBezTo>
                  <a:cubicBezTo>
                    <a:pt x="12" y="47"/>
                    <a:pt x="8" y="44"/>
                    <a:pt x="5" y="41"/>
                  </a:cubicBezTo>
                  <a:cubicBezTo>
                    <a:pt x="2" y="38"/>
                    <a:pt x="2" y="33"/>
                    <a:pt x="6" y="29"/>
                  </a:cubicBezTo>
                  <a:cubicBezTo>
                    <a:pt x="9" y="26"/>
                    <a:pt x="11" y="23"/>
                    <a:pt x="11" y="17"/>
                  </a:cubicBezTo>
                  <a:cubicBezTo>
                    <a:pt x="10" y="9"/>
                    <a:pt x="9" y="6"/>
                    <a:pt x="0" y="4"/>
                  </a:cubicBezTo>
                  <a:close/>
                </a:path>
              </a:pathLst>
            </a:custGeom>
            <a:solidFill>
              <a:srgbClr val="C8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30">
              <a:extLst>
                <a:ext uri="{FF2B5EF4-FFF2-40B4-BE49-F238E27FC236}">
                  <a16:creationId xmlns:a16="http://schemas.microsoft.com/office/drawing/2014/main" id="{BFD95AF7-785C-2765-791F-C4E6B49C7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2442"/>
              <a:ext cx="196" cy="95"/>
            </a:xfrm>
            <a:custGeom>
              <a:avLst/>
              <a:gdLst>
                <a:gd name="T0" fmla="*/ 64 w 64"/>
                <a:gd name="T1" fmla="*/ 30 h 31"/>
                <a:gd name="T2" fmla="*/ 64 w 64"/>
                <a:gd name="T3" fmla="*/ 31 h 31"/>
                <a:gd name="T4" fmla="*/ 54 w 64"/>
                <a:gd name="T5" fmla="*/ 24 h 31"/>
                <a:gd name="T6" fmla="*/ 47 w 64"/>
                <a:gd name="T7" fmla="*/ 20 h 31"/>
                <a:gd name="T8" fmla="*/ 38 w 64"/>
                <a:gd name="T9" fmla="*/ 16 h 31"/>
                <a:gd name="T10" fmla="*/ 25 w 64"/>
                <a:gd name="T11" fmla="*/ 16 h 31"/>
                <a:gd name="T12" fmla="*/ 17 w 64"/>
                <a:gd name="T13" fmla="*/ 14 h 31"/>
                <a:gd name="T14" fmla="*/ 13 w 64"/>
                <a:gd name="T15" fmla="*/ 9 h 31"/>
                <a:gd name="T16" fmla="*/ 7 w 64"/>
                <a:gd name="T17" fmla="*/ 7 h 31"/>
                <a:gd name="T18" fmla="*/ 9 w 64"/>
                <a:gd name="T19" fmla="*/ 11 h 31"/>
                <a:gd name="T20" fmla="*/ 5 w 64"/>
                <a:gd name="T21" fmla="*/ 21 h 31"/>
                <a:gd name="T22" fmla="*/ 2 w 64"/>
                <a:gd name="T23" fmla="*/ 18 h 31"/>
                <a:gd name="T24" fmla="*/ 2 w 64"/>
                <a:gd name="T25" fmla="*/ 3 h 31"/>
                <a:gd name="T26" fmla="*/ 16 w 64"/>
                <a:gd name="T27" fmla="*/ 5 h 31"/>
                <a:gd name="T28" fmla="*/ 25 w 64"/>
                <a:gd name="T29" fmla="*/ 7 h 31"/>
                <a:gd name="T30" fmla="*/ 35 w 64"/>
                <a:gd name="T31" fmla="*/ 10 h 31"/>
                <a:gd name="T32" fmla="*/ 48 w 64"/>
                <a:gd name="T33" fmla="*/ 11 h 31"/>
                <a:gd name="T34" fmla="*/ 57 w 64"/>
                <a:gd name="T35" fmla="*/ 16 h 31"/>
                <a:gd name="T36" fmla="*/ 64 w 64"/>
                <a:gd name="T3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1">
                  <a:moveTo>
                    <a:pt x="64" y="30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59" y="31"/>
                    <a:pt x="56" y="29"/>
                    <a:pt x="54" y="24"/>
                  </a:cubicBezTo>
                  <a:cubicBezTo>
                    <a:pt x="53" y="21"/>
                    <a:pt x="51" y="18"/>
                    <a:pt x="47" y="20"/>
                  </a:cubicBezTo>
                  <a:cubicBezTo>
                    <a:pt x="43" y="21"/>
                    <a:pt x="41" y="18"/>
                    <a:pt x="38" y="16"/>
                  </a:cubicBezTo>
                  <a:cubicBezTo>
                    <a:pt x="34" y="13"/>
                    <a:pt x="30" y="10"/>
                    <a:pt x="25" y="16"/>
                  </a:cubicBezTo>
                  <a:cubicBezTo>
                    <a:pt x="22" y="19"/>
                    <a:pt x="19" y="17"/>
                    <a:pt x="17" y="14"/>
                  </a:cubicBezTo>
                  <a:cubicBezTo>
                    <a:pt x="16" y="12"/>
                    <a:pt x="15" y="10"/>
                    <a:pt x="13" y="9"/>
                  </a:cubicBezTo>
                  <a:cubicBezTo>
                    <a:pt x="11" y="8"/>
                    <a:pt x="9" y="5"/>
                    <a:pt x="7" y="7"/>
                  </a:cubicBezTo>
                  <a:cubicBezTo>
                    <a:pt x="5" y="9"/>
                    <a:pt x="9" y="10"/>
                    <a:pt x="9" y="11"/>
                  </a:cubicBezTo>
                  <a:cubicBezTo>
                    <a:pt x="10" y="15"/>
                    <a:pt x="8" y="18"/>
                    <a:pt x="5" y="21"/>
                  </a:cubicBezTo>
                  <a:cubicBezTo>
                    <a:pt x="2" y="22"/>
                    <a:pt x="2" y="20"/>
                    <a:pt x="2" y="18"/>
                  </a:cubicBezTo>
                  <a:cubicBezTo>
                    <a:pt x="1" y="13"/>
                    <a:pt x="0" y="8"/>
                    <a:pt x="2" y="3"/>
                  </a:cubicBezTo>
                  <a:cubicBezTo>
                    <a:pt x="7" y="0"/>
                    <a:pt x="11" y="3"/>
                    <a:pt x="16" y="5"/>
                  </a:cubicBezTo>
                  <a:cubicBezTo>
                    <a:pt x="19" y="6"/>
                    <a:pt x="22" y="8"/>
                    <a:pt x="25" y="7"/>
                  </a:cubicBezTo>
                  <a:cubicBezTo>
                    <a:pt x="29" y="7"/>
                    <a:pt x="32" y="8"/>
                    <a:pt x="35" y="10"/>
                  </a:cubicBezTo>
                  <a:cubicBezTo>
                    <a:pt x="39" y="13"/>
                    <a:pt x="43" y="14"/>
                    <a:pt x="48" y="11"/>
                  </a:cubicBezTo>
                  <a:cubicBezTo>
                    <a:pt x="53" y="8"/>
                    <a:pt x="55" y="13"/>
                    <a:pt x="57" y="16"/>
                  </a:cubicBezTo>
                  <a:cubicBezTo>
                    <a:pt x="59" y="21"/>
                    <a:pt x="62" y="25"/>
                    <a:pt x="64" y="30"/>
                  </a:cubicBezTo>
                  <a:close/>
                </a:path>
              </a:pathLst>
            </a:custGeom>
            <a:solidFill>
              <a:srgbClr val="DD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31">
              <a:extLst>
                <a:ext uri="{FF2B5EF4-FFF2-40B4-BE49-F238E27FC236}">
                  <a16:creationId xmlns:a16="http://schemas.microsoft.com/office/drawing/2014/main" id="{B909E63C-FE7A-E3A7-9A7C-69A9D3632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522"/>
              <a:ext cx="191" cy="114"/>
            </a:xfrm>
            <a:custGeom>
              <a:avLst/>
              <a:gdLst>
                <a:gd name="T0" fmla="*/ 62 w 62"/>
                <a:gd name="T1" fmla="*/ 10 h 37"/>
                <a:gd name="T2" fmla="*/ 58 w 62"/>
                <a:gd name="T3" fmla="*/ 8 h 37"/>
                <a:gd name="T4" fmla="*/ 47 w 62"/>
                <a:gd name="T5" fmla="*/ 13 h 37"/>
                <a:gd name="T6" fmla="*/ 45 w 62"/>
                <a:gd name="T7" fmla="*/ 16 h 37"/>
                <a:gd name="T8" fmla="*/ 42 w 62"/>
                <a:gd name="T9" fmla="*/ 12 h 37"/>
                <a:gd name="T10" fmla="*/ 41 w 62"/>
                <a:gd name="T11" fmla="*/ 6 h 37"/>
                <a:gd name="T12" fmla="*/ 35 w 62"/>
                <a:gd name="T13" fmla="*/ 10 h 37"/>
                <a:gd name="T14" fmla="*/ 0 w 62"/>
                <a:gd name="T15" fmla="*/ 37 h 37"/>
                <a:gd name="T16" fmla="*/ 8 w 62"/>
                <a:gd name="T17" fmla="*/ 31 h 37"/>
                <a:gd name="T18" fmla="*/ 14 w 62"/>
                <a:gd name="T19" fmla="*/ 26 h 37"/>
                <a:gd name="T20" fmla="*/ 29 w 62"/>
                <a:gd name="T21" fmla="*/ 12 h 37"/>
                <a:gd name="T22" fmla="*/ 32 w 62"/>
                <a:gd name="T23" fmla="*/ 9 h 37"/>
                <a:gd name="T24" fmla="*/ 45 w 62"/>
                <a:gd name="T25" fmla="*/ 2 h 37"/>
                <a:gd name="T26" fmla="*/ 62 w 62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37">
                  <a:moveTo>
                    <a:pt x="62" y="10"/>
                  </a:moveTo>
                  <a:cubicBezTo>
                    <a:pt x="61" y="9"/>
                    <a:pt x="59" y="9"/>
                    <a:pt x="58" y="8"/>
                  </a:cubicBezTo>
                  <a:cubicBezTo>
                    <a:pt x="52" y="5"/>
                    <a:pt x="48" y="5"/>
                    <a:pt x="47" y="13"/>
                  </a:cubicBezTo>
                  <a:cubicBezTo>
                    <a:pt x="47" y="14"/>
                    <a:pt x="47" y="16"/>
                    <a:pt x="45" y="16"/>
                  </a:cubicBezTo>
                  <a:cubicBezTo>
                    <a:pt x="42" y="16"/>
                    <a:pt x="43" y="14"/>
                    <a:pt x="42" y="12"/>
                  </a:cubicBezTo>
                  <a:cubicBezTo>
                    <a:pt x="42" y="10"/>
                    <a:pt x="44" y="7"/>
                    <a:pt x="41" y="6"/>
                  </a:cubicBezTo>
                  <a:cubicBezTo>
                    <a:pt x="38" y="6"/>
                    <a:pt x="36" y="8"/>
                    <a:pt x="35" y="10"/>
                  </a:cubicBezTo>
                  <a:cubicBezTo>
                    <a:pt x="28" y="24"/>
                    <a:pt x="13" y="29"/>
                    <a:pt x="0" y="37"/>
                  </a:cubicBezTo>
                  <a:cubicBezTo>
                    <a:pt x="2" y="34"/>
                    <a:pt x="4" y="31"/>
                    <a:pt x="8" y="31"/>
                  </a:cubicBezTo>
                  <a:cubicBezTo>
                    <a:pt x="10" y="30"/>
                    <a:pt x="13" y="29"/>
                    <a:pt x="14" y="26"/>
                  </a:cubicBezTo>
                  <a:cubicBezTo>
                    <a:pt x="17" y="20"/>
                    <a:pt x="24" y="17"/>
                    <a:pt x="29" y="12"/>
                  </a:cubicBezTo>
                  <a:cubicBezTo>
                    <a:pt x="30" y="11"/>
                    <a:pt x="32" y="10"/>
                    <a:pt x="32" y="9"/>
                  </a:cubicBezTo>
                  <a:cubicBezTo>
                    <a:pt x="33" y="0"/>
                    <a:pt x="40" y="1"/>
                    <a:pt x="45" y="2"/>
                  </a:cubicBezTo>
                  <a:cubicBezTo>
                    <a:pt x="51" y="2"/>
                    <a:pt x="58" y="3"/>
                    <a:pt x="62" y="10"/>
                  </a:cubicBezTo>
                  <a:close/>
                </a:path>
              </a:pathLst>
            </a:custGeom>
            <a:solidFill>
              <a:srgbClr val="C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232">
              <a:extLst>
                <a:ext uri="{FF2B5EF4-FFF2-40B4-BE49-F238E27FC236}">
                  <a16:creationId xmlns:a16="http://schemas.microsoft.com/office/drawing/2014/main" id="{DB51BE1D-8B64-C606-2947-CE1C434F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" y="2430"/>
              <a:ext cx="242" cy="104"/>
            </a:xfrm>
            <a:custGeom>
              <a:avLst/>
              <a:gdLst>
                <a:gd name="T0" fmla="*/ 78 w 79"/>
                <a:gd name="T1" fmla="*/ 34 h 34"/>
                <a:gd name="T2" fmla="*/ 71 w 79"/>
                <a:gd name="T3" fmla="*/ 22 h 34"/>
                <a:gd name="T4" fmla="*/ 66 w 79"/>
                <a:gd name="T5" fmla="*/ 16 h 34"/>
                <a:gd name="T6" fmla="*/ 60 w 79"/>
                <a:gd name="T7" fmla="*/ 18 h 34"/>
                <a:gd name="T8" fmla="*/ 52 w 79"/>
                <a:gd name="T9" fmla="*/ 16 h 34"/>
                <a:gd name="T10" fmla="*/ 35 w 79"/>
                <a:gd name="T11" fmla="*/ 13 h 34"/>
                <a:gd name="T12" fmla="*/ 29 w 79"/>
                <a:gd name="T13" fmla="*/ 11 h 34"/>
                <a:gd name="T14" fmla="*/ 16 w 79"/>
                <a:gd name="T15" fmla="*/ 7 h 34"/>
                <a:gd name="T16" fmla="*/ 16 w 79"/>
                <a:gd name="T17" fmla="*/ 7 h 34"/>
                <a:gd name="T18" fmla="*/ 3 w 79"/>
                <a:gd name="T19" fmla="*/ 6 h 34"/>
                <a:gd name="T20" fmla="*/ 0 w 79"/>
                <a:gd name="T21" fmla="*/ 6 h 34"/>
                <a:gd name="T22" fmla="*/ 0 w 79"/>
                <a:gd name="T23" fmla="*/ 3 h 34"/>
                <a:gd name="T24" fmla="*/ 17 w 79"/>
                <a:gd name="T25" fmla="*/ 2 h 34"/>
                <a:gd name="T26" fmla="*/ 32 w 79"/>
                <a:gd name="T27" fmla="*/ 8 h 34"/>
                <a:gd name="T28" fmla="*/ 34 w 79"/>
                <a:gd name="T29" fmla="*/ 9 h 34"/>
                <a:gd name="T30" fmla="*/ 55 w 79"/>
                <a:gd name="T31" fmla="*/ 16 h 34"/>
                <a:gd name="T32" fmla="*/ 59 w 79"/>
                <a:gd name="T33" fmla="*/ 15 h 34"/>
                <a:gd name="T34" fmla="*/ 72 w 79"/>
                <a:gd name="T35" fmla="*/ 21 h 34"/>
                <a:gd name="T36" fmla="*/ 78 w 79"/>
                <a:gd name="T37" fmla="*/ 31 h 34"/>
                <a:gd name="T38" fmla="*/ 78 w 79"/>
                <a:gd name="T3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4">
                  <a:moveTo>
                    <a:pt x="78" y="34"/>
                  </a:moveTo>
                  <a:cubicBezTo>
                    <a:pt x="74" y="31"/>
                    <a:pt x="72" y="27"/>
                    <a:pt x="71" y="22"/>
                  </a:cubicBezTo>
                  <a:cubicBezTo>
                    <a:pt x="70" y="20"/>
                    <a:pt x="68" y="17"/>
                    <a:pt x="66" y="16"/>
                  </a:cubicBezTo>
                  <a:cubicBezTo>
                    <a:pt x="63" y="13"/>
                    <a:pt x="62" y="17"/>
                    <a:pt x="60" y="18"/>
                  </a:cubicBezTo>
                  <a:cubicBezTo>
                    <a:pt x="57" y="19"/>
                    <a:pt x="54" y="17"/>
                    <a:pt x="52" y="16"/>
                  </a:cubicBezTo>
                  <a:cubicBezTo>
                    <a:pt x="46" y="14"/>
                    <a:pt x="41" y="12"/>
                    <a:pt x="35" y="13"/>
                  </a:cubicBezTo>
                  <a:cubicBezTo>
                    <a:pt x="33" y="13"/>
                    <a:pt x="31" y="12"/>
                    <a:pt x="29" y="11"/>
                  </a:cubicBezTo>
                  <a:cubicBezTo>
                    <a:pt x="25" y="8"/>
                    <a:pt x="21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2" y="6"/>
                    <a:pt x="7" y="9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6" y="4"/>
                    <a:pt x="11" y="4"/>
                    <a:pt x="17" y="2"/>
                  </a:cubicBezTo>
                  <a:cubicBezTo>
                    <a:pt x="22" y="0"/>
                    <a:pt x="26" y="7"/>
                    <a:pt x="32" y="8"/>
                  </a:cubicBezTo>
                  <a:cubicBezTo>
                    <a:pt x="33" y="8"/>
                    <a:pt x="33" y="9"/>
                    <a:pt x="34" y="9"/>
                  </a:cubicBezTo>
                  <a:cubicBezTo>
                    <a:pt x="41" y="9"/>
                    <a:pt x="49" y="11"/>
                    <a:pt x="55" y="16"/>
                  </a:cubicBezTo>
                  <a:cubicBezTo>
                    <a:pt x="56" y="16"/>
                    <a:pt x="58" y="16"/>
                    <a:pt x="59" y="15"/>
                  </a:cubicBezTo>
                  <a:cubicBezTo>
                    <a:pt x="66" y="12"/>
                    <a:pt x="70" y="14"/>
                    <a:pt x="72" y="21"/>
                  </a:cubicBezTo>
                  <a:cubicBezTo>
                    <a:pt x="74" y="25"/>
                    <a:pt x="76" y="28"/>
                    <a:pt x="78" y="31"/>
                  </a:cubicBezTo>
                  <a:cubicBezTo>
                    <a:pt x="79" y="32"/>
                    <a:pt x="79" y="33"/>
                    <a:pt x="78" y="34"/>
                  </a:cubicBezTo>
                  <a:close/>
                </a:path>
              </a:pathLst>
            </a:custGeom>
            <a:solidFill>
              <a:srgbClr val="E35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233">
              <a:extLst>
                <a:ext uri="{FF2B5EF4-FFF2-40B4-BE49-F238E27FC236}">
                  <a16:creationId xmlns:a16="http://schemas.microsoft.com/office/drawing/2014/main" id="{691DD079-D6E7-ED2B-263D-7E72A146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212"/>
              <a:ext cx="49" cy="37"/>
            </a:xfrm>
            <a:custGeom>
              <a:avLst/>
              <a:gdLst>
                <a:gd name="T0" fmla="*/ 6 w 16"/>
                <a:gd name="T1" fmla="*/ 12 h 12"/>
                <a:gd name="T2" fmla="*/ 0 w 16"/>
                <a:gd name="T3" fmla="*/ 9 h 12"/>
                <a:gd name="T4" fmla="*/ 11 w 16"/>
                <a:gd name="T5" fmla="*/ 1 h 12"/>
                <a:gd name="T6" fmla="*/ 16 w 16"/>
                <a:gd name="T7" fmla="*/ 5 h 12"/>
                <a:gd name="T8" fmla="*/ 6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6" y="12"/>
                  </a:moveTo>
                  <a:cubicBezTo>
                    <a:pt x="3" y="12"/>
                    <a:pt x="0" y="12"/>
                    <a:pt x="0" y="9"/>
                  </a:cubicBezTo>
                  <a:cubicBezTo>
                    <a:pt x="1" y="3"/>
                    <a:pt x="6" y="1"/>
                    <a:pt x="11" y="1"/>
                  </a:cubicBezTo>
                  <a:cubicBezTo>
                    <a:pt x="14" y="0"/>
                    <a:pt x="16" y="3"/>
                    <a:pt x="16" y="5"/>
                  </a:cubicBezTo>
                  <a:cubicBezTo>
                    <a:pt x="15" y="11"/>
                    <a:pt x="11" y="12"/>
                    <a:pt x="6" y="12"/>
                  </a:cubicBezTo>
                  <a:close/>
                </a:path>
              </a:pathLst>
            </a:custGeom>
            <a:solidFill>
              <a:srgbClr val="DB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234">
              <a:extLst>
                <a:ext uri="{FF2B5EF4-FFF2-40B4-BE49-F238E27FC236}">
                  <a16:creationId xmlns:a16="http://schemas.microsoft.com/office/drawing/2014/main" id="{56E9B2D7-99AD-EDBA-A55F-1785C1F5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2366"/>
              <a:ext cx="43" cy="83"/>
            </a:xfrm>
            <a:custGeom>
              <a:avLst/>
              <a:gdLst>
                <a:gd name="T0" fmla="*/ 8 w 14"/>
                <a:gd name="T1" fmla="*/ 1 h 27"/>
                <a:gd name="T2" fmla="*/ 13 w 14"/>
                <a:gd name="T3" fmla="*/ 7 h 27"/>
                <a:gd name="T4" fmla="*/ 8 w 14"/>
                <a:gd name="T5" fmla="*/ 27 h 27"/>
                <a:gd name="T6" fmla="*/ 7 w 14"/>
                <a:gd name="T7" fmla="*/ 20 h 27"/>
                <a:gd name="T8" fmla="*/ 0 w 14"/>
                <a:gd name="T9" fmla="*/ 5 h 27"/>
                <a:gd name="T10" fmla="*/ 6 w 14"/>
                <a:gd name="T11" fmla="*/ 1 h 27"/>
                <a:gd name="T12" fmla="*/ 8 w 14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8" y="1"/>
                  </a:moveTo>
                  <a:cubicBezTo>
                    <a:pt x="12" y="2"/>
                    <a:pt x="14" y="4"/>
                    <a:pt x="13" y="7"/>
                  </a:cubicBezTo>
                  <a:cubicBezTo>
                    <a:pt x="12" y="14"/>
                    <a:pt x="13" y="21"/>
                    <a:pt x="8" y="27"/>
                  </a:cubicBezTo>
                  <a:cubicBezTo>
                    <a:pt x="6" y="25"/>
                    <a:pt x="6" y="23"/>
                    <a:pt x="7" y="20"/>
                  </a:cubicBezTo>
                  <a:cubicBezTo>
                    <a:pt x="7" y="14"/>
                    <a:pt x="6" y="8"/>
                    <a:pt x="0" y="5"/>
                  </a:cubicBezTo>
                  <a:cubicBezTo>
                    <a:pt x="0" y="0"/>
                    <a:pt x="4" y="3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DB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235">
              <a:extLst>
                <a:ext uri="{FF2B5EF4-FFF2-40B4-BE49-F238E27FC236}">
                  <a16:creationId xmlns:a16="http://schemas.microsoft.com/office/drawing/2014/main" id="{BE9FA4C6-CC70-385E-C3FF-47A624B0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" y="2329"/>
              <a:ext cx="89" cy="55"/>
            </a:xfrm>
            <a:custGeom>
              <a:avLst/>
              <a:gdLst>
                <a:gd name="T0" fmla="*/ 29 w 29"/>
                <a:gd name="T1" fmla="*/ 13 h 18"/>
                <a:gd name="T2" fmla="*/ 23 w 29"/>
                <a:gd name="T3" fmla="*/ 16 h 18"/>
                <a:gd name="T4" fmla="*/ 17 w 29"/>
                <a:gd name="T5" fmla="*/ 15 h 18"/>
                <a:gd name="T6" fmla="*/ 12 w 29"/>
                <a:gd name="T7" fmla="*/ 9 h 18"/>
                <a:gd name="T8" fmla="*/ 5 w 29"/>
                <a:gd name="T9" fmla="*/ 5 h 18"/>
                <a:gd name="T10" fmla="*/ 0 w 29"/>
                <a:gd name="T11" fmla="*/ 2 h 18"/>
                <a:gd name="T12" fmla="*/ 3 w 29"/>
                <a:gd name="T13" fmla="*/ 1 h 18"/>
                <a:gd name="T14" fmla="*/ 18 w 29"/>
                <a:gd name="T15" fmla="*/ 9 h 18"/>
                <a:gd name="T16" fmla="*/ 29 w 29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9" y="13"/>
                  </a:moveTo>
                  <a:cubicBezTo>
                    <a:pt x="27" y="16"/>
                    <a:pt x="24" y="14"/>
                    <a:pt x="23" y="16"/>
                  </a:cubicBezTo>
                  <a:cubicBezTo>
                    <a:pt x="21" y="18"/>
                    <a:pt x="18" y="18"/>
                    <a:pt x="17" y="15"/>
                  </a:cubicBezTo>
                  <a:cubicBezTo>
                    <a:pt x="17" y="12"/>
                    <a:pt x="16" y="9"/>
                    <a:pt x="12" y="9"/>
                  </a:cubicBezTo>
                  <a:cubicBezTo>
                    <a:pt x="9" y="10"/>
                    <a:pt x="6" y="9"/>
                    <a:pt x="5" y="5"/>
                  </a:cubicBezTo>
                  <a:cubicBezTo>
                    <a:pt x="4" y="3"/>
                    <a:pt x="2" y="2"/>
                    <a:pt x="0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7" y="5"/>
                    <a:pt x="14" y="5"/>
                    <a:pt x="18" y="9"/>
                  </a:cubicBezTo>
                  <a:cubicBezTo>
                    <a:pt x="21" y="13"/>
                    <a:pt x="24" y="14"/>
                    <a:pt x="29" y="13"/>
                  </a:cubicBezTo>
                  <a:close/>
                </a:path>
              </a:pathLst>
            </a:custGeom>
            <a:solidFill>
              <a:srgbClr val="D9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236">
              <a:extLst>
                <a:ext uri="{FF2B5EF4-FFF2-40B4-BE49-F238E27FC236}">
                  <a16:creationId xmlns:a16="http://schemas.microsoft.com/office/drawing/2014/main" id="{620099C8-13A9-29A9-6BFD-40DEB8E07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375"/>
              <a:ext cx="46" cy="74"/>
            </a:xfrm>
            <a:custGeom>
              <a:avLst/>
              <a:gdLst>
                <a:gd name="T0" fmla="*/ 15 w 15"/>
                <a:gd name="T1" fmla="*/ 21 h 24"/>
                <a:gd name="T2" fmla="*/ 15 w 15"/>
                <a:gd name="T3" fmla="*/ 24 h 24"/>
                <a:gd name="T4" fmla="*/ 7 w 15"/>
                <a:gd name="T5" fmla="*/ 17 h 24"/>
                <a:gd name="T6" fmla="*/ 6 w 15"/>
                <a:gd name="T7" fmla="*/ 3 h 24"/>
                <a:gd name="T8" fmla="*/ 6 w 15"/>
                <a:gd name="T9" fmla="*/ 3 h 24"/>
                <a:gd name="T10" fmla="*/ 10 w 15"/>
                <a:gd name="T11" fmla="*/ 1 h 24"/>
                <a:gd name="T12" fmla="*/ 15 w 15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4">
                  <a:moveTo>
                    <a:pt x="15" y="21"/>
                  </a:moveTo>
                  <a:cubicBezTo>
                    <a:pt x="15" y="22"/>
                    <a:pt x="15" y="23"/>
                    <a:pt x="15" y="24"/>
                  </a:cubicBezTo>
                  <a:cubicBezTo>
                    <a:pt x="12" y="22"/>
                    <a:pt x="9" y="20"/>
                    <a:pt x="7" y="17"/>
                  </a:cubicBezTo>
                  <a:cubicBezTo>
                    <a:pt x="5" y="12"/>
                    <a:pt x="0" y="8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8" y="0"/>
                    <a:pt x="10" y="1"/>
                  </a:cubicBezTo>
                  <a:cubicBezTo>
                    <a:pt x="6" y="9"/>
                    <a:pt x="10" y="15"/>
                    <a:pt x="15" y="21"/>
                  </a:cubicBezTo>
                  <a:close/>
                </a:path>
              </a:pathLst>
            </a:custGeom>
            <a:solidFill>
              <a:srgbClr val="E0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237">
              <a:extLst>
                <a:ext uri="{FF2B5EF4-FFF2-40B4-BE49-F238E27FC236}">
                  <a16:creationId xmlns:a16="http://schemas.microsoft.com/office/drawing/2014/main" id="{7469B538-5364-89A1-82AE-CCE79D736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642"/>
              <a:ext cx="37" cy="67"/>
            </a:xfrm>
            <a:custGeom>
              <a:avLst/>
              <a:gdLst>
                <a:gd name="T0" fmla="*/ 12 w 12"/>
                <a:gd name="T1" fmla="*/ 0 h 22"/>
                <a:gd name="T2" fmla="*/ 5 w 12"/>
                <a:gd name="T3" fmla="*/ 22 h 22"/>
                <a:gd name="T4" fmla="*/ 2 w 12"/>
                <a:gd name="T5" fmla="*/ 6 h 22"/>
                <a:gd name="T6" fmla="*/ 12 w 12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2">
                  <a:moveTo>
                    <a:pt x="12" y="0"/>
                  </a:moveTo>
                  <a:cubicBezTo>
                    <a:pt x="3" y="5"/>
                    <a:pt x="5" y="14"/>
                    <a:pt x="5" y="22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C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238">
              <a:extLst>
                <a:ext uri="{FF2B5EF4-FFF2-40B4-BE49-F238E27FC236}">
                  <a16:creationId xmlns:a16="http://schemas.microsoft.com/office/drawing/2014/main" id="{CFF4089D-07CE-F4C5-8596-CD08562B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" y="2314"/>
              <a:ext cx="27" cy="70"/>
            </a:xfrm>
            <a:custGeom>
              <a:avLst/>
              <a:gdLst>
                <a:gd name="T0" fmla="*/ 7 w 9"/>
                <a:gd name="T1" fmla="*/ 21 h 23"/>
                <a:gd name="T2" fmla="*/ 3 w 9"/>
                <a:gd name="T3" fmla="*/ 23 h 23"/>
                <a:gd name="T4" fmla="*/ 4 w 9"/>
                <a:gd name="T5" fmla="*/ 18 h 23"/>
                <a:gd name="T6" fmla="*/ 0 w 9"/>
                <a:gd name="T7" fmla="*/ 0 h 23"/>
                <a:gd name="T8" fmla="*/ 8 w 9"/>
                <a:gd name="T9" fmla="*/ 9 h 23"/>
                <a:gd name="T10" fmla="*/ 8 w 9"/>
                <a:gd name="T11" fmla="*/ 20 h 23"/>
                <a:gd name="T12" fmla="*/ 7 w 9"/>
                <a:gd name="T1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5" y="22"/>
                    <a:pt x="4" y="22"/>
                    <a:pt x="3" y="23"/>
                  </a:cubicBezTo>
                  <a:cubicBezTo>
                    <a:pt x="3" y="21"/>
                    <a:pt x="3" y="20"/>
                    <a:pt x="4" y="18"/>
                  </a:cubicBezTo>
                  <a:cubicBezTo>
                    <a:pt x="9" y="8"/>
                    <a:pt x="8" y="6"/>
                    <a:pt x="0" y="0"/>
                  </a:cubicBezTo>
                  <a:cubicBezTo>
                    <a:pt x="6" y="0"/>
                    <a:pt x="9" y="3"/>
                    <a:pt x="8" y="9"/>
                  </a:cubicBezTo>
                  <a:cubicBezTo>
                    <a:pt x="8" y="12"/>
                    <a:pt x="8" y="16"/>
                    <a:pt x="8" y="20"/>
                  </a:cubicBezTo>
                  <a:cubicBezTo>
                    <a:pt x="8" y="20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DD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239">
              <a:extLst>
                <a:ext uri="{FF2B5EF4-FFF2-40B4-BE49-F238E27FC236}">
                  <a16:creationId xmlns:a16="http://schemas.microsoft.com/office/drawing/2014/main" id="{FFD96A54-3541-1526-9B6B-7720631DB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2384"/>
              <a:ext cx="31" cy="43"/>
            </a:xfrm>
            <a:custGeom>
              <a:avLst/>
              <a:gdLst>
                <a:gd name="T0" fmla="*/ 8 w 10"/>
                <a:gd name="T1" fmla="*/ 0 h 14"/>
                <a:gd name="T2" fmla="*/ 9 w 10"/>
                <a:gd name="T3" fmla="*/ 14 h 14"/>
                <a:gd name="T4" fmla="*/ 8 w 10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4">
                  <a:moveTo>
                    <a:pt x="8" y="0"/>
                  </a:moveTo>
                  <a:cubicBezTo>
                    <a:pt x="5" y="5"/>
                    <a:pt x="10" y="9"/>
                    <a:pt x="9" y="14"/>
                  </a:cubicBezTo>
                  <a:cubicBezTo>
                    <a:pt x="0" y="6"/>
                    <a:pt x="0" y="3"/>
                    <a:pt x="8" y="0"/>
                  </a:cubicBezTo>
                  <a:close/>
                </a:path>
              </a:pathLst>
            </a:custGeom>
            <a:solidFill>
              <a:srgbClr val="DD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240">
              <a:extLst>
                <a:ext uri="{FF2B5EF4-FFF2-40B4-BE49-F238E27FC236}">
                  <a16:creationId xmlns:a16="http://schemas.microsoft.com/office/drawing/2014/main" id="{6A2477BF-5C8B-75B5-9248-B5B8DC96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" y="2332"/>
              <a:ext cx="28" cy="37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8 h 12"/>
                <a:gd name="T4" fmla="*/ 0 w 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cubicBezTo>
                    <a:pt x="3" y="3"/>
                    <a:pt x="2" y="9"/>
                    <a:pt x="9" y="8"/>
                  </a:cubicBezTo>
                  <a:cubicBezTo>
                    <a:pt x="2" y="12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C8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241">
              <a:extLst>
                <a:ext uri="{FF2B5EF4-FFF2-40B4-BE49-F238E27FC236}">
                  <a16:creationId xmlns:a16="http://schemas.microsoft.com/office/drawing/2014/main" id="{172BB1A9-488D-77E4-6126-7CAC040B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" y="2442"/>
              <a:ext cx="40" cy="22"/>
            </a:xfrm>
            <a:custGeom>
              <a:avLst/>
              <a:gdLst>
                <a:gd name="T0" fmla="*/ 0 w 13"/>
                <a:gd name="T1" fmla="*/ 2 h 7"/>
                <a:gd name="T2" fmla="*/ 13 w 13"/>
                <a:gd name="T3" fmla="*/ 3 h 7"/>
                <a:gd name="T4" fmla="*/ 0 w 13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4" y="2"/>
                    <a:pt x="9" y="0"/>
                    <a:pt x="13" y="3"/>
                  </a:cubicBezTo>
                  <a:cubicBezTo>
                    <a:pt x="9" y="3"/>
                    <a:pt x="4" y="7"/>
                    <a:pt x="0" y="2"/>
                  </a:cubicBezTo>
                  <a:close/>
                </a:path>
              </a:pathLst>
            </a:custGeom>
            <a:solidFill>
              <a:srgbClr val="DD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242">
              <a:extLst>
                <a:ext uri="{FF2B5EF4-FFF2-40B4-BE49-F238E27FC236}">
                  <a16:creationId xmlns:a16="http://schemas.microsoft.com/office/drawing/2014/main" id="{46E4250A-BFB9-F1DB-9940-0919CAD42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" y="2691"/>
              <a:ext cx="472" cy="340"/>
            </a:xfrm>
            <a:custGeom>
              <a:avLst/>
              <a:gdLst>
                <a:gd name="T0" fmla="*/ 91 w 154"/>
                <a:gd name="T1" fmla="*/ 27 h 111"/>
                <a:gd name="T2" fmla="*/ 98 w 154"/>
                <a:gd name="T3" fmla="*/ 32 h 111"/>
                <a:gd name="T4" fmla="*/ 106 w 154"/>
                <a:gd name="T5" fmla="*/ 46 h 111"/>
                <a:gd name="T6" fmla="*/ 109 w 154"/>
                <a:gd name="T7" fmla="*/ 57 h 111"/>
                <a:gd name="T8" fmla="*/ 110 w 154"/>
                <a:gd name="T9" fmla="*/ 76 h 111"/>
                <a:gd name="T10" fmla="*/ 119 w 154"/>
                <a:gd name="T11" fmla="*/ 79 h 111"/>
                <a:gd name="T12" fmla="*/ 136 w 154"/>
                <a:gd name="T13" fmla="*/ 83 h 111"/>
                <a:gd name="T14" fmla="*/ 150 w 154"/>
                <a:gd name="T15" fmla="*/ 101 h 111"/>
                <a:gd name="T16" fmla="*/ 150 w 154"/>
                <a:gd name="T17" fmla="*/ 106 h 111"/>
                <a:gd name="T18" fmla="*/ 141 w 154"/>
                <a:gd name="T19" fmla="*/ 106 h 111"/>
                <a:gd name="T20" fmla="*/ 131 w 154"/>
                <a:gd name="T21" fmla="*/ 101 h 111"/>
                <a:gd name="T22" fmla="*/ 124 w 154"/>
                <a:gd name="T23" fmla="*/ 106 h 111"/>
                <a:gd name="T24" fmla="*/ 117 w 154"/>
                <a:gd name="T25" fmla="*/ 108 h 111"/>
                <a:gd name="T26" fmla="*/ 98 w 154"/>
                <a:gd name="T27" fmla="*/ 95 h 111"/>
                <a:gd name="T28" fmla="*/ 94 w 154"/>
                <a:gd name="T29" fmla="*/ 81 h 111"/>
                <a:gd name="T30" fmla="*/ 86 w 154"/>
                <a:gd name="T31" fmla="*/ 72 h 111"/>
                <a:gd name="T32" fmla="*/ 81 w 154"/>
                <a:gd name="T33" fmla="*/ 72 h 111"/>
                <a:gd name="T34" fmla="*/ 67 w 154"/>
                <a:gd name="T35" fmla="*/ 59 h 111"/>
                <a:gd name="T36" fmla="*/ 60 w 154"/>
                <a:gd name="T37" fmla="*/ 57 h 111"/>
                <a:gd name="T38" fmla="*/ 51 w 154"/>
                <a:gd name="T39" fmla="*/ 55 h 111"/>
                <a:gd name="T40" fmla="*/ 44 w 154"/>
                <a:gd name="T41" fmla="*/ 52 h 111"/>
                <a:gd name="T42" fmla="*/ 34 w 154"/>
                <a:gd name="T43" fmla="*/ 55 h 111"/>
                <a:gd name="T44" fmla="*/ 12 w 154"/>
                <a:gd name="T45" fmla="*/ 41 h 111"/>
                <a:gd name="T46" fmla="*/ 6 w 154"/>
                <a:gd name="T47" fmla="*/ 31 h 111"/>
                <a:gd name="T48" fmla="*/ 6 w 154"/>
                <a:gd name="T49" fmla="*/ 24 h 111"/>
                <a:gd name="T50" fmla="*/ 2 w 154"/>
                <a:gd name="T51" fmla="*/ 15 h 111"/>
                <a:gd name="T52" fmla="*/ 0 w 154"/>
                <a:gd name="T53" fmla="*/ 11 h 111"/>
                <a:gd name="T54" fmla="*/ 7 w 154"/>
                <a:gd name="T55" fmla="*/ 6 h 111"/>
                <a:gd name="T56" fmla="*/ 14 w 154"/>
                <a:gd name="T57" fmla="*/ 1 h 111"/>
                <a:gd name="T58" fmla="*/ 17 w 154"/>
                <a:gd name="T59" fmla="*/ 9 h 111"/>
                <a:gd name="T60" fmla="*/ 17 w 154"/>
                <a:gd name="T61" fmla="*/ 11 h 111"/>
                <a:gd name="T62" fmla="*/ 18 w 154"/>
                <a:gd name="T63" fmla="*/ 31 h 111"/>
                <a:gd name="T64" fmla="*/ 18 w 154"/>
                <a:gd name="T65" fmla="*/ 40 h 111"/>
                <a:gd name="T66" fmla="*/ 21 w 154"/>
                <a:gd name="T67" fmla="*/ 49 h 111"/>
                <a:gd name="T68" fmla="*/ 33 w 154"/>
                <a:gd name="T69" fmla="*/ 50 h 111"/>
                <a:gd name="T70" fmla="*/ 36 w 154"/>
                <a:gd name="T71" fmla="*/ 46 h 111"/>
                <a:gd name="T72" fmla="*/ 41 w 154"/>
                <a:gd name="T73" fmla="*/ 45 h 111"/>
                <a:gd name="T74" fmla="*/ 53 w 154"/>
                <a:gd name="T75" fmla="*/ 49 h 111"/>
                <a:gd name="T76" fmla="*/ 65 w 154"/>
                <a:gd name="T77" fmla="*/ 50 h 111"/>
                <a:gd name="T78" fmla="*/ 70 w 154"/>
                <a:gd name="T79" fmla="*/ 53 h 111"/>
                <a:gd name="T80" fmla="*/ 75 w 154"/>
                <a:gd name="T81" fmla="*/ 61 h 111"/>
                <a:gd name="T82" fmla="*/ 76 w 154"/>
                <a:gd name="T83" fmla="*/ 54 h 111"/>
                <a:gd name="T84" fmla="*/ 85 w 154"/>
                <a:gd name="T85" fmla="*/ 46 h 111"/>
                <a:gd name="T86" fmla="*/ 89 w 154"/>
                <a:gd name="T87" fmla="*/ 47 h 111"/>
                <a:gd name="T88" fmla="*/ 95 w 154"/>
                <a:gd name="T89" fmla="*/ 57 h 111"/>
                <a:gd name="T90" fmla="*/ 95 w 154"/>
                <a:gd name="T91" fmla="*/ 61 h 111"/>
                <a:gd name="T92" fmla="*/ 100 w 154"/>
                <a:gd name="T93" fmla="*/ 59 h 111"/>
                <a:gd name="T94" fmla="*/ 99 w 154"/>
                <a:gd name="T95" fmla="*/ 51 h 111"/>
                <a:gd name="T96" fmla="*/ 90 w 154"/>
                <a:gd name="T97" fmla="*/ 27 h 111"/>
                <a:gd name="T98" fmla="*/ 91 w 154"/>
                <a:gd name="T99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11">
                  <a:moveTo>
                    <a:pt x="91" y="27"/>
                  </a:moveTo>
                  <a:cubicBezTo>
                    <a:pt x="94" y="27"/>
                    <a:pt x="97" y="28"/>
                    <a:pt x="98" y="32"/>
                  </a:cubicBezTo>
                  <a:cubicBezTo>
                    <a:pt x="99" y="38"/>
                    <a:pt x="102" y="42"/>
                    <a:pt x="106" y="46"/>
                  </a:cubicBezTo>
                  <a:cubicBezTo>
                    <a:pt x="109" y="49"/>
                    <a:pt x="109" y="53"/>
                    <a:pt x="109" y="57"/>
                  </a:cubicBezTo>
                  <a:cubicBezTo>
                    <a:pt x="110" y="63"/>
                    <a:pt x="105" y="70"/>
                    <a:pt x="110" y="76"/>
                  </a:cubicBezTo>
                  <a:cubicBezTo>
                    <a:pt x="113" y="79"/>
                    <a:pt x="115" y="81"/>
                    <a:pt x="119" y="79"/>
                  </a:cubicBezTo>
                  <a:cubicBezTo>
                    <a:pt x="126" y="77"/>
                    <a:pt x="130" y="78"/>
                    <a:pt x="136" y="83"/>
                  </a:cubicBezTo>
                  <a:cubicBezTo>
                    <a:pt x="141" y="89"/>
                    <a:pt x="143" y="96"/>
                    <a:pt x="150" y="101"/>
                  </a:cubicBezTo>
                  <a:cubicBezTo>
                    <a:pt x="151" y="102"/>
                    <a:pt x="154" y="104"/>
                    <a:pt x="150" y="106"/>
                  </a:cubicBezTo>
                  <a:cubicBezTo>
                    <a:pt x="147" y="109"/>
                    <a:pt x="144" y="110"/>
                    <a:pt x="141" y="106"/>
                  </a:cubicBezTo>
                  <a:cubicBezTo>
                    <a:pt x="139" y="103"/>
                    <a:pt x="136" y="101"/>
                    <a:pt x="131" y="101"/>
                  </a:cubicBezTo>
                  <a:cubicBezTo>
                    <a:pt x="128" y="102"/>
                    <a:pt x="125" y="101"/>
                    <a:pt x="124" y="106"/>
                  </a:cubicBezTo>
                  <a:cubicBezTo>
                    <a:pt x="124" y="110"/>
                    <a:pt x="120" y="111"/>
                    <a:pt x="117" y="108"/>
                  </a:cubicBezTo>
                  <a:cubicBezTo>
                    <a:pt x="111" y="104"/>
                    <a:pt x="104" y="99"/>
                    <a:pt x="98" y="95"/>
                  </a:cubicBezTo>
                  <a:cubicBezTo>
                    <a:pt x="92" y="92"/>
                    <a:pt x="93" y="87"/>
                    <a:pt x="94" y="81"/>
                  </a:cubicBezTo>
                  <a:cubicBezTo>
                    <a:pt x="95" y="74"/>
                    <a:pt x="94" y="73"/>
                    <a:pt x="86" y="72"/>
                  </a:cubicBezTo>
                  <a:cubicBezTo>
                    <a:pt x="84" y="72"/>
                    <a:pt x="83" y="72"/>
                    <a:pt x="81" y="72"/>
                  </a:cubicBezTo>
                  <a:cubicBezTo>
                    <a:pt x="73" y="71"/>
                    <a:pt x="71" y="64"/>
                    <a:pt x="67" y="59"/>
                  </a:cubicBezTo>
                  <a:cubicBezTo>
                    <a:pt x="65" y="57"/>
                    <a:pt x="64" y="55"/>
                    <a:pt x="60" y="57"/>
                  </a:cubicBezTo>
                  <a:cubicBezTo>
                    <a:pt x="57" y="59"/>
                    <a:pt x="53" y="59"/>
                    <a:pt x="51" y="55"/>
                  </a:cubicBezTo>
                  <a:cubicBezTo>
                    <a:pt x="50" y="52"/>
                    <a:pt x="47" y="52"/>
                    <a:pt x="44" y="52"/>
                  </a:cubicBezTo>
                  <a:cubicBezTo>
                    <a:pt x="40" y="52"/>
                    <a:pt x="37" y="53"/>
                    <a:pt x="34" y="55"/>
                  </a:cubicBezTo>
                  <a:cubicBezTo>
                    <a:pt x="23" y="60"/>
                    <a:pt x="13" y="53"/>
                    <a:pt x="12" y="41"/>
                  </a:cubicBezTo>
                  <a:cubicBezTo>
                    <a:pt x="12" y="37"/>
                    <a:pt x="9" y="34"/>
                    <a:pt x="6" y="31"/>
                  </a:cubicBezTo>
                  <a:cubicBezTo>
                    <a:pt x="5" y="29"/>
                    <a:pt x="4" y="27"/>
                    <a:pt x="6" y="24"/>
                  </a:cubicBezTo>
                  <a:cubicBezTo>
                    <a:pt x="9" y="19"/>
                    <a:pt x="7" y="17"/>
                    <a:pt x="2" y="15"/>
                  </a:cubicBezTo>
                  <a:cubicBezTo>
                    <a:pt x="1" y="14"/>
                    <a:pt x="1" y="13"/>
                    <a:pt x="0" y="11"/>
                  </a:cubicBezTo>
                  <a:cubicBezTo>
                    <a:pt x="3" y="10"/>
                    <a:pt x="6" y="9"/>
                    <a:pt x="7" y="6"/>
                  </a:cubicBezTo>
                  <a:cubicBezTo>
                    <a:pt x="9" y="3"/>
                    <a:pt x="10" y="0"/>
                    <a:pt x="14" y="1"/>
                  </a:cubicBezTo>
                  <a:cubicBezTo>
                    <a:pt x="18" y="2"/>
                    <a:pt x="17" y="6"/>
                    <a:pt x="17" y="9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3" y="18"/>
                    <a:pt x="12" y="25"/>
                    <a:pt x="18" y="31"/>
                  </a:cubicBezTo>
                  <a:cubicBezTo>
                    <a:pt x="20" y="34"/>
                    <a:pt x="20" y="37"/>
                    <a:pt x="18" y="40"/>
                  </a:cubicBezTo>
                  <a:cubicBezTo>
                    <a:pt x="15" y="44"/>
                    <a:pt x="18" y="47"/>
                    <a:pt x="21" y="49"/>
                  </a:cubicBezTo>
                  <a:cubicBezTo>
                    <a:pt x="25" y="51"/>
                    <a:pt x="29" y="55"/>
                    <a:pt x="33" y="50"/>
                  </a:cubicBezTo>
                  <a:cubicBezTo>
                    <a:pt x="34" y="49"/>
                    <a:pt x="35" y="47"/>
                    <a:pt x="36" y="46"/>
                  </a:cubicBezTo>
                  <a:cubicBezTo>
                    <a:pt x="38" y="45"/>
                    <a:pt x="40" y="43"/>
                    <a:pt x="41" y="45"/>
                  </a:cubicBezTo>
                  <a:cubicBezTo>
                    <a:pt x="45" y="48"/>
                    <a:pt x="49" y="47"/>
                    <a:pt x="53" y="49"/>
                  </a:cubicBezTo>
                  <a:cubicBezTo>
                    <a:pt x="57" y="51"/>
                    <a:pt x="61" y="53"/>
                    <a:pt x="65" y="50"/>
                  </a:cubicBezTo>
                  <a:cubicBezTo>
                    <a:pt x="68" y="48"/>
                    <a:pt x="69" y="51"/>
                    <a:pt x="70" y="53"/>
                  </a:cubicBezTo>
                  <a:cubicBezTo>
                    <a:pt x="71" y="56"/>
                    <a:pt x="71" y="59"/>
                    <a:pt x="75" y="61"/>
                  </a:cubicBezTo>
                  <a:cubicBezTo>
                    <a:pt x="77" y="59"/>
                    <a:pt x="76" y="56"/>
                    <a:pt x="76" y="54"/>
                  </a:cubicBezTo>
                  <a:cubicBezTo>
                    <a:pt x="75" y="47"/>
                    <a:pt x="79" y="44"/>
                    <a:pt x="85" y="46"/>
                  </a:cubicBezTo>
                  <a:cubicBezTo>
                    <a:pt x="87" y="46"/>
                    <a:pt x="88" y="47"/>
                    <a:pt x="89" y="47"/>
                  </a:cubicBezTo>
                  <a:cubicBezTo>
                    <a:pt x="95" y="49"/>
                    <a:pt x="97" y="52"/>
                    <a:pt x="95" y="57"/>
                  </a:cubicBezTo>
                  <a:cubicBezTo>
                    <a:pt x="94" y="59"/>
                    <a:pt x="93" y="61"/>
                    <a:pt x="95" y="61"/>
                  </a:cubicBezTo>
                  <a:cubicBezTo>
                    <a:pt x="97" y="62"/>
                    <a:pt x="99" y="60"/>
                    <a:pt x="100" y="59"/>
                  </a:cubicBezTo>
                  <a:cubicBezTo>
                    <a:pt x="101" y="56"/>
                    <a:pt x="101" y="53"/>
                    <a:pt x="99" y="51"/>
                  </a:cubicBezTo>
                  <a:cubicBezTo>
                    <a:pt x="94" y="44"/>
                    <a:pt x="91" y="36"/>
                    <a:pt x="90" y="27"/>
                  </a:cubicBezTo>
                  <a:cubicBezTo>
                    <a:pt x="90" y="27"/>
                    <a:pt x="91" y="27"/>
                    <a:pt x="91" y="27"/>
                  </a:cubicBezTo>
                  <a:close/>
                </a:path>
              </a:pathLst>
            </a:custGeom>
            <a:solidFill>
              <a:srgbClr val="E66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243">
              <a:extLst>
                <a:ext uri="{FF2B5EF4-FFF2-40B4-BE49-F238E27FC236}">
                  <a16:creationId xmlns:a16="http://schemas.microsoft.com/office/drawing/2014/main" id="{505136CF-56CB-B560-BA19-0E576852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393"/>
              <a:ext cx="310" cy="338"/>
            </a:xfrm>
            <a:custGeom>
              <a:avLst/>
              <a:gdLst>
                <a:gd name="T0" fmla="*/ 97 w 101"/>
                <a:gd name="T1" fmla="*/ 107 h 110"/>
                <a:gd name="T2" fmla="*/ 97 w 101"/>
                <a:gd name="T3" fmla="*/ 102 h 110"/>
                <a:gd name="T4" fmla="*/ 94 w 101"/>
                <a:gd name="T5" fmla="*/ 99 h 110"/>
                <a:gd name="T6" fmla="*/ 91 w 101"/>
                <a:gd name="T7" fmla="*/ 101 h 110"/>
                <a:gd name="T8" fmla="*/ 81 w 101"/>
                <a:gd name="T9" fmla="*/ 108 h 110"/>
                <a:gd name="T10" fmla="*/ 73 w 101"/>
                <a:gd name="T11" fmla="*/ 99 h 110"/>
                <a:gd name="T12" fmla="*/ 53 w 101"/>
                <a:gd name="T13" fmla="*/ 83 h 110"/>
                <a:gd name="T14" fmla="*/ 42 w 101"/>
                <a:gd name="T15" fmla="*/ 80 h 110"/>
                <a:gd name="T16" fmla="*/ 40 w 101"/>
                <a:gd name="T17" fmla="*/ 72 h 110"/>
                <a:gd name="T18" fmla="*/ 34 w 101"/>
                <a:gd name="T19" fmla="*/ 60 h 110"/>
                <a:gd name="T20" fmla="*/ 27 w 101"/>
                <a:gd name="T21" fmla="*/ 63 h 110"/>
                <a:gd name="T22" fmla="*/ 10 w 101"/>
                <a:gd name="T23" fmla="*/ 66 h 110"/>
                <a:gd name="T24" fmla="*/ 12 w 101"/>
                <a:gd name="T25" fmla="*/ 53 h 110"/>
                <a:gd name="T26" fmla="*/ 4 w 101"/>
                <a:gd name="T27" fmla="*/ 39 h 110"/>
                <a:gd name="T28" fmla="*/ 0 w 101"/>
                <a:gd name="T29" fmla="*/ 22 h 110"/>
                <a:gd name="T30" fmla="*/ 9 w 101"/>
                <a:gd name="T31" fmla="*/ 20 h 110"/>
                <a:gd name="T32" fmla="*/ 13 w 101"/>
                <a:gd name="T33" fmla="*/ 20 h 110"/>
                <a:gd name="T34" fmla="*/ 12 w 101"/>
                <a:gd name="T35" fmla="*/ 15 h 110"/>
                <a:gd name="T36" fmla="*/ 0 w 101"/>
                <a:gd name="T37" fmla="*/ 1 h 110"/>
                <a:gd name="T38" fmla="*/ 9 w 101"/>
                <a:gd name="T39" fmla="*/ 3 h 110"/>
                <a:gd name="T40" fmla="*/ 27 w 101"/>
                <a:gd name="T41" fmla="*/ 5 h 110"/>
                <a:gd name="T42" fmla="*/ 33 w 101"/>
                <a:gd name="T43" fmla="*/ 1 h 110"/>
                <a:gd name="T44" fmla="*/ 47 w 101"/>
                <a:gd name="T45" fmla="*/ 9 h 110"/>
                <a:gd name="T46" fmla="*/ 48 w 101"/>
                <a:gd name="T47" fmla="*/ 17 h 110"/>
                <a:gd name="T48" fmla="*/ 46 w 101"/>
                <a:gd name="T49" fmla="*/ 25 h 110"/>
                <a:gd name="T50" fmla="*/ 45 w 101"/>
                <a:gd name="T51" fmla="*/ 25 h 110"/>
                <a:gd name="T52" fmla="*/ 44 w 101"/>
                <a:gd name="T53" fmla="*/ 24 h 110"/>
                <a:gd name="T54" fmla="*/ 41 w 101"/>
                <a:gd name="T55" fmla="*/ 22 h 110"/>
                <a:gd name="T56" fmla="*/ 27 w 101"/>
                <a:gd name="T57" fmla="*/ 18 h 110"/>
                <a:gd name="T58" fmla="*/ 24 w 101"/>
                <a:gd name="T59" fmla="*/ 16 h 110"/>
                <a:gd name="T60" fmla="*/ 20 w 101"/>
                <a:gd name="T61" fmla="*/ 16 h 110"/>
                <a:gd name="T62" fmla="*/ 20 w 101"/>
                <a:gd name="T63" fmla="*/ 20 h 110"/>
                <a:gd name="T64" fmla="*/ 19 w 101"/>
                <a:gd name="T65" fmla="*/ 33 h 110"/>
                <a:gd name="T66" fmla="*/ 19 w 101"/>
                <a:gd name="T67" fmla="*/ 49 h 110"/>
                <a:gd name="T68" fmla="*/ 21 w 101"/>
                <a:gd name="T69" fmla="*/ 57 h 110"/>
                <a:gd name="T70" fmla="*/ 41 w 101"/>
                <a:gd name="T71" fmla="*/ 60 h 110"/>
                <a:gd name="T72" fmla="*/ 48 w 101"/>
                <a:gd name="T73" fmla="*/ 63 h 110"/>
                <a:gd name="T74" fmla="*/ 62 w 101"/>
                <a:gd name="T75" fmla="*/ 45 h 110"/>
                <a:gd name="T76" fmla="*/ 68 w 101"/>
                <a:gd name="T77" fmla="*/ 49 h 110"/>
                <a:gd name="T78" fmla="*/ 66 w 101"/>
                <a:gd name="T79" fmla="*/ 59 h 110"/>
                <a:gd name="T80" fmla="*/ 72 w 101"/>
                <a:gd name="T81" fmla="*/ 84 h 110"/>
                <a:gd name="T82" fmla="*/ 78 w 101"/>
                <a:gd name="T83" fmla="*/ 94 h 110"/>
                <a:gd name="T84" fmla="*/ 81 w 101"/>
                <a:gd name="T85" fmla="*/ 97 h 110"/>
                <a:gd name="T86" fmla="*/ 88 w 101"/>
                <a:gd name="T87" fmla="*/ 95 h 110"/>
                <a:gd name="T88" fmla="*/ 100 w 101"/>
                <a:gd name="T89" fmla="*/ 99 h 110"/>
                <a:gd name="T90" fmla="*/ 97 w 101"/>
                <a:gd name="T91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10">
                  <a:moveTo>
                    <a:pt x="97" y="107"/>
                  </a:moveTo>
                  <a:cubicBezTo>
                    <a:pt x="97" y="105"/>
                    <a:pt x="97" y="103"/>
                    <a:pt x="97" y="102"/>
                  </a:cubicBezTo>
                  <a:cubicBezTo>
                    <a:pt x="96" y="100"/>
                    <a:pt x="96" y="99"/>
                    <a:pt x="94" y="99"/>
                  </a:cubicBezTo>
                  <a:cubicBezTo>
                    <a:pt x="92" y="99"/>
                    <a:pt x="92" y="100"/>
                    <a:pt x="91" y="101"/>
                  </a:cubicBezTo>
                  <a:cubicBezTo>
                    <a:pt x="89" y="105"/>
                    <a:pt x="88" y="110"/>
                    <a:pt x="81" y="108"/>
                  </a:cubicBezTo>
                  <a:cubicBezTo>
                    <a:pt x="77" y="106"/>
                    <a:pt x="74" y="104"/>
                    <a:pt x="73" y="99"/>
                  </a:cubicBezTo>
                  <a:cubicBezTo>
                    <a:pt x="71" y="87"/>
                    <a:pt x="65" y="83"/>
                    <a:pt x="53" y="83"/>
                  </a:cubicBezTo>
                  <a:cubicBezTo>
                    <a:pt x="49" y="83"/>
                    <a:pt x="46" y="83"/>
                    <a:pt x="42" y="80"/>
                  </a:cubicBezTo>
                  <a:cubicBezTo>
                    <a:pt x="39" y="77"/>
                    <a:pt x="38" y="76"/>
                    <a:pt x="40" y="72"/>
                  </a:cubicBezTo>
                  <a:cubicBezTo>
                    <a:pt x="44" y="65"/>
                    <a:pt x="37" y="63"/>
                    <a:pt x="34" y="60"/>
                  </a:cubicBezTo>
                  <a:cubicBezTo>
                    <a:pt x="31" y="57"/>
                    <a:pt x="29" y="60"/>
                    <a:pt x="27" y="63"/>
                  </a:cubicBezTo>
                  <a:cubicBezTo>
                    <a:pt x="23" y="69"/>
                    <a:pt x="17" y="69"/>
                    <a:pt x="10" y="66"/>
                  </a:cubicBezTo>
                  <a:cubicBezTo>
                    <a:pt x="16" y="63"/>
                    <a:pt x="16" y="59"/>
                    <a:pt x="12" y="53"/>
                  </a:cubicBezTo>
                  <a:cubicBezTo>
                    <a:pt x="9" y="49"/>
                    <a:pt x="8" y="43"/>
                    <a:pt x="4" y="39"/>
                  </a:cubicBezTo>
                  <a:cubicBezTo>
                    <a:pt x="0" y="35"/>
                    <a:pt x="1" y="28"/>
                    <a:pt x="0" y="22"/>
                  </a:cubicBezTo>
                  <a:cubicBezTo>
                    <a:pt x="0" y="19"/>
                    <a:pt x="5" y="19"/>
                    <a:pt x="9" y="20"/>
                  </a:cubicBezTo>
                  <a:cubicBezTo>
                    <a:pt x="10" y="20"/>
                    <a:pt x="12" y="23"/>
                    <a:pt x="13" y="20"/>
                  </a:cubicBezTo>
                  <a:cubicBezTo>
                    <a:pt x="14" y="18"/>
                    <a:pt x="14" y="16"/>
                    <a:pt x="12" y="15"/>
                  </a:cubicBezTo>
                  <a:cubicBezTo>
                    <a:pt x="5" y="13"/>
                    <a:pt x="4" y="6"/>
                    <a:pt x="0" y="1"/>
                  </a:cubicBezTo>
                  <a:cubicBezTo>
                    <a:pt x="4" y="0"/>
                    <a:pt x="8" y="2"/>
                    <a:pt x="9" y="3"/>
                  </a:cubicBezTo>
                  <a:cubicBezTo>
                    <a:pt x="14" y="13"/>
                    <a:pt x="21" y="7"/>
                    <a:pt x="27" y="5"/>
                  </a:cubicBezTo>
                  <a:cubicBezTo>
                    <a:pt x="29" y="4"/>
                    <a:pt x="31" y="0"/>
                    <a:pt x="33" y="1"/>
                  </a:cubicBezTo>
                  <a:cubicBezTo>
                    <a:pt x="37" y="6"/>
                    <a:pt x="44" y="4"/>
                    <a:pt x="47" y="9"/>
                  </a:cubicBezTo>
                  <a:cubicBezTo>
                    <a:pt x="49" y="12"/>
                    <a:pt x="49" y="14"/>
                    <a:pt x="48" y="17"/>
                  </a:cubicBezTo>
                  <a:cubicBezTo>
                    <a:pt x="47" y="20"/>
                    <a:pt x="47" y="22"/>
                    <a:pt x="46" y="25"/>
                  </a:cubicBezTo>
                  <a:cubicBezTo>
                    <a:pt x="46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3" y="23"/>
                    <a:pt x="42" y="21"/>
                    <a:pt x="41" y="22"/>
                  </a:cubicBezTo>
                  <a:cubicBezTo>
                    <a:pt x="35" y="25"/>
                    <a:pt x="31" y="22"/>
                    <a:pt x="27" y="18"/>
                  </a:cubicBezTo>
                  <a:cubicBezTo>
                    <a:pt x="26" y="17"/>
                    <a:pt x="25" y="16"/>
                    <a:pt x="24" y="16"/>
                  </a:cubicBezTo>
                  <a:cubicBezTo>
                    <a:pt x="22" y="16"/>
                    <a:pt x="21" y="15"/>
                    <a:pt x="20" y="16"/>
                  </a:cubicBezTo>
                  <a:cubicBezTo>
                    <a:pt x="18" y="17"/>
                    <a:pt x="19" y="19"/>
                    <a:pt x="20" y="20"/>
                  </a:cubicBezTo>
                  <a:cubicBezTo>
                    <a:pt x="24" y="25"/>
                    <a:pt x="22" y="28"/>
                    <a:pt x="19" y="33"/>
                  </a:cubicBezTo>
                  <a:cubicBezTo>
                    <a:pt x="15" y="38"/>
                    <a:pt x="18" y="44"/>
                    <a:pt x="19" y="49"/>
                  </a:cubicBezTo>
                  <a:cubicBezTo>
                    <a:pt x="19" y="51"/>
                    <a:pt x="20" y="54"/>
                    <a:pt x="21" y="57"/>
                  </a:cubicBezTo>
                  <a:cubicBezTo>
                    <a:pt x="28" y="53"/>
                    <a:pt x="35" y="53"/>
                    <a:pt x="41" y="60"/>
                  </a:cubicBezTo>
                  <a:cubicBezTo>
                    <a:pt x="42" y="61"/>
                    <a:pt x="45" y="62"/>
                    <a:pt x="48" y="63"/>
                  </a:cubicBezTo>
                  <a:cubicBezTo>
                    <a:pt x="45" y="51"/>
                    <a:pt x="56" y="50"/>
                    <a:pt x="62" y="45"/>
                  </a:cubicBezTo>
                  <a:cubicBezTo>
                    <a:pt x="66" y="42"/>
                    <a:pt x="68" y="46"/>
                    <a:pt x="68" y="49"/>
                  </a:cubicBezTo>
                  <a:cubicBezTo>
                    <a:pt x="68" y="52"/>
                    <a:pt x="68" y="56"/>
                    <a:pt x="66" y="59"/>
                  </a:cubicBezTo>
                  <a:cubicBezTo>
                    <a:pt x="61" y="69"/>
                    <a:pt x="65" y="77"/>
                    <a:pt x="72" y="84"/>
                  </a:cubicBezTo>
                  <a:cubicBezTo>
                    <a:pt x="76" y="86"/>
                    <a:pt x="80" y="88"/>
                    <a:pt x="78" y="94"/>
                  </a:cubicBezTo>
                  <a:cubicBezTo>
                    <a:pt x="77" y="96"/>
                    <a:pt x="79" y="97"/>
                    <a:pt x="81" y="97"/>
                  </a:cubicBezTo>
                  <a:cubicBezTo>
                    <a:pt x="84" y="96"/>
                    <a:pt x="86" y="96"/>
                    <a:pt x="88" y="95"/>
                  </a:cubicBezTo>
                  <a:cubicBezTo>
                    <a:pt x="95" y="92"/>
                    <a:pt x="96" y="92"/>
                    <a:pt x="100" y="99"/>
                  </a:cubicBezTo>
                  <a:cubicBezTo>
                    <a:pt x="100" y="102"/>
                    <a:pt x="101" y="106"/>
                    <a:pt x="97" y="107"/>
                  </a:cubicBezTo>
                  <a:close/>
                </a:path>
              </a:pathLst>
            </a:custGeom>
            <a:solidFill>
              <a:srgbClr val="F19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244">
              <a:extLst>
                <a:ext uri="{FF2B5EF4-FFF2-40B4-BE49-F238E27FC236}">
                  <a16:creationId xmlns:a16="http://schemas.microsoft.com/office/drawing/2014/main" id="{DBB686B0-0DB9-9F38-BA0B-0A230B89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335"/>
              <a:ext cx="430" cy="429"/>
            </a:xfrm>
            <a:custGeom>
              <a:avLst/>
              <a:gdLst>
                <a:gd name="T0" fmla="*/ 14 w 140"/>
                <a:gd name="T1" fmla="*/ 4 h 140"/>
                <a:gd name="T2" fmla="*/ 31 w 140"/>
                <a:gd name="T3" fmla="*/ 1 h 140"/>
                <a:gd name="T4" fmla="*/ 40 w 140"/>
                <a:gd name="T5" fmla="*/ 4 h 140"/>
                <a:gd name="T6" fmla="*/ 36 w 140"/>
                <a:gd name="T7" fmla="*/ 12 h 140"/>
                <a:gd name="T8" fmla="*/ 33 w 140"/>
                <a:gd name="T9" fmla="*/ 17 h 140"/>
                <a:gd name="T10" fmla="*/ 38 w 140"/>
                <a:gd name="T11" fmla="*/ 19 h 140"/>
                <a:gd name="T12" fmla="*/ 51 w 140"/>
                <a:gd name="T13" fmla="*/ 18 h 140"/>
                <a:gd name="T14" fmla="*/ 63 w 140"/>
                <a:gd name="T15" fmla="*/ 25 h 140"/>
                <a:gd name="T16" fmla="*/ 66 w 140"/>
                <a:gd name="T17" fmla="*/ 30 h 140"/>
                <a:gd name="T18" fmla="*/ 72 w 140"/>
                <a:gd name="T19" fmla="*/ 40 h 140"/>
                <a:gd name="T20" fmla="*/ 76 w 140"/>
                <a:gd name="T21" fmla="*/ 51 h 140"/>
                <a:gd name="T22" fmla="*/ 77 w 140"/>
                <a:gd name="T23" fmla="*/ 52 h 140"/>
                <a:gd name="T24" fmla="*/ 89 w 140"/>
                <a:gd name="T25" fmla="*/ 58 h 140"/>
                <a:gd name="T26" fmla="*/ 94 w 140"/>
                <a:gd name="T27" fmla="*/ 64 h 140"/>
                <a:gd name="T28" fmla="*/ 102 w 140"/>
                <a:gd name="T29" fmla="*/ 71 h 140"/>
                <a:gd name="T30" fmla="*/ 117 w 140"/>
                <a:gd name="T31" fmla="*/ 88 h 140"/>
                <a:gd name="T32" fmla="*/ 123 w 140"/>
                <a:gd name="T33" fmla="*/ 88 h 140"/>
                <a:gd name="T34" fmla="*/ 133 w 140"/>
                <a:gd name="T35" fmla="*/ 85 h 140"/>
                <a:gd name="T36" fmla="*/ 140 w 140"/>
                <a:gd name="T37" fmla="*/ 92 h 140"/>
                <a:gd name="T38" fmla="*/ 134 w 140"/>
                <a:gd name="T39" fmla="*/ 100 h 140"/>
                <a:gd name="T40" fmla="*/ 128 w 140"/>
                <a:gd name="T41" fmla="*/ 106 h 140"/>
                <a:gd name="T42" fmla="*/ 121 w 140"/>
                <a:gd name="T43" fmla="*/ 115 h 140"/>
                <a:gd name="T44" fmla="*/ 119 w 140"/>
                <a:gd name="T45" fmla="*/ 123 h 140"/>
                <a:gd name="T46" fmla="*/ 121 w 140"/>
                <a:gd name="T47" fmla="*/ 140 h 140"/>
                <a:gd name="T48" fmla="*/ 114 w 140"/>
                <a:gd name="T49" fmla="*/ 134 h 140"/>
                <a:gd name="T50" fmla="*/ 101 w 140"/>
                <a:gd name="T51" fmla="*/ 127 h 140"/>
                <a:gd name="T52" fmla="*/ 92 w 140"/>
                <a:gd name="T53" fmla="*/ 124 h 140"/>
                <a:gd name="T54" fmla="*/ 108 w 140"/>
                <a:gd name="T55" fmla="*/ 107 h 140"/>
                <a:gd name="T56" fmla="*/ 113 w 140"/>
                <a:gd name="T57" fmla="*/ 107 h 140"/>
                <a:gd name="T58" fmla="*/ 120 w 140"/>
                <a:gd name="T59" fmla="*/ 104 h 140"/>
                <a:gd name="T60" fmla="*/ 115 w 140"/>
                <a:gd name="T61" fmla="*/ 96 h 140"/>
                <a:gd name="T62" fmla="*/ 107 w 140"/>
                <a:gd name="T63" fmla="*/ 94 h 140"/>
                <a:gd name="T64" fmla="*/ 98 w 140"/>
                <a:gd name="T65" fmla="*/ 86 h 140"/>
                <a:gd name="T66" fmla="*/ 93 w 140"/>
                <a:gd name="T67" fmla="*/ 78 h 140"/>
                <a:gd name="T68" fmla="*/ 86 w 140"/>
                <a:gd name="T69" fmla="*/ 68 h 140"/>
                <a:gd name="T70" fmla="*/ 75 w 140"/>
                <a:gd name="T71" fmla="*/ 56 h 140"/>
                <a:gd name="T72" fmla="*/ 65 w 140"/>
                <a:gd name="T73" fmla="*/ 42 h 140"/>
                <a:gd name="T74" fmla="*/ 56 w 140"/>
                <a:gd name="T75" fmla="*/ 27 h 140"/>
                <a:gd name="T76" fmla="*/ 48 w 140"/>
                <a:gd name="T77" fmla="*/ 27 h 140"/>
                <a:gd name="T78" fmla="*/ 37 w 140"/>
                <a:gd name="T79" fmla="*/ 27 h 140"/>
                <a:gd name="T80" fmla="*/ 26 w 140"/>
                <a:gd name="T81" fmla="*/ 9 h 140"/>
                <a:gd name="T82" fmla="*/ 11 w 140"/>
                <a:gd name="T83" fmla="*/ 13 h 140"/>
                <a:gd name="T84" fmla="*/ 11 w 140"/>
                <a:gd name="T85" fmla="*/ 19 h 140"/>
                <a:gd name="T86" fmla="*/ 14 w 140"/>
                <a:gd name="T87" fmla="*/ 26 h 140"/>
                <a:gd name="T88" fmla="*/ 6 w 140"/>
                <a:gd name="T89" fmla="*/ 21 h 140"/>
                <a:gd name="T90" fmla="*/ 0 w 140"/>
                <a:gd name="T91" fmla="*/ 7 h 140"/>
                <a:gd name="T92" fmla="*/ 14 w 140"/>
                <a:gd name="T9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40">
                  <a:moveTo>
                    <a:pt x="14" y="4"/>
                  </a:moveTo>
                  <a:cubicBezTo>
                    <a:pt x="19" y="3"/>
                    <a:pt x="25" y="1"/>
                    <a:pt x="31" y="1"/>
                  </a:cubicBezTo>
                  <a:cubicBezTo>
                    <a:pt x="34" y="1"/>
                    <a:pt x="38" y="0"/>
                    <a:pt x="40" y="4"/>
                  </a:cubicBezTo>
                  <a:cubicBezTo>
                    <a:pt x="42" y="7"/>
                    <a:pt x="39" y="10"/>
                    <a:pt x="36" y="12"/>
                  </a:cubicBezTo>
                  <a:cubicBezTo>
                    <a:pt x="35" y="13"/>
                    <a:pt x="32" y="15"/>
                    <a:pt x="33" y="17"/>
                  </a:cubicBezTo>
                  <a:cubicBezTo>
                    <a:pt x="34" y="19"/>
                    <a:pt x="36" y="19"/>
                    <a:pt x="38" y="19"/>
                  </a:cubicBezTo>
                  <a:cubicBezTo>
                    <a:pt x="43" y="21"/>
                    <a:pt x="47" y="20"/>
                    <a:pt x="51" y="18"/>
                  </a:cubicBezTo>
                  <a:cubicBezTo>
                    <a:pt x="59" y="15"/>
                    <a:pt x="62" y="17"/>
                    <a:pt x="63" y="25"/>
                  </a:cubicBezTo>
                  <a:cubicBezTo>
                    <a:pt x="63" y="28"/>
                    <a:pt x="64" y="29"/>
                    <a:pt x="66" y="30"/>
                  </a:cubicBezTo>
                  <a:cubicBezTo>
                    <a:pt x="70" y="32"/>
                    <a:pt x="72" y="36"/>
                    <a:pt x="72" y="40"/>
                  </a:cubicBezTo>
                  <a:cubicBezTo>
                    <a:pt x="71" y="45"/>
                    <a:pt x="73" y="48"/>
                    <a:pt x="76" y="51"/>
                  </a:cubicBezTo>
                  <a:cubicBezTo>
                    <a:pt x="76" y="51"/>
                    <a:pt x="77" y="52"/>
                    <a:pt x="77" y="52"/>
                  </a:cubicBezTo>
                  <a:cubicBezTo>
                    <a:pt x="81" y="54"/>
                    <a:pt x="88" y="51"/>
                    <a:pt x="89" y="58"/>
                  </a:cubicBezTo>
                  <a:cubicBezTo>
                    <a:pt x="91" y="60"/>
                    <a:pt x="92" y="62"/>
                    <a:pt x="94" y="64"/>
                  </a:cubicBezTo>
                  <a:cubicBezTo>
                    <a:pt x="94" y="68"/>
                    <a:pt x="98" y="70"/>
                    <a:pt x="102" y="71"/>
                  </a:cubicBezTo>
                  <a:cubicBezTo>
                    <a:pt x="107" y="77"/>
                    <a:pt x="110" y="84"/>
                    <a:pt x="117" y="88"/>
                  </a:cubicBezTo>
                  <a:cubicBezTo>
                    <a:pt x="119" y="89"/>
                    <a:pt x="121" y="90"/>
                    <a:pt x="123" y="88"/>
                  </a:cubicBezTo>
                  <a:cubicBezTo>
                    <a:pt x="125" y="85"/>
                    <a:pt x="129" y="84"/>
                    <a:pt x="133" y="85"/>
                  </a:cubicBezTo>
                  <a:cubicBezTo>
                    <a:pt x="136" y="86"/>
                    <a:pt x="139" y="88"/>
                    <a:pt x="140" y="92"/>
                  </a:cubicBezTo>
                  <a:cubicBezTo>
                    <a:pt x="140" y="96"/>
                    <a:pt x="138" y="99"/>
                    <a:pt x="134" y="100"/>
                  </a:cubicBezTo>
                  <a:cubicBezTo>
                    <a:pt x="130" y="101"/>
                    <a:pt x="128" y="103"/>
                    <a:pt x="128" y="106"/>
                  </a:cubicBezTo>
                  <a:cubicBezTo>
                    <a:pt x="128" y="111"/>
                    <a:pt x="125" y="113"/>
                    <a:pt x="121" y="115"/>
                  </a:cubicBezTo>
                  <a:cubicBezTo>
                    <a:pt x="116" y="116"/>
                    <a:pt x="115" y="119"/>
                    <a:pt x="119" y="123"/>
                  </a:cubicBezTo>
                  <a:cubicBezTo>
                    <a:pt x="123" y="128"/>
                    <a:pt x="123" y="134"/>
                    <a:pt x="121" y="140"/>
                  </a:cubicBezTo>
                  <a:cubicBezTo>
                    <a:pt x="117" y="140"/>
                    <a:pt x="116" y="137"/>
                    <a:pt x="114" y="134"/>
                  </a:cubicBezTo>
                  <a:cubicBezTo>
                    <a:pt x="112" y="127"/>
                    <a:pt x="107" y="126"/>
                    <a:pt x="101" y="127"/>
                  </a:cubicBezTo>
                  <a:cubicBezTo>
                    <a:pt x="97" y="127"/>
                    <a:pt x="94" y="128"/>
                    <a:pt x="92" y="124"/>
                  </a:cubicBezTo>
                  <a:cubicBezTo>
                    <a:pt x="93" y="116"/>
                    <a:pt x="101" y="107"/>
                    <a:pt x="108" y="107"/>
                  </a:cubicBezTo>
                  <a:cubicBezTo>
                    <a:pt x="110" y="107"/>
                    <a:pt x="111" y="107"/>
                    <a:pt x="113" y="107"/>
                  </a:cubicBezTo>
                  <a:cubicBezTo>
                    <a:pt x="115" y="107"/>
                    <a:pt x="119" y="108"/>
                    <a:pt x="120" y="104"/>
                  </a:cubicBezTo>
                  <a:cubicBezTo>
                    <a:pt x="121" y="101"/>
                    <a:pt x="118" y="98"/>
                    <a:pt x="115" y="96"/>
                  </a:cubicBezTo>
                  <a:cubicBezTo>
                    <a:pt x="113" y="95"/>
                    <a:pt x="110" y="94"/>
                    <a:pt x="107" y="94"/>
                  </a:cubicBezTo>
                  <a:cubicBezTo>
                    <a:pt x="102" y="93"/>
                    <a:pt x="99" y="91"/>
                    <a:pt x="98" y="86"/>
                  </a:cubicBezTo>
                  <a:cubicBezTo>
                    <a:pt x="98" y="82"/>
                    <a:pt x="96" y="80"/>
                    <a:pt x="93" y="78"/>
                  </a:cubicBezTo>
                  <a:cubicBezTo>
                    <a:pt x="89" y="75"/>
                    <a:pt x="87" y="72"/>
                    <a:pt x="86" y="68"/>
                  </a:cubicBezTo>
                  <a:cubicBezTo>
                    <a:pt x="85" y="61"/>
                    <a:pt x="82" y="57"/>
                    <a:pt x="75" y="56"/>
                  </a:cubicBezTo>
                  <a:cubicBezTo>
                    <a:pt x="67" y="55"/>
                    <a:pt x="63" y="50"/>
                    <a:pt x="65" y="42"/>
                  </a:cubicBezTo>
                  <a:cubicBezTo>
                    <a:pt x="63" y="37"/>
                    <a:pt x="58" y="33"/>
                    <a:pt x="56" y="27"/>
                  </a:cubicBezTo>
                  <a:cubicBezTo>
                    <a:pt x="55" y="22"/>
                    <a:pt x="51" y="26"/>
                    <a:pt x="48" y="27"/>
                  </a:cubicBezTo>
                  <a:cubicBezTo>
                    <a:pt x="44" y="27"/>
                    <a:pt x="41" y="27"/>
                    <a:pt x="37" y="27"/>
                  </a:cubicBezTo>
                  <a:cubicBezTo>
                    <a:pt x="28" y="27"/>
                    <a:pt x="23" y="19"/>
                    <a:pt x="26" y="9"/>
                  </a:cubicBezTo>
                  <a:cubicBezTo>
                    <a:pt x="20" y="8"/>
                    <a:pt x="15" y="8"/>
                    <a:pt x="11" y="13"/>
                  </a:cubicBezTo>
                  <a:cubicBezTo>
                    <a:pt x="9" y="15"/>
                    <a:pt x="8" y="17"/>
                    <a:pt x="11" y="19"/>
                  </a:cubicBezTo>
                  <a:cubicBezTo>
                    <a:pt x="14" y="20"/>
                    <a:pt x="16" y="22"/>
                    <a:pt x="14" y="26"/>
                  </a:cubicBezTo>
                  <a:cubicBezTo>
                    <a:pt x="11" y="24"/>
                    <a:pt x="9" y="22"/>
                    <a:pt x="6" y="21"/>
                  </a:cubicBezTo>
                  <a:cubicBezTo>
                    <a:pt x="1" y="20"/>
                    <a:pt x="3" y="13"/>
                    <a:pt x="0" y="7"/>
                  </a:cubicBezTo>
                  <a:cubicBezTo>
                    <a:pt x="7" y="12"/>
                    <a:pt x="11" y="9"/>
                    <a:pt x="14" y="4"/>
                  </a:cubicBezTo>
                  <a:close/>
                </a:path>
              </a:pathLst>
            </a:custGeom>
            <a:solidFill>
              <a:srgbClr val="EE8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245">
              <a:extLst>
                <a:ext uri="{FF2B5EF4-FFF2-40B4-BE49-F238E27FC236}">
                  <a16:creationId xmlns:a16="http://schemas.microsoft.com/office/drawing/2014/main" id="{2F6C0149-E2B6-EB77-B4DC-112472FC2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2353"/>
              <a:ext cx="132" cy="135"/>
            </a:xfrm>
            <a:custGeom>
              <a:avLst/>
              <a:gdLst>
                <a:gd name="T0" fmla="*/ 9 w 43"/>
                <a:gd name="T1" fmla="*/ 20 h 44"/>
                <a:gd name="T2" fmla="*/ 3 w 43"/>
                <a:gd name="T3" fmla="*/ 13 h 44"/>
                <a:gd name="T4" fmla="*/ 2 w 43"/>
                <a:gd name="T5" fmla="*/ 8 h 44"/>
                <a:gd name="T6" fmla="*/ 22 w 43"/>
                <a:gd name="T7" fmla="*/ 0 h 44"/>
                <a:gd name="T8" fmla="*/ 23 w 43"/>
                <a:gd name="T9" fmla="*/ 4 h 44"/>
                <a:gd name="T10" fmla="*/ 22 w 43"/>
                <a:gd name="T11" fmla="*/ 13 h 44"/>
                <a:gd name="T12" fmla="*/ 32 w 43"/>
                <a:gd name="T13" fmla="*/ 19 h 44"/>
                <a:gd name="T14" fmla="*/ 43 w 43"/>
                <a:gd name="T15" fmla="*/ 20 h 44"/>
                <a:gd name="T16" fmla="*/ 43 w 43"/>
                <a:gd name="T17" fmla="*/ 21 h 44"/>
                <a:gd name="T18" fmla="*/ 25 w 43"/>
                <a:gd name="T19" fmla="*/ 23 h 44"/>
                <a:gd name="T20" fmla="*/ 17 w 43"/>
                <a:gd name="T21" fmla="*/ 16 h 44"/>
                <a:gd name="T22" fmla="*/ 14 w 43"/>
                <a:gd name="T23" fmla="*/ 16 h 44"/>
                <a:gd name="T24" fmla="*/ 14 w 43"/>
                <a:gd name="T25" fmla="*/ 19 h 44"/>
                <a:gd name="T26" fmla="*/ 11 w 43"/>
                <a:gd name="T27" fmla="*/ 40 h 44"/>
                <a:gd name="T28" fmla="*/ 6 w 43"/>
                <a:gd name="T29" fmla="*/ 43 h 44"/>
                <a:gd name="T30" fmla="*/ 6 w 43"/>
                <a:gd name="T31" fmla="*/ 41 h 44"/>
                <a:gd name="T32" fmla="*/ 9 w 43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9" y="20"/>
                  </a:moveTo>
                  <a:cubicBezTo>
                    <a:pt x="9" y="15"/>
                    <a:pt x="6" y="14"/>
                    <a:pt x="3" y="13"/>
                  </a:cubicBezTo>
                  <a:cubicBezTo>
                    <a:pt x="0" y="11"/>
                    <a:pt x="0" y="11"/>
                    <a:pt x="2" y="8"/>
                  </a:cubicBezTo>
                  <a:cubicBezTo>
                    <a:pt x="7" y="1"/>
                    <a:pt x="14" y="0"/>
                    <a:pt x="22" y="0"/>
                  </a:cubicBezTo>
                  <a:cubicBezTo>
                    <a:pt x="25" y="0"/>
                    <a:pt x="25" y="3"/>
                    <a:pt x="23" y="4"/>
                  </a:cubicBezTo>
                  <a:cubicBezTo>
                    <a:pt x="20" y="7"/>
                    <a:pt x="20" y="10"/>
                    <a:pt x="22" y="13"/>
                  </a:cubicBezTo>
                  <a:cubicBezTo>
                    <a:pt x="24" y="17"/>
                    <a:pt x="28" y="20"/>
                    <a:pt x="32" y="19"/>
                  </a:cubicBezTo>
                  <a:cubicBezTo>
                    <a:pt x="36" y="18"/>
                    <a:pt x="39" y="20"/>
                    <a:pt x="43" y="20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0" y="25"/>
                    <a:pt x="28" y="26"/>
                    <a:pt x="25" y="23"/>
                  </a:cubicBezTo>
                  <a:cubicBezTo>
                    <a:pt x="22" y="20"/>
                    <a:pt x="20" y="17"/>
                    <a:pt x="17" y="16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3" y="16"/>
                    <a:pt x="13" y="18"/>
                    <a:pt x="14" y="19"/>
                  </a:cubicBezTo>
                  <a:cubicBezTo>
                    <a:pt x="19" y="27"/>
                    <a:pt x="15" y="34"/>
                    <a:pt x="11" y="40"/>
                  </a:cubicBezTo>
                  <a:cubicBezTo>
                    <a:pt x="9" y="42"/>
                    <a:pt x="9" y="44"/>
                    <a:pt x="6" y="43"/>
                  </a:cubicBezTo>
                  <a:cubicBezTo>
                    <a:pt x="5" y="43"/>
                    <a:pt x="5" y="42"/>
                    <a:pt x="6" y="41"/>
                  </a:cubicBezTo>
                  <a:cubicBezTo>
                    <a:pt x="8" y="34"/>
                    <a:pt x="11" y="27"/>
                    <a:pt x="9" y="20"/>
                  </a:cubicBezTo>
                  <a:close/>
                </a:path>
              </a:pathLst>
            </a:custGeom>
            <a:solidFill>
              <a:srgbClr val="F29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246">
              <a:extLst>
                <a:ext uri="{FF2B5EF4-FFF2-40B4-BE49-F238E27FC236}">
                  <a16:creationId xmlns:a16="http://schemas.microsoft.com/office/drawing/2014/main" id="{3187F7D1-61D4-8244-7214-6A404E64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470"/>
              <a:ext cx="37" cy="40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6 h 13"/>
                <a:gd name="T4" fmla="*/ 12 w 12"/>
                <a:gd name="T5" fmla="*/ 7 h 13"/>
                <a:gd name="T6" fmla="*/ 10 w 12"/>
                <a:gd name="T7" fmla="*/ 10 h 13"/>
                <a:gd name="T8" fmla="*/ 3 w 12"/>
                <a:gd name="T9" fmla="*/ 12 h 13"/>
                <a:gd name="T10" fmla="*/ 0 w 12"/>
                <a:gd name="T11" fmla="*/ 5 h 13"/>
                <a:gd name="T12" fmla="*/ 2 w 12"/>
                <a:gd name="T13" fmla="*/ 0 h 13"/>
                <a:gd name="T14" fmla="*/ 2 w 12"/>
                <a:gd name="T15" fmla="*/ 0 h 13"/>
                <a:gd name="T16" fmla="*/ 12 w 12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8" y="11"/>
                    <a:pt x="6" y="13"/>
                    <a:pt x="3" y="12"/>
                  </a:cubicBezTo>
                  <a:cubicBezTo>
                    <a:pt x="0" y="10"/>
                    <a:pt x="0" y="8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6"/>
                    <a:pt x="7" y="7"/>
                    <a:pt x="12" y="3"/>
                  </a:cubicBezTo>
                  <a:close/>
                </a:path>
              </a:pathLst>
            </a:custGeom>
            <a:solidFill>
              <a:srgbClr val="F19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247">
              <a:extLst>
                <a:ext uri="{FF2B5EF4-FFF2-40B4-BE49-F238E27FC236}">
                  <a16:creationId xmlns:a16="http://schemas.microsoft.com/office/drawing/2014/main" id="{E34D3353-F16F-2CD5-C89D-531996BB9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" y="2329"/>
              <a:ext cx="111" cy="107"/>
            </a:xfrm>
            <a:custGeom>
              <a:avLst/>
              <a:gdLst>
                <a:gd name="T0" fmla="*/ 0 w 36"/>
                <a:gd name="T1" fmla="*/ 19 h 35"/>
                <a:gd name="T2" fmla="*/ 16 w 36"/>
                <a:gd name="T3" fmla="*/ 5 h 35"/>
                <a:gd name="T4" fmla="*/ 26 w 36"/>
                <a:gd name="T5" fmla="*/ 3 h 35"/>
                <a:gd name="T6" fmla="*/ 34 w 36"/>
                <a:gd name="T7" fmla="*/ 3 h 35"/>
                <a:gd name="T8" fmla="*/ 33 w 36"/>
                <a:gd name="T9" fmla="*/ 9 h 35"/>
                <a:gd name="T10" fmla="*/ 31 w 36"/>
                <a:gd name="T11" fmla="*/ 14 h 35"/>
                <a:gd name="T12" fmla="*/ 24 w 36"/>
                <a:gd name="T13" fmla="*/ 16 h 35"/>
                <a:gd name="T14" fmla="*/ 17 w 36"/>
                <a:gd name="T15" fmla="*/ 21 h 35"/>
                <a:gd name="T16" fmla="*/ 14 w 36"/>
                <a:gd name="T17" fmla="*/ 29 h 35"/>
                <a:gd name="T18" fmla="*/ 5 w 36"/>
                <a:gd name="T19" fmla="*/ 32 h 35"/>
                <a:gd name="T20" fmla="*/ 0 w 36"/>
                <a:gd name="T2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5">
                  <a:moveTo>
                    <a:pt x="0" y="19"/>
                  </a:moveTo>
                  <a:cubicBezTo>
                    <a:pt x="1" y="9"/>
                    <a:pt x="7" y="4"/>
                    <a:pt x="16" y="5"/>
                  </a:cubicBezTo>
                  <a:cubicBezTo>
                    <a:pt x="20" y="6"/>
                    <a:pt x="23" y="5"/>
                    <a:pt x="26" y="3"/>
                  </a:cubicBezTo>
                  <a:cubicBezTo>
                    <a:pt x="29" y="0"/>
                    <a:pt x="31" y="0"/>
                    <a:pt x="34" y="3"/>
                  </a:cubicBezTo>
                  <a:cubicBezTo>
                    <a:pt x="36" y="5"/>
                    <a:pt x="35" y="7"/>
                    <a:pt x="33" y="9"/>
                  </a:cubicBezTo>
                  <a:cubicBezTo>
                    <a:pt x="32" y="11"/>
                    <a:pt x="32" y="12"/>
                    <a:pt x="31" y="14"/>
                  </a:cubicBezTo>
                  <a:cubicBezTo>
                    <a:pt x="30" y="17"/>
                    <a:pt x="29" y="21"/>
                    <a:pt x="24" y="16"/>
                  </a:cubicBezTo>
                  <a:cubicBezTo>
                    <a:pt x="19" y="13"/>
                    <a:pt x="18" y="18"/>
                    <a:pt x="17" y="21"/>
                  </a:cubicBezTo>
                  <a:cubicBezTo>
                    <a:pt x="17" y="24"/>
                    <a:pt x="17" y="28"/>
                    <a:pt x="14" y="29"/>
                  </a:cubicBezTo>
                  <a:cubicBezTo>
                    <a:pt x="10" y="30"/>
                    <a:pt x="7" y="35"/>
                    <a:pt x="5" y="32"/>
                  </a:cubicBezTo>
                  <a:cubicBezTo>
                    <a:pt x="2" y="29"/>
                    <a:pt x="2" y="23"/>
                    <a:pt x="0" y="19"/>
                  </a:cubicBezTo>
                  <a:close/>
                </a:path>
              </a:pathLst>
            </a:custGeom>
            <a:solidFill>
              <a:srgbClr val="A6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248">
              <a:extLst>
                <a:ext uri="{FF2B5EF4-FFF2-40B4-BE49-F238E27FC236}">
                  <a16:creationId xmlns:a16="http://schemas.microsoft.com/office/drawing/2014/main" id="{74E4DFC9-DFC4-30B3-24E1-D5677DC4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" y="2050"/>
              <a:ext cx="150" cy="175"/>
            </a:xfrm>
            <a:custGeom>
              <a:avLst/>
              <a:gdLst>
                <a:gd name="T0" fmla="*/ 46 w 49"/>
                <a:gd name="T1" fmla="*/ 24 h 57"/>
                <a:gd name="T2" fmla="*/ 46 w 49"/>
                <a:gd name="T3" fmla="*/ 27 h 57"/>
                <a:gd name="T4" fmla="*/ 47 w 49"/>
                <a:gd name="T5" fmla="*/ 34 h 57"/>
                <a:gd name="T6" fmla="*/ 44 w 49"/>
                <a:gd name="T7" fmla="*/ 45 h 57"/>
                <a:gd name="T8" fmla="*/ 39 w 49"/>
                <a:gd name="T9" fmla="*/ 51 h 57"/>
                <a:gd name="T10" fmla="*/ 33 w 49"/>
                <a:gd name="T11" fmla="*/ 56 h 57"/>
                <a:gd name="T12" fmla="*/ 9 w 49"/>
                <a:gd name="T13" fmla="*/ 48 h 57"/>
                <a:gd name="T14" fmla="*/ 6 w 49"/>
                <a:gd name="T15" fmla="*/ 28 h 57"/>
                <a:gd name="T16" fmla="*/ 25 w 49"/>
                <a:gd name="T17" fmla="*/ 9 h 57"/>
                <a:gd name="T18" fmla="*/ 29 w 49"/>
                <a:gd name="T19" fmla="*/ 7 h 57"/>
                <a:gd name="T20" fmla="*/ 41 w 49"/>
                <a:gd name="T21" fmla="*/ 0 h 57"/>
                <a:gd name="T22" fmla="*/ 46 w 49"/>
                <a:gd name="T23" fmla="*/ 1 h 57"/>
                <a:gd name="T24" fmla="*/ 45 w 49"/>
                <a:gd name="T25" fmla="*/ 7 h 57"/>
                <a:gd name="T26" fmla="*/ 44 w 49"/>
                <a:gd name="T27" fmla="*/ 8 h 57"/>
                <a:gd name="T28" fmla="*/ 46 w 49"/>
                <a:gd name="T29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57">
                  <a:moveTo>
                    <a:pt x="46" y="24"/>
                  </a:moveTo>
                  <a:cubicBezTo>
                    <a:pt x="46" y="25"/>
                    <a:pt x="46" y="26"/>
                    <a:pt x="46" y="27"/>
                  </a:cubicBezTo>
                  <a:cubicBezTo>
                    <a:pt x="44" y="29"/>
                    <a:pt x="45" y="32"/>
                    <a:pt x="47" y="34"/>
                  </a:cubicBezTo>
                  <a:cubicBezTo>
                    <a:pt x="49" y="38"/>
                    <a:pt x="48" y="42"/>
                    <a:pt x="44" y="45"/>
                  </a:cubicBezTo>
                  <a:cubicBezTo>
                    <a:pt x="41" y="46"/>
                    <a:pt x="38" y="48"/>
                    <a:pt x="39" y="51"/>
                  </a:cubicBezTo>
                  <a:cubicBezTo>
                    <a:pt x="39" y="56"/>
                    <a:pt x="36" y="57"/>
                    <a:pt x="33" y="56"/>
                  </a:cubicBezTo>
                  <a:cubicBezTo>
                    <a:pt x="25" y="53"/>
                    <a:pt x="18" y="49"/>
                    <a:pt x="9" y="48"/>
                  </a:cubicBezTo>
                  <a:cubicBezTo>
                    <a:pt x="3" y="47"/>
                    <a:pt x="0" y="31"/>
                    <a:pt x="6" y="28"/>
                  </a:cubicBezTo>
                  <a:cubicBezTo>
                    <a:pt x="14" y="23"/>
                    <a:pt x="19" y="15"/>
                    <a:pt x="25" y="9"/>
                  </a:cubicBezTo>
                  <a:cubicBezTo>
                    <a:pt x="26" y="8"/>
                    <a:pt x="27" y="7"/>
                    <a:pt x="29" y="7"/>
                  </a:cubicBezTo>
                  <a:cubicBezTo>
                    <a:pt x="32" y="4"/>
                    <a:pt x="36" y="1"/>
                    <a:pt x="41" y="0"/>
                  </a:cubicBezTo>
                  <a:cubicBezTo>
                    <a:pt x="43" y="0"/>
                    <a:pt x="44" y="0"/>
                    <a:pt x="46" y="1"/>
                  </a:cubicBezTo>
                  <a:cubicBezTo>
                    <a:pt x="48" y="3"/>
                    <a:pt x="46" y="5"/>
                    <a:pt x="45" y="7"/>
                  </a:cubicBezTo>
                  <a:cubicBezTo>
                    <a:pt x="45" y="7"/>
                    <a:pt x="45" y="8"/>
                    <a:pt x="44" y="8"/>
                  </a:cubicBezTo>
                  <a:cubicBezTo>
                    <a:pt x="37" y="14"/>
                    <a:pt x="42" y="19"/>
                    <a:pt x="46" y="24"/>
                  </a:cubicBezTo>
                  <a:close/>
                </a:path>
              </a:pathLst>
            </a:custGeom>
            <a:solidFill>
              <a:srgbClr val="CD1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249">
              <a:extLst>
                <a:ext uri="{FF2B5EF4-FFF2-40B4-BE49-F238E27FC236}">
                  <a16:creationId xmlns:a16="http://schemas.microsoft.com/office/drawing/2014/main" id="{3E3CF1AB-627F-C854-53A9-ACE43CEE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2065"/>
              <a:ext cx="150" cy="193"/>
            </a:xfrm>
            <a:custGeom>
              <a:avLst/>
              <a:gdLst>
                <a:gd name="T0" fmla="*/ 31 w 49"/>
                <a:gd name="T1" fmla="*/ 2 h 63"/>
                <a:gd name="T2" fmla="*/ 19 w 49"/>
                <a:gd name="T3" fmla="*/ 18 h 63"/>
                <a:gd name="T4" fmla="*/ 14 w 49"/>
                <a:gd name="T5" fmla="*/ 21 h 63"/>
                <a:gd name="T6" fmla="*/ 9 w 49"/>
                <a:gd name="T7" fmla="*/ 34 h 63"/>
                <a:gd name="T8" fmla="*/ 9 w 49"/>
                <a:gd name="T9" fmla="*/ 38 h 63"/>
                <a:gd name="T10" fmla="*/ 12 w 49"/>
                <a:gd name="T11" fmla="*/ 42 h 63"/>
                <a:gd name="T12" fmla="*/ 34 w 49"/>
                <a:gd name="T13" fmla="*/ 49 h 63"/>
                <a:gd name="T14" fmla="*/ 39 w 49"/>
                <a:gd name="T15" fmla="*/ 46 h 63"/>
                <a:gd name="T16" fmla="*/ 45 w 49"/>
                <a:gd name="T17" fmla="*/ 39 h 63"/>
                <a:gd name="T18" fmla="*/ 49 w 49"/>
                <a:gd name="T19" fmla="*/ 39 h 63"/>
                <a:gd name="T20" fmla="*/ 47 w 49"/>
                <a:gd name="T21" fmla="*/ 41 h 63"/>
                <a:gd name="T22" fmla="*/ 45 w 49"/>
                <a:gd name="T23" fmla="*/ 50 h 63"/>
                <a:gd name="T24" fmla="*/ 48 w 49"/>
                <a:gd name="T25" fmla="*/ 57 h 63"/>
                <a:gd name="T26" fmla="*/ 44 w 49"/>
                <a:gd name="T27" fmla="*/ 62 h 63"/>
                <a:gd name="T28" fmla="*/ 41 w 49"/>
                <a:gd name="T29" fmla="*/ 59 h 63"/>
                <a:gd name="T30" fmla="*/ 37 w 49"/>
                <a:gd name="T31" fmla="*/ 57 h 63"/>
                <a:gd name="T32" fmla="*/ 29 w 49"/>
                <a:gd name="T33" fmla="*/ 58 h 63"/>
                <a:gd name="T34" fmla="*/ 14 w 49"/>
                <a:gd name="T35" fmla="*/ 50 h 63"/>
                <a:gd name="T36" fmla="*/ 0 w 49"/>
                <a:gd name="T37" fmla="*/ 28 h 63"/>
                <a:gd name="T38" fmla="*/ 1 w 49"/>
                <a:gd name="T39" fmla="*/ 26 h 63"/>
                <a:gd name="T40" fmla="*/ 29 w 49"/>
                <a:gd name="T41" fmla="*/ 0 h 63"/>
                <a:gd name="T42" fmla="*/ 31 w 49"/>
                <a:gd name="T43" fmla="*/ 1 h 63"/>
                <a:gd name="T44" fmla="*/ 31 w 49"/>
                <a:gd name="T4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63">
                  <a:moveTo>
                    <a:pt x="31" y="2"/>
                  </a:moveTo>
                  <a:cubicBezTo>
                    <a:pt x="28" y="8"/>
                    <a:pt x="20" y="11"/>
                    <a:pt x="19" y="18"/>
                  </a:cubicBezTo>
                  <a:cubicBezTo>
                    <a:pt x="18" y="21"/>
                    <a:pt x="16" y="20"/>
                    <a:pt x="14" y="21"/>
                  </a:cubicBezTo>
                  <a:cubicBezTo>
                    <a:pt x="6" y="23"/>
                    <a:pt x="5" y="27"/>
                    <a:pt x="9" y="34"/>
                  </a:cubicBezTo>
                  <a:cubicBezTo>
                    <a:pt x="10" y="35"/>
                    <a:pt x="9" y="36"/>
                    <a:pt x="9" y="38"/>
                  </a:cubicBezTo>
                  <a:cubicBezTo>
                    <a:pt x="8" y="40"/>
                    <a:pt x="10" y="42"/>
                    <a:pt x="12" y="42"/>
                  </a:cubicBezTo>
                  <a:cubicBezTo>
                    <a:pt x="21" y="40"/>
                    <a:pt x="27" y="46"/>
                    <a:pt x="34" y="49"/>
                  </a:cubicBezTo>
                  <a:cubicBezTo>
                    <a:pt x="38" y="50"/>
                    <a:pt x="40" y="51"/>
                    <a:pt x="39" y="46"/>
                  </a:cubicBezTo>
                  <a:cubicBezTo>
                    <a:pt x="39" y="41"/>
                    <a:pt x="42" y="40"/>
                    <a:pt x="45" y="39"/>
                  </a:cubicBezTo>
                  <a:cubicBezTo>
                    <a:pt x="46" y="38"/>
                    <a:pt x="48" y="38"/>
                    <a:pt x="49" y="39"/>
                  </a:cubicBezTo>
                  <a:cubicBezTo>
                    <a:pt x="49" y="39"/>
                    <a:pt x="48" y="41"/>
                    <a:pt x="47" y="41"/>
                  </a:cubicBezTo>
                  <a:cubicBezTo>
                    <a:pt x="41" y="42"/>
                    <a:pt x="42" y="45"/>
                    <a:pt x="45" y="50"/>
                  </a:cubicBezTo>
                  <a:cubicBezTo>
                    <a:pt x="46" y="52"/>
                    <a:pt x="48" y="54"/>
                    <a:pt x="48" y="57"/>
                  </a:cubicBezTo>
                  <a:cubicBezTo>
                    <a:pt x="47" y="59"/>
                    <a:pt x="46" y="61"/>
                    <a:pt x="44" y="62"/>
                  </a:cubicBezTo>
                  <a:cubicBezTo>
                    <a:pt x="42" y="63"/>
                    <a:pt x="41" y="61"/>
                    <a:pt x="41" y="59"/>
                  </a:cubicBezTo>
                  <a:cubicBezTo>
                    <a:pt x="40" y="56"/>
                    <a:pt x="39" y="56"/>
                    <a:pt x="37" y="57"/>
                  </a:cubicBezTo>
                  <a:cubicBezTo>
                    <a:pt x="35" y="59"/>
                    <a:pt x="32" y="58"/>
                    <a:pt x="29" y="58"/>
                  </a:cubicBezTo>
                  <a:cubicBezTo>
                    <a:pt x="24" y="56"/>
                    <a:pt x="17" y="57"/>
                    <a:pt x="14" y="50"/>
                  </a:cubicBezTo>
                  <a:cubicBezTo>
                    <a:pt x="4" y="46"/>
                    <a:pt x="0" y="39"/>
                    <a:pt x="0" y="28"/>
                  </a:cubicBezTo>
                  <a:cubicBezTo>
                    <a:pt x="0" y="27"/>
                    <a:pt x="0" y="26"/>
                    <a:pt x="1" y="26"/>
                  </a:cubicBezTo>
                  <a:cubicBezTo>
                    <a:pt x="9" y="16"/>
                    <a:pt x="16" y="5"/>
                    <a:pt x="29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1"/>
                    <a:pt x="31" y="2"/>
                    <a:pt x="31" y="2"/>
                  </a:cubicBezTo>
                  <a:close/>
                </a:path>
              </a:pathLst>
            </a:custGeom>
            <a:solidFill>
              <a:srgbClr val="DF5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250">
              <a:extLst>
                <a:ext uri="{FF2B5EF4-FFF2-40B4-BE49-F238E27FC236}">
                  <a16:creationId xmlns:a16="http://schemas.microsoft.com/office/drawing/2014/main" id="{7B5D2334-B034-5694-B681-31C45A50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2096"/>
              <a:ext cx="175" cy="227"/>
            </a:xfrm>
            <a:custGeom>
              <a:avLst/>
              <a:gdLst>
                <a:gd name="T0" fmla="*/ 30 w 57"/>
                <a:gd name="T1" fmla="*/ 40 h 74"/>
                <a:gd name="T2" fmla="*/ 19 w 57"/>
                <a:gd name="T3" fmla="*/ 29 h 74"/>
                <a:gd name="T4" fmla="*/ 18 w 57"/>
                <a:gd name="T5" fmla="*/ 24 h 74"/>
                <a:gd name="T6" fmla="*/ 14 w 57"/>
                <a:gd name="T7" fmla="*/ 17 h 74"/>
                <a:gd name="T8" fmla="*/ 11 w 57"/>
                <a:gd name="T9" fmla="*/ 23 h 74"/>
                <a:gd name="T10" fmla="*/ 7 w 57"/>
                <a:gd name="T11" fmla="*/ 29 h 74"/>
                <a:gd name="T12" fmla="*/ 9 w 57"/>
                <a:gd name="T13" fmla="*/ 39 h 74"/>
                <a:gd name="T14" fmla="*/ 25 w 57"/>
                <a:gd name="T15" fmla="*/ 56 h 74"/>
                <a:gd name="T16" fmla="*/ 27 w 57"/>
                <a:gd name="T17" fmla="*/ 58 h 74"/>
                <a:gd name="T18" fmla="*/ 32 w 57"/>
                <a:gd name="T19" fmla="*/ 65 h 74"/>
                <a:gd name="T20" fmla="*/ 42 w 57"/>
                <a:gd name="T21" fmla="*/ 68 h 74"/>
                <a:gd name="T22" fmla="*/ 57 w 57"/>
                <a:gd name="T23" fmla="*/ 67 h 74"/>
                <a:gd name="T24" fmla="*/ 57 w 57"/>
                <a:gd name="T25" fmla="*/ 68 h 74"/>
                <a:gd name="T26" fmla="*/ 57 w 57"/>
                <a:gd name="T27" fmla="*/ 68 h 74"/>
                <a:gd name="T28" fmla="*/ 33 w 57"/>
                <a:gd name="T29" fmla="*/ 71 h 74"/>
                <a:gd name="T30" fmla="*/ 22 w 57"/>
                <a:gd name="T31" fmla="*/ 59 h 74"/>
                <a:gd name="T32" fmla="*/ 18 w 57"/>
                <a:gd name="T33" fmla="*/ 51 h 74"/>
                <a:gd name="T34" fmla="*/ 14 w 57"/>
                <a:gd name="T35" fmla="*/ 47 h 74"/>
                <a:gd name="T36" fmla="*/ 3 w 57"/>
                <a:gd name="T37" fmla="*/ 37 h 74"/>
                <a:gd name="T38" fmla="*/ 3 w 57"/>
                <a:gd name="T39" fmla="*/ 36 h 74"/>
                <a:gd name="T40" fmla="*/ 4 w 57"/>
                <a:gd name="T41" fmla="*/ 26 h 74"/>
                <a:gd name="T42" fmla="*/ 10 w 57"/>
                <a:gd name="T43" fmla="*/ 16 h 74"/>
                <a:gd name="T44" fmla="*/ 12 w 57"/>
                <a:gd name="T45" fmla="*/ 7 h 74"/>
                <a:gd name="T46" fmla="*/ 15 w 57"/>
                <a:gd name="T47" fmla="*/ 3 h 74"/>
                <a:gd name="T48" fmla="*/ 30 w 57"/>
                <a:gd name="T49" fmla="*/ 0 h 74"/>
                <a:gd name="T50" fmla="*/ 32 w 57"/>
                <a:gd name="T51" fmla="*/ 5 h 74"/>
                <a:gd name="T52" fmla="*/ 24 w 57"/>
                <a:gd name="T53" fmla="*/ 14 h 74"/>
                <a:gd name="T54" fmla="*/ 22 w 57"/>
                <a:gd name="T55" fmla="*/ 23 h 74"/>
                <a:gd name="T56" fmla="*/ 30 w 57"/>
                <a:gd name="T5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74">
                  <a:moveTo>
                    <a:pt x="30" y="40"/>
                  </a:moveTo>
                  <a:cubicBezTo>
                    <a:pt x="23" y="39"/>
                    <a:pt x="19" y="36"/>
                    <a:pt x="19" y="29"/>
                  </a:cubicBezTo>
                  <a:cubicBezTo>
                    <a:pt x="19" y="27"/>
                    <a:pt x="19" y="25"/>
                    <a:pt x="18" y="24"/>
                  </a:cubicBezTo>
                  <a:cubicBezTo>
                    <a:pt x="17" y="22"/>
                    <a:pt x="17" y="17"/>
                    <a:pt x="14" y="17"/>
                  </a:cubicBezTo>
                  <a:cubicBezTo>
                    <a:pt x="11" y="17"/>
                    <a:pt x="13" y="21"/>
                    <a:pt x="11" y="23"/>
                  </a:cubicBezTo>
                  <a:cubicBezTo>
                    <a:pt x="10" y="25"/>
                    <a:pt x="8" y="27"/>
                    <a:pt x="7" y="29"/>
                  </a:cubicBezTo>
                  <a:cubicBezTo>
                    <a:pt x="5" y="33"/>
                    <a:pt x="6" y="38"/>
                    <a:pt x="9" y="39"/>
                  </a:cubicBezTo>
                  <a:cubicBezTo>
                    <a:pt x="17" y="43"/>
                    <a:pt x="20" y="50"/>
                    <a:pt x="25" y="56"/>
                  </a:cubicBezTo>
                  <a:cubicBezTo>
                    <a:pt x="25" y="57"/>
                    <a:pt x="26" y="58"/>
                    <a:pt x="27" y="58"/>
                  </a:cubicBezTo>
                  <a:cubicBezTo>
                    <a:pt x="29" y="61"/>
                    <a:pt x="31" y="63"/>
                    <a:pt x="32" y="65"/>
                  </a:cubicBezTo>
                  <a:cubicBezTo>
                    <a:pt x="35" y="69"/>
                    <a:pt x="37" y="70"/>
                    <a:pt x="42" y="68"/>
                  </a:cubicBezTo>
                  <a:cubicBezTo>
                    <a:pt x="46" y="65"/>
                    <a:pt x="52" y="65"/>
                    <a:pt x="57" y="67"/>
                  </a:cubicBezTo>
                  <a:cubicBezTo>
                    <a:pt x="57" y="67"/>
                    <a:pt x="57" y="68"/>
                    <a:pt x="57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49" y="69"/>
                    <a:pt x="41" y="74"/>
                    <a:pt x="33" y="71"/>
                  </a:cubicBezTo>
                  <a:cubicBezTo>
                    <a:pt x="27" y="70"/>
                    <a:pt x="25" y="64"/>
                    <a:pt x="22" y="59"/>
                  </a:cubicBezTo>
                  <a:cubicBezTo>
                    <a:pt x="21" y="56"/>
                    <a:pt x="20" y="54"/>
                    <a:pt x="18" y="51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9" y="45"/>
                    <a:pt x="6" y="41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0" y="32"/>
                    <a:pt x="0" y="29"/>
                    <a:pt x="4" y="26"/>
                  </a:cubicBezTo>
                  <a:cubicBezTo>
                    <a:pt x="8" y="24"/>
                    <a:pt x="8" y="19"/>
                    <a:pt x="10" y="16"/>
                  </a:cubicBezTo>
                  <a:cubicBezTo>
                    <a:pt x="11" y="13"/>
                    <a:pt x="14" y="11"/>
                    <a:pt x="12" y="7"/>
                  </a:cubicBezTo>
                  <a:cubicBezTo>
                    <a:pt x="10" y="4"/>
                    <a:pt x="13" y="4"/>
                    <a:pt x="15" y="3"/>
                  </a:cubicBezTo>
                  <a:cubicBezTo>
                    <a:pt x="20" y="2"/>
                    <a:pt x="25" y="1"/>
                    <a:pt x="30" y="0"/>
                  </a:cubicBezTo>
                  <a:cubicBezTo>
                    <a:pt x="34" y="1"/>
                    <a:pt x="34" y="2"/>
                    <a:pt x="32" y="5"/>
                  </a:cubicBezTo>
                  <a:cubicBezTo>
                    <a:pt x="29" y="8"/>
                    <a:pt x="27" y="11"/>
                    <a:pt x="24" y="14"/>
                  </a:cubicBezTo>
                  <a:cubicBezTo>
                    <a:pt x="21" y="17"/>
                    <a:pt x="21" y="20"/>
                    <a:pt x="22" y="23"/>
                  </a:cubicBezTo>
                  <a:cubicBezTo>
                    <a:pt x="23" y="30"/>
                    <a:pt x="27" y="35"/>
                    <a:pt x="30" y="40"/>
                  </a:cubicBezTo>
                  <a:close/>
                </a:path>
              </a:pathLst>
            </a:custGeom>
            <a:solidFill>
              <a:srgbClr val="F19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251">
              <a:extLst>
                <a:ext uri="{FF2B5EF4-FFF2-40B4-BE49-F238E27FC236}">
                  <a16:creationId xmlns:a16="http://schemas.microsoft.com/office/drawing/2014/main" id="{DBDD31CC-C933-1255-9583-31C1643E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" y="2050"/>
              <a:ext cx="111" cy="172"/>
            </a:xfrm>
            <a:custGeom>
              <a:avLst/>
              <a:gdLst>
                <a:gd name="T0" fmla="*/ 12 w 36"/>
                <a:gd name="T1" fmla="*/ 55 h 56"/>
                <a:gd name="T2" fmla="*/ 1 w 36"/>
                <a:gd name="T3" fmla="*/ 36 h 56"/>
                <a:gd name="T4" fmla="*/ 3 w 36"/>
                <a:gd name="T5" fmla="*/ 31 h 56"/>
                <a:gd name="T6" fmla="*/ 12 w 36"/>
                <a:gd name="T7" fmla="*/ 20 h 56"/>
                <a:gd name="T8" fmla="*/ 12 w 36"/>
                <a:gd name="T9" fmla="*/ 15 h 56"/>
                <a:gd name="T10" fmla="*/ 32 w 36"/>
                <a:gd name="T11" fmla="*/ 2 h 56"/>
                <a:gd name="T12" fmla="*/ 35 w 36"/>
                <a:gd name="T13" fmla="*/ 6 h 56"/>
                <a:gd name="T14" fmla="*/ 7 w 36"/>
                <a:gd name="T15" fmla="*/ 30 h 56"/>
                <a:gd name="T16" fmla="*/ 12 w 36"/>
                <a:gd name="T17" fmla="*/ 51 h 56"/>
                <a:gd name="T18" fmla="*/ 18 w 36"/>
                <a:gd name="T19" fmla="*/ 55 h 56"/>
                <a:gd name="T20" fmla="*/ 16 w 36"/>
                <a:gd name="T21" fmla="*/ 55 h 56"/>
                <a:gd name="T22" fmla="*/ 14 w 36"/>
                <a:gd name="T23" fmla="*/ 55 h 56"/>
                <a:gd name="T24" fmla="*/ 12 w 36"/>
                <a:gd name="T25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6">
                  <a:moveTo>
                    <a:pt x="12" y="55"/>
                  </a:moveTo>
                  <a:cubicBezTo>
                    <a:pt x="4" y="51"/>
                    <a:pt x="5" y="43"/>
                    <a:pt x="1" y="36"/>
                  </a:cubicBezTo>
                  <a:cubicBezTo>
                    <a:pt x="0" y="34"/>
                    <a:pt x="2" y="33"/>
                    <a:pt x="3" y="31"/>
                  </a:cubicBezTo>
                  <a:cubicBezTo>
                    <a:pt x="6" y="28"/>
                    <a:pt x="8" y="23"/>
                    <a:pt x="12" y="20"/>
                  </a:cubicBezTo>
                  <a:cubicBezTo>
                    <a:pt x="15" y="19"/>
                    <a:pt x="15" y="17"/>
                    <a:pt x="12" y="15"/>
                  </a:cubicBezTo>
                  <a:cubicBezTo>
                    <a:pt x="17" y="8"/>
                    <a:pt x="26" y="8"/>
                    <a:pt x="32" y="2"/>
                  </a:cubicBezTo>
                  <a:cubicBezTo>
                    <a:pt x="34" y="0"/>
                    <a:pt x="36" y="2"/>
                    <a:pt x="35" y="6"/>
                  </a:cubicBezTo>
                  <a:cubicBezTo>
                    <a:pt x="23" y="11"/>
                    <a:pt x="15" y="21"/>
                    <a:pt x="7" y="30"/>
                  </a:cubicBezTo>
                  <a:cubicBezTo>
                    <a:pt x="4" y="33"/>
                    <a:pt x="8" y="48"/>
                    <a:pt x="12" y="51"/>
                  </a:cubicBezTo>
                  <a:cubicBezTo>
                    <a:pt x="14" y="52"/>
                    <a:pt x="17" y="52"/>
                    <a:pt x="18" y="55"/>
                  </a:cubicBezTo>
                  <a:cubicBezTo>
                    <a:pt x="17" y="55"/>
                    <a:pt x="17" y="55"/>
                    <a:pt x="16" y="55"/>
                  </a:cubicBezTo>
                  <a:cubicBezTo>
                    <a:pt x="15" y="56"/>
                    <a:pt x="15" y="56"/>
                    <a:pt x="14" y="55"/>
                  </a:cubicBezTo>
                  <a:cubicBezTo>
                    <a:pt x="13" y="55"/>
                    <a:pt x="13" y="55"/>
                    <a:pt x="12" y="55"/>
                  </a:cubicBezTo>
                  <a:close/>
                </a:path>
              </a:pathLst>
            </a:custGeom>
            <a:solidFill>
              <a:srgbClr val="EB7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252">
              <a:extLst>
                <a:ext uri="{FF2B5EF4-FFF2-40B4-BE49-F238E27FC236}">
                  <a16:creationId xmlns:a16="http://schemas.microsoft.com/office/drawing/2014/main" id="{B6762CB9-C8F7-8D91-CDD8-ADC9F5E0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2145"/>
              <a:ext cx="46" cy="61"/>
            </a:xfrm>
            <a:custGeom>
              <a:avLst/>
              <a:gdLst>
                <a:gd name="T0" fmla="*/ 14 w 15"/>
                <a:gd name="T1" fmla="*/ 0 h 20"/>
                <a:gd name="T2" fmla="*/ 9 w 15"/>
                <a:gd name="T3" fmla="*/ 11 h 20"/>
                <a:gd name="T4" fmla="*/ 7 w 15"/>
                <a:gd name="T5" fmla="*/ 20 h 20"/>
                <a:gd name="T6" fmla="*/ 7 w 15"/>
                <a:gd name="T7" fmla="*/ 9 h 20"/>
                <a:gd name="T8" fmla="*/ 14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4" y="0"/>
                  </a:moveTo>
                  <a:cubicBezTo>
                    <a:pt x="15" y="5"/>
                    <a:pt x="13" y="9"/>
                    <a:pt x="9" y="11"/>
                  </a:cubicBezTo>
                  <a:cubicBezTo>
                    <a:pt x="6" y="14"/>
                    <a:pt x="6" y="16"/>
                    <a:pt x="7" y="20"/>
                  </a:cubicBezTo>
                  <a:cubicBezTo>
                    <a:pt x="0" y="16"/>
                    <a:pt x="0" y="13"/>
                    <a:pt x="7" y="9"/>
                  </a:cubicBezTo>
                  <a:cubicBezTo>
                    <a:pt x="11" y="7"/>
                    <a:pt x="9" y="1"/>
                    <a:pt x="14" y="0"/>
                  </a:cubicBezTo>
                  <a:close/>
                </a:path>
              </a:pathLst>
            </a:custGeom>
            <a:solidFill>
              <a:srgbClr val="EA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253">
              <a:extLst>
                <a:ext uri="{FF2B5EF4-FFF2-40B4-BE49-F238E27FC236}">
                  <a16:creationId xmlns:a16="http://schemas.microsoft.com/office/drawing/2014/main" id="{A5F93DAB-FF0B-C67C-8BC2-483E38CD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" y="2301"/>
              <a:ext cx="74" cy="25"/>
            </a:xfrm>
            <a:custGeom>
              <a:avLst/>
              <a:gdLst>
                <a:gd name="T0" fmla="*/ 0 w 24"/>
                <a:gd name="T1" fmla="*/ 4 h 8"/>
                <a:gd name="T2" fmla="*/ 24 w 24"/>
                <a:gd name="T3" fmla="*/ 1 h 8"/>
                <a:gd name="T4" fmla="*/ 0 w 2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0" y="4"/>
                  </a:moveTo>
                  <a:cubicBezTo>
                    <a:pt x="8" y="6"/>
                    <a:pt x="16" y="0"/>
                    <a:pt x="24" y="1"/>
                  </a:cubicBezTo>
                  <a:cubicBezTo>
                    <a:pt x="16" y="5"/>
                    <a:pt x="9" y="8"/>
                    <a:pt x="0" y="4"/>
                  </a:cubicBezTo>
                  <a:close/>
                </a:path>
              </a:pathLst>
            </a:custGeom>
            <a:solidFill>
              <a:srgbClr val="EF8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254">
              <a:extLst>
                <a:ext uri="{FF2B5EF4-FFF2-40B4-BE49-F238E27FC236}">
                  <a16:creationId xmlns:a16="http://schemas.microsoft.com/office/drawing/2014/main" id="{A7D4E4F6-5B8A-ACC6-0844-7D76EBBA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" y="2133"/>
              <a:ext cx="24" cy="52"/>
            </a:xfrm>
            <a:custGeom>
              <a:avLst/>
              <a:gdLst>
                <a:gd name="T0" fmla="*/ 4 w 8"/>
                <a:gd name="T1" fmla="*/ 17 h 17"/>
                <a:gd name="T2" fmla="*/ 0 w 8"/>
                <a:gd name="T3" fmla="*/ 17 h 17"/>
                <a:gd name="T4" fmla="*/ 3 w 8"/>
                <a:gd name="T5" fmla="*/ 9 h 17"/>
                <a:gd name="T6" fmla="*/ 3 w 8"/>
                <a:gd name="T7" fmla="*/ 0 h 17"/>
                <a:gd name="T8" fmla="*/ 4 w 8"/>
                <a:gd name="T9" fmla="*/ 5 h 17"/>
                <a:gd name="T10" fmla="*/ 4 w 8"/>
                <a:gd name="T11" fmla="*/ 5 h 17"/>
                <a:gd name="T12" fmla="*/ 6 w 8"/>
                <a:gd name="T13" fmla="*/ 17 h 17"/>
                <a:gd name="T14" fmla="*/ 4 w 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cubicBezTo>
                    <a:pt x="3" y="17"/>
                    <a:pt x="1" y="17"/>
                    <a:pt x="0" y="17"/>
                  </a:cubicBezTo>
                  <a:cubicBezTo>
                    <a:pt x="3" y="15"/>
                    <a:pt x="4" y="12"/>
                    <a:pt x="3" y="9"/>
                  </a:cubicBezTo>
                  <a:cubicBezTo>
                    <a:pt x="2" y="6"/>
                    <a:pt x="0" y="3"/>
                    <a:pt x="3" y="0"/>
                  </a:cubicBezTo>
                  <a:cubicBezTo>
                    <a:pt x="3" y="2"/>
                    <a:pt x="2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8" y="13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lose/>
                </a:path>
              </a:pathLst>
            </a:custGeom>
            <a:solidFill>
              <a:srgbClr val="DD4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255">
              <a:extLst>
                <a:ext uri="{FF2B5EF4-FFF2-40B4-BE49-F238E27FC236}">
                  <a16:creationId xmlns:a16="http://schemas.microsoft.com/office/drawing/2014/main" id="{9AE91362-366F-1A47-8058-5310ABB6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" y="2602"/>
              <a:ext cx="335" cy="352"/>
            </a:xfrm>
            <a:custGeom>
              <a:avLst/>
              <a:gdLst>
                <a:gd name="T0" fmla="*/ 14 w 109"/>
                <a:gd name="T1" fmla="*/ 42 h 115"/>
                <a:gd name="T2" fmla="*/ 9 w 109"/>
                <a:gd name="T3" fmla="*/ 36 h 115"/>
                <a:gd name="T4" fmla="*/ 13 w 109"/>
                <a:gd name="T5" fmla="*/ 15 h 115"/>
                <a:gd name="T6" fmla="*/ 31 w 109"/>
                <a:gd name="T7" fmla="*/ 8 h 115"/>
                <a:gd name="T8" fmla="*/ 35 w 109"/>
                <a:gd name="T9" fmla="*/ 7 h 115"/>
                <a:gd name="T10" fmla="*/ 44 w 109"/>
                <a:gd name="T11" fmla="*/ 5 h 115"/>
                <a:gd name="T12" fmla="*/ 51 w 109"/>
                <a:gd name="T13" fmla="*/ 2 h 115"/>
                <a:gd name="T14" fmla="*/ 56 w 109"/>
                <a:gd name="T15" fmla="*/ 10 h 115"/>
                <a:gd name="T16" fmla="*/ 57 w 109"/>
                <a:gd name="T17" fmla="*/ 19 h 115"/>
                <a:gd name="T18" fmla="*/ 61 w 109"/>
                <a:gd name="T19" fmla="*/ 27 h 115"/>
                <a:gd name="T20" fmla="*/ 62 w 109"/>
                <a:gd name="T21" fmla="*/ 33 h 115"/>
                <a:gd name="T22" fmla="*/ 54 w 109"/>
                <a:gd name="T23" fmla="*/ 31 h 115"/>
                <a:gd name="T24" fmla="*/ 49 w 109"/>
                <a:gd name="T25" fmla="*/ 22 h 115"/>
                <a:gd name="T26" fmla="*/ 44 w 109"/>
                <a:gd name="T27" fmla="*/ 22 h 115"/>
                <a:gd name="T28" fmla="*/ 42 w 109"/>
                <a:gd name="T29" fmla="*/ 24 h 115"/>
                <a:gd name="T30" fmla="*/ 36 w 109"/>
                <a:gd name="T31" fmla="*/ 29 h 115"/>
                <a:gd name="T32" fmla="*/ 43 w 109"/>
                <a:gd name="T33" fmla="*/ 36 h 115"/>
                <a:gd name="T34" fmla="*/ 57 w 109"/>
                <a:gd name="T35" fmla="*/ 52 h 115"/>
                <a:gd name="T36" fmla="*/ 58 w 109"/>
                <a:gd name="T37" fmla="*/ 54 h 115"/>
                <a:gd name="T38" fmla="*/ 64 w 109"/>
                <a:gd name="T39" fmla="*/ 61 h 115"/>
                <a:gd name="T40" fmla="*/ 68 w 109"/>
                <a:gd name="T41" fmla="*/ 59 h 115"/>
                <a:gd name="T42" fmla="*/ 64 w 109"/>
                <a:gd name="T43" fmla="*/ 51 h 115"/>
                <a:gd name="T44" fmla="*/ 61 w 109"/>
                <a:gd name="T45" fmla="*/ 45 h 115"/>
                <a:gd name="T46" fmla="*/ 66 w 109"/>
                <a:gd name="T47" fmla="*/ 43 h 115"/>
                <a:gd name="T48" fmla="*/ 94 w 109"/>
                <a:gd name="T49" fmla="*/ 41 h 115"/>
                <a:gd name="T50" fmla="*/ 101 w 109"/>
                <a:gd name="T51" fmla="*/ 47 h 115"/>
                <a:gd name="T52" fmla="*/ 103 w 109"/>
                <a:gd name="T53" fmla="*/ 51 h 115"/>
                <a:gd name="T54" fmla="*/ 98 w 109"/>
                <a:gd name="T55" fmla="*/ 71 h 115"/>
                <a:gd name="T56" fmla="*/ 93 w 109"/>
                <a:gd name="T57" fmla="*/ 81 h 115"/>
                <a:gd name="T58" fmla="*/ 94 w 109"/>
                <a:gd name="T59" fmla="*/ 83 h 115"/>
                <a:gd name="T60" fmla="*/ 89 w 109"/>
                <a:gd name="T61" fmla="*/ 111 h 115"/>
                <a:gd name="T62" fmla="*/ 82 w 109"/>
                <a:gd name="T63" fmla="*/ 112 h 115"/>
                <a:gd name="T64" fmla="*/ 72 w 109"/>
                <a:gd name="T65" fmla="*/ 104 h 115"/>
                <a:gd name="T66" fmla="*/ 55 w 109"/>
                <a:gd name="T67" fmla="*/ 93 h 115"/>
                <a:gd name="T68" fmla="*/ 51 w 109"/>
                <a:gd name="T69" fmla="*/ 89 h 115"/>
                <a:gd name="T70" fmla="*/ 49 w 109"/>
                <a:gd name="T71" fmla="*/ 84 h 115"/>
                <a:gd name="T72" fmla="*/ 53 w 109"/>
                <a:gd name="T73" fmla="*/ 74 h 115"/>
                <a:gd name="T74" fmla="*/ 48 w 109"/>
                <a:gd name="T75" fmla="*/ 64 h 115"/>
                <a:gd name="T76" fmla="*/ 40 w 109"/>
                <a:gd name="T77" fmla="*/ 57 h 115"/>
                <a:gd name="T78" fmla="*/ 34 w 109"/>
                <a:gd name="T79" fmla="*/ 29 h 115"/>
                <a:gd name="T80" fmla="*/ 21 w 109"/>
                <a:gd name="T81" fmla="*/ 23 h 115"/>
                <a:gd name="T82" fmla="*/ 18 w 109"/>
                <a:gd name="T83" fmla="*/ 32 h 115"/>
                <a:gd name="T84" fmla="*/ 21 w 109"/>
                <a:gd name="T85" fmla="*/ 48 h 115"/>
                <a:gd name="T86" fmla="*/ 19 w 109"/>
                <a:gd name="T87" fmla="*/ 51 h 115"/>
                <a:gd name="T88" fmla="*/ 16 w 109"/>
                <a:gd name="T89" fmla="*/ 49 h 115"/>
                <a:gd name="T90" fmla="*/ 14 w 109"/>
                <a:gd name="T91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15">
                  <a:moveTo>
                    <a:pt x="14" y="42"/>
                  </a:moveTo>
                  <a:cubicBezTo>
                    <a:pt x="13" y="40"/>
                    <a:pt x="11" y="37"/>
                    <a:pt x="9" y="36"/>
                  </a:cubicBezTo>
                  <a:cubicBezTo>
                    <a:pt x="0" y="27"/>
                    <a:pt x="1" y="19"/>
                    <a:pt x="13" y="15"/>
                  </a:cubicBezTo>
                  <a:cubicBezTo>
                    <a:pt x="20" y="13"/>
                    <a:pt x="26" y="11"/>
                    <a:pt x="31" y="8"/>
                  </a:cubicBezTo>
                  <a:cubicBezTo>
                    <a:pt x="32" y="7"/>
                    <a:pt x="34" y="6"/>
                    <a:pt x="35" y="7"/>
                  </a:cubicBezTo>
                  <a:cubicBezTo>
                    <a:pt x="40" y="13"/>
                    <a:pt x="41" y="7"/>
                    <a:pt x="44" y="5"/>
                  </a:cubicBezTo>
                  <a:cubicBezTo>
                    <a:pt x="46" y="4"/>
                    <a:pt x="47" y="0"/>
                    <a:pt x="51" y="2"/>
                  </a:cubicBezTo>
                  <a:cubicBezTo>
                    <a:pt x="54" y="3"/>
                    <a:pt x="56" y="6"/>
                    <a:pt x="56" y="10"/>
                  </a:cubicBezTo>
                  <a:cubicBezTo>
                    <a:pt x="57" y="13"/>
                    <a:pt x="57" y="16"/>
                    <a:pt x="57" y="19"/>
                  </a:cubicBezTo>
                  <a:cubicBezTo>
                    <a:pt x="57" y="22"/>
                    <a:pt x="60" y="24"/>
                    <a:pt x="61" y="27"/>
                  </a:cubicBezTo>
                  <a:cubicBezTo>
                    <a:pt x="62" y="29"/>
                    <a:pt x="65" y="31"/>
                    <a:pt x="62" y="33"/>
                  </a:cubicBezTo>
                  <a:cubicBezTo>
                    <a:pt x="60" y="34"/>
                    <a:pt x="56" y="34"/>
                    <a:pt x="54" y="31"/>
                  </a:cubicBezTo>
                  <a:cubicBezTo>
                    <a:pt x="52" y="28"/>
                    <a:pt x="51" y="25"/>
                    <a:pt x="49" y="22"/>
                  </a:cubicBezTo>
                  <a:cubicBezTo>
                    <a:pt x="48" y="20"/>
                    <a:pt x="46" y="18"/>
                    <a:pt x="44" y="22"/>
                  </a:cubicBezTo>
                  <a:cubicBezTo>
                    <a:pt x="44" y="23"/>
                    <a:pt x="43" y="24"/>
                    <a:pt x="42" y="24"/>
                  </a:cubicBezTo>
                  <a:cubicBezTo>
                    <a:pt x="40" y="26"/>
                    <a:pt x="36" y="26"/>
                    <a:pt x="36" y="29"/>
                  </a:cubicBezTo>
                  <a:cubicBezTo>
                    <a:pt x="36" y="32"/>
                    <a:pt x="40" y="35"/>
                    <a:pt x="43" y="36"/>
                  </a:cubicBezTo>
                  <a:cubicBezTo>
                    <a:pt x="51" y="38"/>
                    <a:pt x="53" y="46"/>
                    <a:pt x="57" y="52"/>
                  </a:cubicBezTo>
                  <a:cubicBezTo>
                    <a:pt x="57" y="52"/>
                    <a:pt x="57" y="54"/>
                    <a:pt x="58" y="54"/>
                  </a:cubicBezTo>
                  <a:cubicBezTo>
                    <a:pt x="60" y="56"/>
                    <a:pt x="59" y="61"/>
                    <a:pt x="64" y="61"/>
                  </a:cubicBezTo>
                  <a:cubicBezTo>
                    <a:pt x="66" y="61"/>
                    <a:pt x="68" y="60"/>
                    <a:pt x="68" y="59"/>
                  </a:cubicBezTo>
                  <a:cubicBezTo>
                    <a:pt x="69" y="55"/>
                    <a:pt x="66" y="53"/>
                    <a:pt x="64" y="51"/>
                  </a:cubicBezTo>
                  <a:cubicBezTo>
                    <a:pt x="62" y="49"/>
                    <a:pt x="60" y="48"/>
                    <a:pt x="61" y="45"/>
                  </a:cubicBezTo>
                  <a:cubicBezTo>
                    <a:pt x="62" y="43"/>
                    <a:pt x="64" y="43"/>
                    <a:pt x="66" y="43"/>
                  </a:cubicBezTo>
                  <a:cubicBezTo>
                    <a:pt x="75" y="45"/>
                    <a:pt x="84" y="40"/>
                    <a:pt x="94" y="41"/>
                  </a:cubicBezTo>
                  <a:cubicBezTo>
                    <a:pt x="97" y="42"/>
                    <a:pt x="101" y="41"/>
                    <a:pt x="101" y="47"/>
                  </a:cubicBezTo>
                  <a:cubicBezTo>
                    <a:pt x="101" y="48"/>
                    <a:pt x="102" y="49"/>
                    <a:pt x="103" y="51"/>
                  </a:cubicBezTo>
                  <a:cubicBezTo>
                    <a:pt x="109" y="59"/>
                    <a:pt x="107" y="67"/>
                    <a:pt x="98" y="71"/>
                  </a:cubicBezTo>
                  <a:cubicBezTo>
                    <a:pt x="93" y="73"/>
                    <a:pt x="91" y="76"/>
                    <a:pt x="93" y="81"/>
                  </a:cubicBezTo>
                  <a:cubicBezTo>
                    <a:pt x="94" y="82"/>
                    <a:pt x="94" y="83"/>
                    <a:pt x="94" y="83"/>
                  </a:cubicBezTo>
                  <a:cubicBezTo>
                    <a:pt x="88" y="92"/>
                    <a:pt x="94" y="103"/>
                    <a:pt x="89" y="111"/>
                  </a:cubicBezTo>
                  <a:cubicBezTo>
                    <a:pt x="87" y="115"/>
                    <a:pt x="85" y="114"/>
                    <a:pt x="82" y="112"/>
                  </a:cubicBezTo>
                  <a:cubicBezTo>
                    <a:pt x="81" y="107"/>
                    <a:pt x="77" y="104"/>
                    <a:pt x="72" y="104"/>
                  </a:cubicBezTo>
                  <a:cubicBezTo>
                    <a:pt x="64" y="104"/>
                    <a:pt x="61" y="96"/>
                    <a:pt x="55" y="93"/>
                  </a:cubicBezTo>
                  <a:cubicBezTo>
                    <a:pt x="53" y="92"/>
                    <a:pt x="52" y="90"/>
                    <a:pt x="51" y="89"/>
                  </a:cubicBezTo>
                  <a:cubicBezTo>
                    <a:pt x="49" y="88"/>
                    <a:pt x="48" y="86"/>
                    <a:pt x="49" y="84"/>
                  </a:cubicBezTo>
                  <a:cubicBezTo>
                    <a:pt x="52" y="81"/>
                    <a:pt x="52" y="77"/>
                    <a:pt x="53" y="74"/>
                  </a:cubicBezTo>
                  <a:cubicBezTo>
                    <a:pt x="57" y="68"/>
                    <a:pt x="55" y="65"/>
                    <a:pt x="48" y="64"/>
                  </a:cubicBezTo>
                  <a:cubicBezTo>
                    <a:pt x="43" y="64"/>
                    <a:pt x="41" y="61"/>
                    <a:pt x="40" y="57"/>
                  </a:cubicBezTo>
                  <a:cubicBezTo>
                    <a:pt x="40" y="47"/>
                    <a:pt x="34" y="39"/>
                    <a:pt x="34" y="29"/>
                  </a:cubicBezTo>
                  <a:cubicBezTo>
                    <a:pt x="34" y="26"/>
                    <a:pt x="24" y="22"/>
                    <a:pt x="21" y="23"/>
                  </a:cubicBezTo>
                  <a:cubicBezTo>
                    <a:pt x="17" y="24"/>
                    <a:pt x="15" y="27"/>
                    <a:pt x="18" y="32"/>
                  </a:cubicBezTo>
                  <a:cubicBezTo>
                    <a:pt x="20" y="37"/>
                    <a:pt x="20" y="43"/>
                    <a:pt x="21" y="48"/>
                  </a:cubicBezTo>
                  <a:cubicBezTo>
                    <a:pt x="21" y="49"/>
                    <a:pt x="21" y="51"/>
                    <a:pt x="19" y="51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5" y="46"/>
                    <a:pt x="17" y="44"/>
                    <a:pt x="14" y="42"/>
                  </a:cubicBezTo>
                  <a:close/>
                </a:path>
              </a:pathLst>
            </a:custGeom>
            <a:solidFill>
              <a:srgbClr val="9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256">
              <a:extLst>
                <a:ext uri="{FF2B5EF4-FFF2-40B4-BE49-F238E27FC236}">
                  <a16:creationId xmlns:a16="http://schemas.microsoft.com/office/drawing/2014/main" id="{7669AF97-D327-4EAC-92F4-994FC1ADB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" y="2859"/>
              <a:ext cx="31" cy="19"/>
            </a:xfrm>
            <a:custGeom>
              <a:avLst/>
              <a:gdLst>
                <a:gd name="T0" fmla="*/ 0 w 10"/>
                <a:gd name="T1" fmla="*/ 4 h 6"/>
                <a:gd name="T2" fmla="*/ 0 w 10"/>
                <a:gd name="T3" fmla="*/ 3 h 6"/>
                <a:gd name="T4" fmla="*/ 3 w 10"/>
                <a:gd name="T5" fmla="*/ 2 h 6"/>
                <a:gd name="T6" fmla="*/ 9 w 10"/>
                <a:gd name="T7" fmla="*/ 2 h 6"/>
                <a:gd name="T8" fmla="*/ 9 w 10"/>
                <a:gd name="T9" fmla="*/ 4 h 6"/>
                <a:gd name="T10" fmla="*/ 3 w 10"/>
                <a:gd name="T11" fmla="*/ 5 h 6"/>
                <a:gd name="T12" fmla="*/ 0 w 10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2"/>
                    <a:pt x="7" y="0"/>
                    <a:pt x="9" y="2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7" y="6"/>
                    <a:pt x="5" y="6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AA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257">
              <a:extLst>
                <a:ext uri="{FF2B5EF4-FFF2-40B4-BE49-F238E27FC236}">
                  <a16:creationId xmlns:a16="http://schemas.microsoft.com/office/drawing/2014/main" id="{09DC66DB-64CC-52CC-D6DA-F261355A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2691"/>
              <a:ext cx="19" cy="15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3 h 5"/>
                <a:gd name="T4" fmla="*/ 4 w 6"/>
                <a:gd name="T5" fmla="*/ 5 h 5"/>
                <a:gd name="T6" fmla="*/ 1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1" y="4"/>
                    <a:pt x="1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BE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258">
              <a:extLst>
                <a:ext uri="{FF2B5EF4-FFF2-40B4-BE49-F238E27FC236}">
                  <a16:creationId xmlns:a16="http://schemas.microsoft.com/office/drawing/2014/main" id="{71727B33-B988-1384-6D4E-2A657C10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" y="3120"/>
              <a:ext cx="116" cy="107"/>
            </a:xfrm>
            <a:custGeom>
              <a:avLst/>
              <a:gdLst>
                <a:gd name="T0" fmla="*/ 38 w 38"/>
                <a:gd name="T1" fmla="*/ 8 h 35"/>
                <a:gd name="T2" fmla="*/ 29 w 38"/>
                <a:gd name="T3" fmla="*/ 14 h 35"/>
                <a:gd name="T4" fmla="*/ 17 w 38"/>
                <a:gd name="T5" fmla="*/ 24 h 35"/>
                <a:gd name="T6" fmla="*/ 13 w 38"/>
                <a:gd name="T7" fmla="*/ 31 h 35"/>
                <a:gd name="T8" fmla="*/ 4 w 38"/>
                <a:gd name="T9" fmla="*/ 33 h 35"/>
                <a:gd name="T10" fmla="*/ 4 w 38"/>
                <a:gd name="T11" fmla="*/ 26 h 35"/>
                <a:gd name="T12" fmla="*/ 10 w 38"/>
                <a:gd name="T13" fmla="*/ 16 h 35"/>
                <a:gd name="T14" fmla="*/ 18 w 38"/>
                <a:gd name="T15" fmla="*/ 11 h 35"/>
                <a:gd name="T16" fmla="*/ 21 w 38"/>
                <a:gd name="T17" fmla="*/ 10 h 35"/>
                <a:gd name="T18" fmla="*/ 38 w 38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5">
                  <a:moveTo>
                    <a:pt x="38" y="8"/>
                  </a:moveTo>
                  <a:cubicBezTo>
                    <a:pt x="36" y="11"/>
                    <a:pt x="33" y="13"/>
                    <a:pt x="29" y="14"/>
                  </a:cubicBezTo>
                  <a:cubicBezTo>
                    <a:pt x="24" y="15"/>
                    <a:pt x="20" y="19"/>
                    <a:pt x="17" y="24"/>
                  </a:cubicBezTo>
                  <a:cubicBezTo>
                    <a:pt x="16" y="26"/>
                    <a:pt x="15" y="29"/>
                    <a:pt x="13" y="31"/>
                  </a:cubicBezTo>
                  <a:cubicBezTo>
                    <a:pt x="11" y="35"/>
                    <a:pt x="7" y="34"/>
                    <a:pt x="4" y="33"/>
                  </a:cubicBezTo>
                  <a:cubicBezTo>
                    <a:pt x="0" y="31"/>
                    <a:pt x="2" y="28"/>
                    <a:pt x="4" y="26"/>
                  </a:cubicBezTo>
                  <a:cubicBezTo>
                    <a:pt x="6" y="22"/>
                    <a:pt x="8" y="19"/>
                    <a:pt x="10" y="16"/>
                  </a:cubicBezTo>
                  <a:cubicBezTo>
                    <a:pt x="11" y="13"/>
                    <a:pt x="14" y="10"/>
                    <a:pt x="18" y="11"/>
                  </a:cubicBezTo>
                  <a:cubicBezTo>
                    <a:pt x="19" y="11"/>
                    <a:pt x="21" y="10"/>
                    <a:pt x="21" y="10"/>
                  </a:cubicBezTo>
                  <a:cubicBezTo>
                    <a:pt x="26" y="0"/>
                    <a:pt x="33" y="9"/>
                    <a:pt x="38" y="8"/>
                  </a:cubicBezTo>
                  <a:close/>
                </a:path>
              </a:pathLst>
            </a:custGeom>
            <a:solidFill>
              <a:srgbClr val="E45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259">
              <a:extLst>
                <a:ext uri="{FF2B5EF4-FFF2-40B4-BE49-F238E27FC236}">
                  <a16:creationId xmlns:a16="http://schemas.microsoft.com/office/drawing/2014/main" id="{5D40B7BE-E780-8EF2-B8DE-EB97781F2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" y="2485"/>
              <a:ext cx="73" cy="46"/>
            </a:xfrm>
            <a:custGeom>
              <a:avLst/>
              <a:gdLst>
                <a:gd name="T0" fmla="*/ 0 w 24"/>
                <a:gd name="T1" fmla="*/ 3 h 15"/>
                <a:gd name="T2" fmla="*/ 24 w 24"/>
                <a:gd name="T3" fmla="*/ 5 h 15"/>
                <a:gd name="T4" fmla="*/ 18 w 24"/>
                <a:gd name="T5" fmla="*/ 10 h 15"/>
                <a:gd name="T6" fmla="*/ 5 w 24"/>
                <a:gd name="T7" fmla="*/ 15 h 15"/>
                <a:gd name="T8" fmla="*/ 5 w 24"/>
                <a:gd name="T9" fmla="*/ 14 h 15"/>
                <a:gd name="T10" fmla="*/ 10 w 24"/>
                <a:gd name="T11" fmla="*/ 6 h 15"/>
                <a:gd name="T12" fmla="*/ 0 w 24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cubicBezTo>
                    <a:pt x="8" y="2"/>
                    <a:pt x="16" y="0"/>
                    <a:pt x="24" y="5"/>
                  </a:cubicBezTo>
                  <a:cubicBezTo>
                    <a:pt x="24" y="9"/>
                    <a:pt x="22" y="11"/>
                    <a:pt x="18" y="10"/>
                  </a:cubicBezTo>
                  <a:cubicBezTo>
                    <a:pt x="13" y="10"/>
                    <a:pt x="9" y="12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0"/>
                    <a:pt x="8" y="9"/>
                    <a:pt x="10" y="6"/>
                  </a:cubicBezTo>
                  <a:cubicBezTo>
                    <a:pt x="7" y="3"/>
                    <a:pt x="1" y="9"/>
                    <a:pt x="0" y="3"/>
                  </a:cubicBezTo>
                  <a:close/>
                </a:path>
              </a:pathLst>
            </a:custGeom>
            <a:solidFill>
              <a:srgbClr val="E35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260">
              <a:extLst>
                <a:ext uri="{FF2B5EF4-FFF2-40B4-BE49-F238E27FC236}">
                  <a16:creationId xmlns:a16="http://schemas.microsoft.com/office/drawing/2014/main" id="{87DC7E86-6506-8278-0658-E0F39C6F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2525"/>
              <a:ext cx="25" cy="28"/>
            </a:xfrm>
            <a:custGeom>
              <a:avLst/>
              <a:gdLst>
                <a:gd name="T0" fmla="*/ 8 w 8"/>
                <a:gd name="T1" fmla="*/ 2 h 9"/>
                <a:gd name="T2" fmla="*/ 0 w 8"/>
                <a:gd name="T3" fmla="*/ 9 h 9"/>
                <a:gd name="T4" fmla="*/ 0 w 8"/>
                <a:gd name="T5" fmla="*/ 9 h 9"/>
                <a:gd name="T6" fmla="*/ 8 w 8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2"/>
                  </a:moveTo>
                  <a:cubicBezTo>
                    <a:pt x="5" y="4"/>
                    <a:pt x="3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"/>
                    <a:pt x="2" y="0"/>
                    <a:pt x="8" y="2"/>
                  </a:cubicBezTo>
                  <a:close/>
                </a:path>
              </a:pathLst>
            </a:custGeom>
            <a:solidFill>
              <a:srgbClr val="E35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261">
              <a:extLst>
                <a:ext uri="{FF2B5EF4-FFF2-40B4-BE49-F238E27FC236}">
                  <a16:creationId xmlns:a16="http://schemas.microsoft.com/office/drawing/2014/main" id="{4F3DA1A3-E233-55FB-3918-9B564982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918"/>
              <a:ext cx="15" cy="18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3 h 6"/>
                <a:gd name="T4" fmla="*/ 1 w 5"/>
                <a:gd name="T5" fmla="*/ 6 h 6"/>
                <a:gd name="T6" fmla="*/ 0 w 5"/>
                <a:gd name="T7" fmla="*/ 3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4" y="0"/>
                    <a:pt x="5" y="1"/>
                    <a:pt x="5" y="3"/>
                  </a:cubicBezTo>
                  <a:cubicBezTo>
                    <a:pt x="5" y="5"/>
                    <a:pt x="3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71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262">
              <a:extLst>
                <a:ext uri="{FF2B5EF4-FFF2-40B4-BE49-F238E27FC236}">
                  <a16:creationId xmlns:a16="http://schemas.microsoft.com/office/drawing/2014/main" id="{DCEF539C-FC51-E4BA-61AD-AFF7EF79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" y="2452"/>
              <a:ext cx="217" cy="168"/>
            </a:xfrm>
            <a:custGeom>
              <a:avLst/>
              <a:gdLst>
                <a:gd name="T0" fmla="*/ 63 w 71"/>
                <a:gd name="T1" fmla="*/ 26 h 55"/>
                <a:gd name="T2" fmla="*/ 55 w 71"/>
                <a:gd name="T3" fmla="*/ 33 h 55"/>
                <a:gd name="T4" fmla="*/ 53 w 71"/>
                <a:gd name="T5" fmla="*/ 34 h 55"/>
                <a:gd name="T6" fmla="*/ 29 w 71"/>
                <a:gd name="T7" fmla="*/ 39 h 55"/>
                <a:gd name="T8" fmla="*/ 26 w 71"/>
                <a:gd name="T9" fmla="*/ 40 h 55"/>
                <a:gd name="T10" fmla="*/ 25 w 71"/>
                <a:gd name="T11" fmla="*/ 48 h 55"/>
                <a:gd name="T12" fmla="*/ 29 w 71"/>
                <a:gd name="T13" fmla="*/ 54 h 55"/>
                <a:gd name="T14" fmla="*/ 26 w 71"/>
                <a:gd name="T15" fmla="*/ 54 h 55"/>
                <a:gd name="T16" fmla="*/ 18 w 71"/>
                <a:gd name="T17" fmla="*/ 44 h 55"/>
                <a:gd name="T18" fmla="*/ 22 w 71"/>
                <a:gd name="T19" fmla="*/ 32 h 55"/>
                <a:gd name="T20" fmla="*/ 18 w 71"/>
                <a:gd name="T21" fmla="*/ 26 h 55"/>
                <a:gd name="T22" fmla="*/ 11 w 71"/>
                <a:gd name="T23" fmla="*/ 25 h 55"/>
                <a:gd name="T24" fmla="*/ 5 w 71"/>
                <a:gd name="T25" fmla="*/ 27 h 55"/>
                <a:gd name="T26" fmla="*/ 1 w 71"/>
                <a:gd name="T27" fmla="*/ 27 h 55"/>
                <a:gd name="T28" fmla="*/ 1 w 71"/>
                <a:gd name="T29" fmla="*/ 24 h 55"/>
                <a:gd name="T30" fmla="*/ 3 w 71"/>
                <a:gd name="T31" fmla="*/ 21 h 55"/>
                <a:gd name="T32" fmla="*/ 6 w 71"/>
                <a:gd name="T33" fmla="*/ 16 h 55"/>
                <a:gd name="T34" fmla="*/ 7 w 71"/>
                <a:gd name="T35" fmla="*/ 14 h 55"/>
                <a:gd name="T36" fmla="*/ 5 w 71"/>
                <a:gd name="T37" fmla="*/ 4 h 55"/>
                <a:gd name="T38" fmla="*/ 8 w 71"/>
                <a:gd name="T39" fmla="*/ 0 h 55"/>
                <a:gd name="T40" fmla="*/ 15 w 71"/>
                <a:gd name="T41" fmla="*/ 9 h 55"/>
                <a:gd name="T42" fmla="*/ 15 w 71"/>
                <a:gd name="T43" fmla="*/ 10 h 55"/>
                <a:gd name="T44" fmla="*/ 13 w 71"/>
                <a:gd name="T45" fmla="*/ 19 h 55"/>
                <a:gd name="T46" fmla="*/ 23 w 71"/>
                <a:gd name="T47" fmla="*/ 21 h 55"/>
                <a:gd name="T48" fmla="*/ 38 w 71"/>
                <a:gd name="T49" fmla="*/ 15 h 55"/>
                <a:gd name="T50" fmla="*/ 58 w 71"/>
                <a:gd name="T51" fmla="*/ 14 h 55"/>
                <a:gd name="T52" fmla="*/ 58 w 71"/>
                <a:gd name="T53" fmla="*/ 14 h 55"/>
                <a:gd name="T54" fmla="*/ 63 w 71"/>
                <a:gd name="T55" fmla="*/ 15 h 55"/>
                <a:gd name="T56" fmla="*/ 71 w 71"/>
                <a:gd name="T57" fmla="*/ 17 h 55"/>
                <a:gd name="T58" fmla="*/ 63 w 71"/>
                <a:gd name="T5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55">
                  <a:moveTo>
                    <a:pt x="63" y="26"/>
                  </a:moveTo>
                  <a:cubicBezTo>
                    <a:pt x="58" y="25"/>
                    <a:pt x="56" y="28"/>
                    <a:pt x="55" y="33"/>
                  </a:cubicBezTo>
                  <a:cubicBezTo>
                    <a:pt x="54" y="33"/>
                    <a:pt x="53" y="34"/>
                    <a:pt x="53" y="34"/>
                  </a:cubicBezTo>
                  <a:cubicBezTo>
                    <a:pt x="46" y="43"/>
                    <a:pt x="39" y="45"/>
                    <a:pt x="29" y="39"/>
                  </a:cubicBezTo>
                  <a:cubicBezTo>
                    <a:pt x="28" y="39"/>
                    <a:pt x="27" y="39"/>
                    <a:pt x="26" y="40"/>
                  </a:cubicBezTo>
                  <a:cubicBezTo>
                    <a:pt x="23" y="42"/>
                    <a:pt x="24" y="45"/>
                    <a:pt x="25" y="48"/>
                  </a:cubicBezTo>
                  <a:cubicBezTo>
                    <a:pt x="25" y="50"/>
                    <a:pt x="30" y="51"/>
                    <a:pt x="29" y="54"/>
                  </a:cubicBezTo>
                  <a:cubicBezTo>
                    <a:pt x="28" y="55"/>
                    <a:pt x="27" y="55"/>
                    <a:pt x="26" y="54"/>
                  </a:cubicBezTo>
                  <a:cubicBezTo>
                    <a:pt x="24" y="51"/>
                    <a:pt x="16" y="51"/>
                    <a:pt x="18" y="44"/>
                  </a:cubicBezTo>
                  <a:cubicBezTo>
                    <a:pt x="19" y="40"/>
                    <a:pt x="20" y="36"/>
                    <a:pt x="22" y="32"/>
                  </a:cubicBezTo>
                  <a:cubicBezTo>
                    <a:pt x="25" y="27"/>
                    <a:pt x="21" y="26"/>
                    <a:pt x="18" y="26"/>
                  </a:cubicBezTo>
                  <a:cubicBezTo>
                    <a:pt x="15" y="26"/>
                    <a:pt x="13" y="27"/>
                    <a:pt x="11" y="25"/>
                  </a:cubicBezTo>
                  <a:cubicBezTo>
                    <a:pt x="8" y="24"/>
                    <a:pt x="7" y="24"/>
                    <a:pt x="5" y="27"/>
                  </a:cubicBezTo>
                  <a:cubicBezTo>
                    <a:pt x="4" y="29"/>
                    <a:pt x="3" y="27"/>
                    <a:pt x="1" y="27"/>
                  </a:cubicBezTo>
                  <a:cubicBezTo>
                    <a:pt x="1" y="26"/>
                    <a:pt x="1" y="25"/>
                    <a:pt x="1" y="24"/>
                  </a:cubicBezTo>
                  <a:cubicBezTo>
                    <a:pt x="3" y="23"/>
                    <a:pt x="4" y="23"/>
                    <a:pt x="3" y="21"/>
                  </a:cubicBezTo>
                  <a:cubicBezTo>
                    <a:pt x="3" y="18"/>
                    <a:pt x="0" y="14"/>
                    <a:pt x="6" y="16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1"/>
                    <a:pt x="6" y="7"/>
                    <a:pt x="5" y="4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0" y="4"/>
                    <a:pt x="12" y="7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3" y="13"/>
                    <a:pt x="10" y="15"/>
                    <a:pt x="13" y="19"/>
                  </a:cubicBezTo>
                  <a:cubicBezTo>
                    <a:pt x="16" y="23"/>
                    <a:pt x="19" y="22"/>
                    <a:pt x="23" y="21"/>
                  </a:cubicBezTo>
                  <a:cubicBezTo>
                    <a:pt x="28" y="20"/>
                    <a:pt x="34" y="18"/>
                    <a:pt x="38" y="15"/>
                  </a:cubicBezTo>
                  <a:cubicBezTo>
                    <a:pt x="45" y="10"/>
                    <a:pt x="51" y="11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6"/>
                    <a:pt x="61" y="15"/>
                    <a:pt x="63" y="15"/>
                  </a:cubicBezTo>
                  <a:cubicBezTo>
                    <a:pt x="66" y="14"/>
                    <a:pt x="69" y="14"/>
                    <a:pt x="71" y="17"/>
                  </a:cubicBezTo>
                  <a:cubicBezTo>
                    <a:pt x="68" y="20"/>
                    <a:pt x="64" y="21"/>
                    <a:pt x="63" y="26"/>
                  </a:cubicBezTo>
                  <a:close/>
                </a:path>
              </a:pathLst>
            </a:custGeom>
            <a:solidFill>
              <a:srgbClr val="EC7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263">
              <a:extLst>
                <a:ext uri="{FF2B5EF4-FFF2-40B4-BE49-F238E27FC236}">
                  <a16:creationId xmlns:a16="http://schemas.microsoft.com/office/drawing/2014/main" id="{8C148906-EEE8-B77E-7C39-DD8D1859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" y="2335"/>
              <a:ext cx="151" cy="193"/>
            </a:xfrm>
            <a:custGeom>
              <a:avLst/>
              <a:gdLst>
                <a:gd name="T0" fmla="*/ 49 w 49"/>
                <a:gd name="T1" fmla="*/ 52 h 63"/>
                <a:gd name="T2" fmla="*/ 38 w 49"/>
                <a:gd name="T3" fmla="*/ 51 h 63"/>
                <a:gd name="T4" fmla="*/ 34 w 49"/>
                <a:gd name="T5" fmla="*/ 52 h 63"/>
                <a:gd name="T6" fmla="*/ 10 w 49"/>
                <a:gd name="T7" fmla="*/ 62 h 63"/>
                <a:gd name="T8" fmla="*/ 1 w 49"/>
                <a:gd name="T9" fmla="*/ 56 h 63"/>
                <a:gd name="T10" fmla="*/ 6 w 49"/>
                <a:gd name="T11" fmla="*/ 48 h 63"/>
                <a:gd name="T12" fmla="*/ 21 w 49"/>
                <a:gd name="T13" fmla="*/ 48 h 63"/>
                <a:gd name="T14" fmla="*/ 35 w 49"/>
                <a:gd name="T15" fmla="*/ 46 h 63"/>
                <a:gd name="T16" fmla="*/ 37 w 49"/>
                <a:gd name="T17" fmla="*/ 40 h 63"/>
                <a:gd name="T18" fmla="*/ 39 w 49"/>
                <a:gd name="T19" fmla="*/ 27 h 63"/>
                <a:gd name="T20" fmla="*/ 36 w 49"/>
                <a:gd name="T21" fmla="*/ 9 h 63"/>
                <a:gd name="T22" fmla="*/ 37 w 49"/>
                <a:gd name="T23" fmla="*/ 0 h 63"/>
                <a:gd name="T24" fmla="*/ 47 w 49"/>
                <a:gd name="T25" fmla="*/ 11 h 63"/>
                <a:gd name="T26" fmla="*/ 47 w 49"/>
                <a:gd name="T27" fmla="*/ 13 h 63"/>
                <a:gd name="T28" fmla="*/ 39 w 49"/>
                <a:gd name="T29" fmla="*/ 10 h 63"/>
                <a:gd name="T30" fmla="*/ 43 w 49"/>
                <a:gd name="T31" fmla="*/ 38 h 63"/>
                <a:gd name="T32" fmla="*/ 49 w 49"/>
                <a:gd name="T33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3">
                  <a:moveTo>
                    <a:pt x="49" y="52"/>
                  </a:moveTo>
                  <a:cubicBezTo>
                    <a:pt x="45" y="52"/>
                    <a:pt x="42" y="54"/>
                    <a:pt x="38" y="51"/>
                  </a:cubicBezTo>
                  <a:cubicBezTo>
                    <a:pt x="37" y="49"/>
                    <a:pt x="36" y="51"/>
                    <a:pt x="34" y="52"/>
                  </a:cubicBezTo>
                  <a:cubicBezTo>
                    <a:pt x="27" y="57"/>
                    <a:pt x="19" y="60"/>
                    <a:pt x="10" y="62"/>
                  </a:cubicBezTo>
                  <a:cubicBezTo>
                    <a:pt x="6" y="63"/>
                    <a:pt x="2" y="60"/>
                    <a:pt x="1" y="56"/>
                  </a:cubicBezTo>
                  <a:cubicBezTo>
                    <a:pt x="0" y="53"/>
                    <a:pt x="0" y="48"/>
                    <a:pt x="6" y="48"/>
                  </a:cubicBezTo>
                  <a:cubicBezTo>
                    <a:pt x="11" y="49"/>
                    <a:pt x="16" y="51"/>
                    <a:pt x="21" y="48"/>
                  </a:cubicBezTo>
                  <a:cubicBezTo>
                    <a:pt x="26" y="45"/>
                    <a:pt x="30" y="48"/>
                    <a:pt x="35" y="46"/>
                  </a:cubicBezTo>
                  <a:cubicBezTo>
                    <a:pt x="38" y="45"/>
                    <a:pt x="39" y="44"/>
                    <a:pt x="37" y="40"/>
                  </a:cubicBezTo>
                  <a:cubicBezTo>
                    <a:pt x="35" y="36"/>
                    <a:pt x="39" y="31"/>
                    <a:pt x="39" y="27"/>
                  </a:cubicBezTo>
                  <a:cubicBezTo>
                    <a:pt x="40" y="20"/>
                    <a:pt x="39" y="15"/>
                    <a:pt x="36" y="9"/>
                  </a:cubicBezTo>
                  <a:cubicBezTo>
                    <a:pt x="35" y="6"/>
                    <a:pt x="31" y="3"/>
                    <a:pt x="37" y="0"/>
                  </a:cubicBezTo>
                  <a:cubicBezTo>
                    <a:pt x="45" y="0"/>
                    <a:pt x="44" y="7"/>
                    <a:pt x="47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5" y="12"/>
                    <a:pt x="43" y="11"/>
                    <a:pt x="39" y="10"/>
                  </a:cubicBezTo>
                  <a:cubicBezTo>
                    <a:pt x="44" y="20"/>
                    <a:pt x="42" y="29"/>
                    <a:pt x="43" y="38"/>
                  </a:cubicBezTo>
                  <a:cubicBezTo>
                    <a:pt x="44" y="43"/>
                    <a:pt x="47" y="48"/>
                    <a:pt x="49" y="52"/>
                  </a:cubicBezTo>
                  <a:close/>
                </a:path>
              </a:pathLst>
            </a:custGeom>
            <a:solidFill>
              <a:srgbClr val="E35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264">
              <a:extLst>
                <a:ext uri="{FF2B5EF4-FFF2-40B4-BE49-F238E27FC236}">
                  <a16:creationId xmlns:a16="http://schemas.microsoft.com/office/drawing/2014/main" id="{3AA5D62F-BAFC-2512-6D1B-D3AF4A509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393"/>
              <a:ext cx="49" cy="43"/>
            </a:xfrm>
            <a:custGeom>
              <a:avLst/>
              <a:gdLst>
                <a:gd name="T0" fmla="*/ 7 w 16"/>
                <a:gd name="T1" fmla="*/ 2 h 14"/>
                <a:gd name="T2" fmla="*/ 16 w 16"/>
                <a:gd name="T3" fmla="*/ 6 h 14"/>
                <a:gd name="T4" fmla="*/ 6 w 16"/>
                <a:gd name="T5" fmla="*/ 13 h 14"/>
                <a:gd name="T6" fmla="*/ 0 w 16"/>
                <a:gd name="T7" fmla="*/ 7 h 14"/>
                <a:gd name="T8" fmla="*/ 7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7" y="2"/>
                  </a:moveTo>
                  <a:cubicBezTo>
                    <a:pt x="9" y="6"/>
                    <a:pt x="16" y="0"/>
                    <a:pt x="16" y="6"/>
                  </a:cubicBezTo>
                  <a:cubicBezTo>
                    <a:pt x="16" y="9"/>
                    <a:pt x="12" y="14"/>
                    <a:pt x="6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4"/>
                    <a:pt x="3" y="2"/>
                    <a:pt x="7" y="2"/>
                  </a:cubicBezTo>
                  <a:close/>
                </a:path>
              </a:pathLst>
            </a:custGeom>
            <a:solidFill>
              <a:srgbClr val="E56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265">
              <a:extLst>
                <a:ext uri="{FF2B5EF4-FFF2-40B4-BE49-F238E27FC236}">
                  <a16:creationId xmlns:a16="http://schemas.microsoft.com/office/drawing/2014/main" id="{BCCA3348-010A-C044-F7F0-3BE87F8F6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" y="2335"/>
              <a:ext cx="46" cy="34"/>
            </a:xfrm>
            <a:custGeom>
              <a:avLst/>
              <a:gdLst>
                <a:gd name="T0" fmla="*/ 10 w 15"/>
                <a:gd name="T1" fmla="*/ 11 h 11"/>
                <a:gd name="T2" fmla="*/ 5 w 15"/>
                <a:gd name="T3" fmla="*/ 5 h 11"/>
                <a:gd name="T4" fmla="*/ 0 w 15"/>
                <a:gd name="T5" fmla="*/ 0 h 11"/>
                <a:gd name="T6" fmla="*/ 7 w 15"/>
                <a:gd name="T7" fmla="*/ 1 h 11"/>
                <a:gd name="T8" fmla="*/ 10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0" y="11"/>
                  </a:moveTo>
                  <a:cubicBezTo>
                    <a:pt x="8" y="10"/>
                    <a:pt x="5" y="9"/>
                    <a:pt x="5" y="5"/>
                  </a:cubicBezTo>
                  <a:cubicBezTo>
                    <a:pt x="6" y="1"/>
                    <a:pt x="2" y="2"/>
                    <a:pt x="0" y="0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4" y="5"/>
                    <a:pt x="15" y="6"/>
                    <a:pt x="10" y="11"/>
                  </a:cubicBezTo>
                  <a:close/>
                </a:path>
              </a:pathLst>
            </a:custGeom>
            <a:solidFill>
              <a:srgbClr val="E5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266">
              <a:extLst>
                <a:ext uri="{FF2B5EF4-FFF2-40B4-BE49-F238E27FC236}">
                  <a16:creationId xmlns:a16="http://schemas.microsoft.com/office/drawing/2014/main" id="{FC76732E-EB98-AF1C-7A19-F8C6A825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" y="2261"/>
              <a:ext cx="65" cy="86"/>
            </a:xfrm>
            <a:custGeom>
              <a:avLst/>
              <a:gdLst>
                <a:gd name="T0" fmla="*/ 1 w 21"/>
                <a:gd name="T1" fmla="*/ 6 h 28"/>
                <a:gd name="T2" fmla="*/ 9 w 21"/>
                <a:gd name="T3" fmla="*/ 0 h 28"/>
                <a:gd name="T4" fmla="*/ 20 w 21"/>
                <a:gd name="T5" fmla="*/ 20 h 28"/>
                <a:gd name="T6" fmla="*/ 14 w 21"/>
                <a:gd name="T7" fmla="*/ 26 h 28"/>
                <a:gd name="T8" fmla="*/ 8 w 21"/>
                <a:gd name="T9" fmla="*/ 24 h 28"/>
                <a:gd name="T10" fmla="*/ 1 w 21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1" y="6"/>
                  </a:moveTo>
                  <a:cubicBezTo>
                    <a:pt x="3" y="4"/>
                    <a:pt x="5" y="1"/>
                    <a:pt x="9" y="0"/>
                  </a:cubicBezTo>
                  <a:cubicBezTo>
                    <a:pt x="15" y="3"/>
                    <a:pt x="21" y="14"/>
                    <a:pt x="20" y="20"/>
                  </a:cubicBezTo>
                  <a:cubicBezTo>
                    <a:pt x="19" y="24"/>
                    <a:pt x="17" y="25"/>
                    <a:pt x="14" y="26"/>
                  </a:cubicBezTo>
                  <a:cubicBezTo>
                    <a:pt x="11" y="28"/>
                    <a:pt x="10" y="26"/>
                    <a:pt x="8" y="24"/>
                  </a:cubicBezTo>
                  <a:cubicBezTo>
                    <a:pt x="2" y="19"/>
                    <a:pt x="0" y="13"/>
                    <a:pt x="1" y="6"/>
                  </a:cubicBezTo>
                  <a:close/>
                </a:path>
              </a:pathLst>
            </a:custGeom>
            <a:solidFill>
              <a:srgbClr val="EC7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267">
              <a:extLst>
                <a:ext uri="{FF2B5EF4-FFF2-40B4-BE49-F238E27FC236}">
                  <a16:creationId xmlns:a16="http://schemas.microsoft.com/office/drawing/2014/main" id="{60D8066B-3B7A-3363-13F4-719A4160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" y="2366"/>
              <a:ext cx="43" cy="49"/>
            </a:xfrm>
            <a:custGeom>
              <a:avLst/>
              <a:gdLst>
                <a:gd name="T0" fmla="*/ 1 w 14"/>
                <a:gd name="T1" fmla="*/ 7 h 16"/>
                <a:gd name="T2" fmla="*/ 3 w 14"/>
                <a:gd name="T3" fmla="*/ 1 h 16"/>
                <a:gd name="T4" fmla="*/ 7 w 14"/>
                <a:gd name="T5" fmla="*/ 5 h 16"/>
                <a:gd name="T6" fmla="*/ 9 w 14"/>
                <a:gd name="T7" fmla="*/ 8 h 16"/>
                <a:gd name="T8" fmla="*/ 12 w 14"/>
                <a:gd name="T9" fmla="*/ 13 h 16"/>
                <a:gd name="T10" fmla="*/ 6 w 14"/>
                <a:gd name="T11" fmla="*/ 15 h 16"/>
                <a:gd name="T12" fmla="*/ 1 w 14"/>
                <a:gd name="T13" fmla="*/ 9 h 16"/>
                <a:gd name="T14" fmla="*/ 1 w 14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1" y="7"/>
                  </a:moveTo>
                  <a:cubicBezTo>
                    <a:pt x="1" y="5"/>
                    <a:pt x="0" y="2"/>
                    <a:pt x="3" y="1"/>
                  </a:cubicBezTo>
                  <a:cubicBezTo>
                    <a:pt x="6" y="0"/>
                    <a:pt x="6" y="3"/>
                    <a:pt x="7" y="5"/>
                  </a:cubicBezTo>
                  <a:cubicBezTo>
                    <a:pt x="8" y="6"/>
                    <a:pt x="9" y="7"/>
                    <a:pt x="9" y="8"/>
                  </a:cubicBezTo>
                  <a:cubicBezTo>
                    <a:pt x="10" y="10"/>
                    <a:pt x="14" y="11"/>
                    <a:pt x="12" y="13"/>
                  </a:cubicBezTo>
                  <a:cubicBezTo>
                    <a:pt x="11" y="15"/>
                    <a:pt x="8" y="16"/>
                    <a:pt x="6" y="15"/>
                  </a:cubicBezTo>
                  <a:cubicBezTo>
                    <a:pt x="4" y="14"/>
                    <a:pt x="1" y="13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ED8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268">
              <a:extLst>
                <a:ext uri="{FF2B5EF4-FFF2-40B4-BE49-F238E27FC236}">
                  <a16:creationId xmlns:a16="http://schemas.microsoft.com/office/drawing/2014/main" id="{6C6FE88B-6FAB-34ED-D4B0-7E8E8251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" y="2304"/>
              <a:ext cx="15" cy="53"/>
            </a:xfrm>
            <a:custGeom>
              <a:avLst/>
              <a:gdLst>
                <a:gd name="T0" fmla="*/ 2 w 5"/>
                <a:gd name="T1" fmla="*/ 17 h 17"/>
                <a:gd name="T2" fmla="*/ 1 w 5"/>
                <a:gd name="T3" fmla="*/ 0 h 17"/>
                <a:gd name="T4" fmla="*/ 2 w 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2" y="17"/>
                  </a:moveTo>
                  <a:cubicBezTo>
                    <a:pt x="2" y="11"/>
                    <a:pt x="0" y="6"/>
                    <a:pt x="1" y="0"/>
                  </a:cubicBezTo>
                  <a:cubicBezTo>
                    <a:pt x="5" y="6"/>
                    <a:pt x="4" y="11"/>
                    <a:pt x="2" y="17"/>
                  </a:cubicBezTo>
                  <a:close/>
                </a:path>
              </a:pathLst>
            </a:custGeom>
            <a:solidFill>
              <a:srgbClr val="F9B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269">
              <a:extLst>
                <a:ext uri="{FF2B5EF4-FFF2-40B4-BE49-F238E27FC236}">
                  <a16:creationId xmlns:a16="http://schemas.microsoft.com/office/drawing/2014/main" id="{669D1DE4-746A-7CEF-FCEA-CC8DA7B5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" y="2231"/>
              <a:ext cx="95" cy="113"/>
            </a:xfrm>
            <a:custGeom>
              <a:avLst/>
              <a:gdLst>
                <a:gd name="T0" fmla="*/ 6 w 31"/>
                <a:gd name="T1" fmla="*/ 30 h 37"/>
                <a:gd name="T2" fmla="*/ 8 w 31"/>
                <a:gd name="T3" fmla="*/ 22 h 37"/>
                <a:gd name="T4" fmla="*/ 10 w 31"/>
                <a:gd name="T5" fmla="*/ 16 h 37"/>
                <a:gd name="T6" fmla="*/ 12 w 31"/>
                <a:gd name="T7" fmla="*/ 16 h 37"/>
                <a:gd name="T8" fmla="*/ 21 w 31"/>
                <a:gd name="T9" fmla="*/ 14 h 37"/>
                <a:gd name="T10" fmla="*/ 17 w 31"/>
                <a:gd name="T11" fmla="*/ 7 h 37"/>
                <a:gd name="T12" fmla="*/ 13 w 31"/>
                <a:gd name="T13" fmla="*/ 0 h 37"/>
                <a:gd name="T14" fmla="*/ 27 w 31"/>
                <a:gd name="T15" fmla="*/ 2 h 37"/>
                <a:gd name="T16" fmla="*/ 29 w 31"/>
                <a:gd name="T17" fmla="*/ 7 h 37"/>
                <a:gd name="T18" fmla="*/ 27 w 31"/>
                <a:gd name="T19" fmla="*/ 16 h 37"/>
                <a:gd name="T20" fmla="*/ 19 w 31"/>
                <a:gd name="T21" fmla="*/ 34 h 37"/>
                <a:gd name="T22" fmla="*/ 12 w 31"/>
                <a:gd name="T23" fmla="*/ 34 h 37"/>
                <a:gd name="T24" fmla="*/ 6 w 31"/>
                <a:gd name="T2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7">
                  <a:moveTo>
                    <a:pt x="6" y="30"/>
                  </a:moveTo>
                  <a:cubicBezTo>
                    <a:pt x="6" y="27"/>
                    <a:pt x="0" y="23"/>
                    <a:pt x="8" y="22"/>
                  </a:cubicBezTo>
                  <a:cubicBezTo>
                    <a:pt x="10" y="22"/>
                    <a:pt x="6" y="17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5" y="15"/>
                    <a:pt x="19" y="18"/>
                    <a:pt x="21" y="14"/>
                  </a:cubicBezTo>
                  <a:cubicBezTo>
                    <a:pt x="23" y="10"/>
                    <a:pt x="18" y="10"/>
                    <a:pt x="17" y="7"/>
                  </a:cubicBezTo>
                  <a:cubicBezTo>
                    <a:pt x="16" y="5"/>
                    <a:pt x="15" y="3"/>
                    <a:pt x="13" y="0"/>
                  </a:cubicBezTo>
                  <a:cubicBezTo>
                    <a:pt x="18" y="2"/>
                    <a:pt x="22" y="5"/>
                    <a:pt x="27" y="2"/>
                  </a:cubicBezTo>
                  <a:cubicBezTo>
                    <a:pt x="28" y="1"/>
                    <a:pt x="31" y="5"/>
                    <a:pt x="29" y="7"/>
                  </a:cubicBezTo>
                  <a:cubicBezTo>
                    <a:pt x="27" y="10"/>
                    <a:pt x="28" y="13"/>
                    <a:pt x="27" y="16"/>
                  </a:cubicBezTo>
                  <a:cubicBezTo>
                    <a:pt x="25" y="22"/>
                    <a:pt x="22" y="28"/>
                    <a:pt x="19" y="34"/>
                  </a:cubicBezTo>
                  <a:cubicBezTo>
                    <a:pt x="18" y="37"/>
                    <a:pt x="15" y="37"/>
                    <a:pt x="12" y="34"/>
                  </a:cubicBezTo>
                  <a:cubicBezTo>
                    <a:pt x="10" y="32"/>
                    <a:pt x="8" y="31"/>
                    <a:pt x="6" y="30"/>
                  </a:cubicBezTo>
                  <a:close/>
                </a:path>
              </a:pathLst>
            </a:custGeom>
            <a:solidFill>
              <a:srgbClr val="FEF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270">
              <a:extLst>
                <a:ext uri="{FF2B5EF4-FFF2-40B4-BE49-F238E27FC236}">
                  <a16:creationId xmlns:a16="http://schemas.microsoft.com/office/drawing/2014/main" id="{7ED8FF34-38E7-AF79-9999-F9C74C05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274"/>
              <a:ext cx="104" cy="40"/>
            </a:xfrm>
            <a:custGeom>
              <a:avLst/>
              <a:gdLst>
                <a:gd name="T0" fmla="*/ 30 w 34"/>
                <a:gd name="T1" fmla="*/ 9 h 13"/>
                <a:gd name="T2" fmla="*/ 16 w 34"/>
                <a:gd name="T3" fmla="*/ 10 h 13"/>
                <a:gd name="T4" fmla="*/ 0 w 34"/>
                <a:gd name="T5" fmla="*/ 0 h 13"/>
                <a:gd name="T6" fmla="*/ 30 w 34"/>
                <a:gd name="T7" fmla="*/ 5 h 13"/>
                <a:gd name="T8" fmla="*/ 34 w 34"/>
                <a:gd name="T9" fmla="*/ 5 h 13"/>
                <a:gd name="T10" fmla="*/ 30 w 3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0" y="9"/>
                  </a:moveTo>
                  <a:cubicBezTo>
                    <a:pt x="25" y="9"/>
                    <a:pt x="21" y="9"/>
                    <a:pt x="16" y="10"/>
                  </a:cubicBezTo>
                  <a:cubicBezTo>
                    <a:pt x="7" y="13"/>
                    <a:pt x="3" y="11"/>
                    <a:pt x="0" y="0"/>
                  </a:cubicBezTo>
                  <a:cubicBezTo>
                    <a:pt x="9" y="13"/>
                    <a:pt x="19" y="8"/>
                    <a:pt x="30" y="5"/>
                  </a:cubicBezTo>
                  <a:cubicBezTo>
                    <a:pt x="31" y="4"/>
                    <a:pt x="33" y="5"/>
                    <a:pt x="34" y="5"/>
                  </a:cubicBezTo>
                  <a:cubicBezTo>
                    <a:pt x="33" y="7"/>
                    <a:pt x="32" y="8"/>
                    <a:pt x="30" y="9"/>
                  </a:cubicBezTo>
                  <a:close/>
                </a:path>
              </a:pathLst>
            </a:custGeom>
            <a:solidFill>
              <a:srgbClr val="F9B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271">
              <a:extLst>
                <a:ext uri="{FF2B5EF4-FFF2-40B4-BE49-F238E27FC236}">
                  <a16:creationId xmlns:a16="http://schemas.microsoft.com/office/drawing/2014/main" id="{0C0CF7FC-FA5A-3E82-AE72-2331BCA6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" y="2148"/>
              <a:ext cx="21" cy="37"/>
            </a:xfrm>
            <a:custGeom>
              <a:avLst/>
              <a:gdLst>
                <a:gd name="T0" fmla="*/ 2 w 7"/>
                <a:gd name="T1" fmla="*/ 12 h 12"/>
                <a:gd name="T2" fmla="*/ 0 w 7"/>
                <a:gd name="T3" fmla="*/ 0 h 12"/>
                <a:gd name="T4" fmla="*/ 2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2" y="12"/>
                  </a:moveTo>
                  <a:cubicBezTo>
                    <a:pt x="1" y="8"/>
                    <a:pt x="1" y="4"/>
                    <a:pt x="0" y="0"/>
                  </a:cubicBezTo>
                  <a:cubicBezTo>
                    <a:pt x="2" y="4"/>
                    <a:pt x="7" y="7"/>
                    <a:pt x="2" y="12"/>
                  </a:cubicBezTo>
                  <a:close/>
                </a:path>
              </a:pathLst>
            </a:custGeom>
            <a:solidFill>
              <a:srgbClr val="DF5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272">
              <a:extLst>
                <a:ext uri="{FF2B5EF4-FFF2-40B4-BE49-F238E27FC236}">
                  <a16:creationId xmlns:a16="http://schemas.microsoft.com/office/drawing/2014/main" id="{45D4596C-2163-074C-CE58-D1ABC71CF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2225"/>
              <a:ext cx="101" cy="67"/>
            </a:xfrm>
            <a:custGeom>
              <a:avLst/>
              <a:gdLst>
                <a:gd name="T0" fmla="*/ 20 w 33"/>
                <a:gd name="T1" fmla="*/ 22 h 22"/>
                <a:gd name="T2" fmla="*/ 15 w 33"/>
                <a:gd name="T3" fmla="*/ 21 h 22"/>
                <a:gd name="T4" fmla="*/ 2 w 33"/>
                <a:gd name="T5" fmla="*/ 7 h 22"/>
                <a:gd name="T6" fmla="*/ 1 w 33"/>
                <a:gd name="T7" fmla="*/ 2 h 22"/>
                <a:gd name="T8" fmla="*/ 5 w 33"/>
                <a:gd name="T9" fmla="*/ 3 h 22"/>
                <a:gd name="T10" fmla="*/ 21 w 33"/>
                <a:gd name="T11" fmla="*/ 9 h 22"/>
                <a:gd name="T12" fmla="*/ 31 w 33"/>
                <a:gd name="T13" fmla="*/ 13 h 22"/>
                <a:gd name="T14" fmla="*/ 28 w 33"/>
                <a:gd name="T15" fmla="*/ 21 h 22"/>
                <a:gd name="T16" fmla="*/ 20 w 3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2">
                  <a:moveTo>
                    <a:pt x="20" y="22"/>
                  </a:moveTo>
                  <a:cubicBezTo>
                    <a:pt x="18" y="22"/>
                    <a:pt x="17" y="22"/>
                    <a:pt x="15" y="21"/>
                  </a:cubicBezTo>
                  <a:cubicBezTo>
                    <a:pt x="11" y="16"/>
                    <a:pt x="7" y="12"/>
                    <a:pt x="2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10" y="8"/>
                    <a:pt x="14" y="11"/>
                    <a:pt x="21" y="9"/>
                  </a:cubicBezTo>
                  <a:cubicBezTo>
                    <a:pt x="25" y="8"/>
                    <a:pt x="29" y="10"/>
                    <a:pt x="31" y="13"/>
                  </a:cubicBezTo>
                  <a:cubicBezTo>
                    <a:pt x="32" y="17"/>
                    <a:pt x="33" y="20"/>
                    <a:pt x="28" y="21"/>
                  </a:cubicBezTo>
                  <a:cubicBezTo>
                    <a:pt x="25" y="21"/>
                    <a:pt x="22" y="22"/>
                    <a:pt x="20" y="22"/>
                  </a:cubicBezTo>
                  <a:close/>
                </a:path>
              </a:pathLst>
            </a:custGeom>
            <a:solidFill>
              <a:srgbClr val="FEE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273">
              <a:extLst>
                <a:ext uri="{FF2B5EF4-FFF2-40B4-BE49-F238E27FC236}">
                  <a16:creationId xmlns:a16="http://schemas.microsoft.com/office/drawing/2014/main" id="{BFBCFAC2-0BB5-3571-4D8D-9A4D9829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" y="2219"/>
              <a:ext cx="25" cy="24"/>
            </a:xfrm>
            <a:custGeom>
              <a:avLst/>
              <a:gdLst>
                <a:gd name="T0" fmla="*/ 1 w 8"/>
                <a:gd name="T1" fmla="*/ 0 h 8"/>
                <a:gd name="T2" fmla="*/ 3 w 8"/>
                <a:gd name="T3" fmla="*/ 0 h 8"/>
                <a:gd name="T4" fmla="*/ 8 w 8"/>
                <a:gd name="T5" fmla="*/ 7 h 8"/>
                <a:gd name="T6" fmla="*/ 1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3"/>
                    <a:pt x="7" y="4"/>
                    <a:pt x="8" y="7"/>
                  </a:cubicBezTo>
                  <a:cubicBezTo>
                    <a:pt x="2" y="8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F19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274">
              <a:extLst>
                <a:ext uri="{FF2B5EF4-FFF2-40B4-BE49-F238E27FC236}">
                  <a16:creationId xmlns:a16="http://schemas.microsoft.com/office/drawing/2014/main" id="{82EBD79F-DDDB-19EC-3930-E35C17B5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2853"/>
              <a:ext cx="524" cy="387"/>
            </a:xfrm>
            <a:custGeom>
              <a:avLst/>
              <a:gdLst>
                <a:gd name="T0" fmla="*/ 37 w 171"/>
                <a:gd name="T1" fmla="*/ 46 h 126"/>
                <a:gd name="T2" fmla="*/ 46 w 171"/>
                <a:gd name="T3" fmla="*/ 50 h 126"/>
                <a:gd name="T4" fmla="*/ 55 w 171"/>
                <a:gd name="T5" fmla="*/ 59 h 126"/>
                <a:gd name="T6" fmla="*/ 57 w 171"/>
                <a:gd name="T7" fmla="*/ 65 h 126"/>
                <a:gd name="T8" fmla="*/ 59 w 171"/>
                <a:gd name="T9" fmla="*/ 66 h 126"/>
                <a:gd name="T10" fmla="*/ 61 w 171"/>
                <a:gd name="T11" fmla="*/ 64 h 126"/>
                <a:gd name="T12" fmla="*/ 65 w 171"/>
                <a:gd name="T13" fmla="*/ 57 h 126"/>
                <a:gd name="T14" fmla="*/ 66 w 171"/>
                <a:gd name="T15" fmla="*/ 55 h 126"/>
                <a:gd name="T16" fmla="*/ 65 w 171"/>
                <a:gd name="T17" fmla="*/ 32 h 126"/>
                <a:gd name="T18" fmla="*/ 64 w 171"/>
                <a:gd name="T19" fmla="*/ 20 h 126"/>
                <a:gd name="T20" fmla="*/ 64 w 171"/>
                <a:gd name="T21" fmla="*/ 12 h 126"/>
                <a:gd name="T22" fmla="*/ 67 w 171"/>
                <a:gd name="T23" fmla="*/ 4 h 126"/>
                <a:gd name="T24" fmla="*/ 85 w 171"/>
                <a:gd name="T25" fmla="*/ 3 h 126"/>
                <a:gd name="T26" fmla="*/ 88 w 171"/>
                <a:gd name="T27" fmla="*/ 11 h 126"/>
                <a:gd name="T28" fmla="*/ 86 w 171"/>
                <a:gd name="T29" fmla="*/ 27 h 126"/>
                <a:gd name="T30" fmla="*/ 88 w 171"/>
                <a:gd name="T31" fmla="*/ 29 h 126"/>
                <a:gd name="T32" fmla="*/ 96 w 171"/>
                <a:gd name="T33" fmla="*/ 25 h 126"/>
                <a:gd name="T34" fmla="*/ 106 w 171"/>
                <a:gd name="T35" fmla="*/ 28 h 126"/>
                <a:gd name="T36" fmla="*/ 107 w 171"/>
                <a:gd name="T37" fmla="*/ 30 h 126"/>
                <a:gd name="T38" fmla="*/ 124 w 171"/>
                <a:gd name="T39" fmla="*/ 46 h 126"/>
                <a:gd name="T40" fmla="*/ 131 w 171"/>
                <a:gd name="T41" fmla="*/ 52 h 126"/>
                <a:gd name="T42" fmla="*/ 137 w 171"/>
                <a:gd name="T43" fmla="*/ 57 h 126"/>
                <a:gd name="T44" fmla="*/ 140 w 171"/>
                <a:gd name="T45" fmla="*/ 59 h 126"/>
                <a:gd name="T46" fmla="*/ 138 w 171"/>
                <a:gd name="T47" fmla="*/ 61 h 126"/>
                <a:gd name="T48" fmla="*/ 136 w 171"/>
                <a:gd name="T49" fmla="*/ 67 h 126"/>
                <a:gd name="T50" fmla="*/ 155 w 171"/>
                <a:gd name="T51" fmla="*/ 80 h 126"/>
                <a:gd name="T52" fmla="*/ 165 w 171"/>
                <a:gd name="T53" fmla="*/ 87 h 126"/>
                <a:gd name="T54" fmla="*/ 166 w 171"/>
                <a:gd name="T55" fmla="*/ 89 h 126"/>
                <a:gd name="T56" fmla="*/ 167 w 171"/>
                <a:gd name="T57" fmla="*/ 105 h 126"/>
                <a:gd name="T58" fmla="*/ 143 w 171"/>
                <a:gd name="T59" fmla="*/ 110 h 126"/>
                <a:gd name="T60" fmla="*/ 140 w 171"/>
                <a:gd name="T61" fmla="*/ 106 h 126"/>
                <a:gd name="T62" fmla="*/ 135 w 171"/>
                <a:gd name="T63" fmla="*/ 98 h 126"/>
                <a:gd name="T64" fmla="*/ 124 w 171"/>
                <a:gd name="T65" fmla="*/ 102 h 126"/>
                <a:gd name="T66" fmla="*/ 123 w 171"/>
                <a:gd name="T67" fmla="*/ 107 h 126"/>
                <a:gd name="T68" fmla="*/ 120 w 171"/>
                <a:gd name="T69" fmla="*/ 115 h 126"/>
                <a:gd name="T70" fmla="*/ 109 w 171"/>
                <a:gd name="T71" fmla="*/ 113 h 126"/>
                <a:gd name="T72" fmla="*/ 102 w 171"/>
                <a:gd name="T73" fmla="*/ 109 h 126"/>
                <a:gd name="T74" fmla="*/ 93 w 171"/>
                <a:gd name="T75" fmla="*/ 94 h 126"/>
                <a:gd name="T76" fmla="*/ 82 w 171"/>
                <a:gd name="T77" fmla="*/ 82 h 126"/>
                <a:gd name="T78" fmla="*/ 75 w 171"/>
                <a:gd name="T79" fmla="*/ 85 h 126"/>
                <a:gd name="T80" fmla="*/ 74 w 171"/>
                <a:gd name="T81" fmla="*/ 95 h 126"/>
                <a:gd name="T82" fmla="*/ 81 w 171"/>
                <a:gd name="T83" fmla="*/ 109 h 126"/>
                <a:gd name="T84" fmla="*/ 81 w 171"/>
                <a:gd name="T85" fmla="*/ 109 h 126"/>
                <a:gd name="T86" fmla="*/ 76 w 171"/>
                <a:gd name="T87" fmla="*/ 120 h 126"/>
                <a:gd name="T88" fmla="*/ 64 w 171"/>
                <a:gd name="T89" fmla="*/ 124 h 126"/>
                <a:gd name="T90" fmla="*/ 58 w 171"/>
                <a:gd name="T91" fmla="*/ 124 h 126"/>
                <a:gd name="T92" fmla="*/ 58 w 171"/>
                <a:gd name="T93" fmla="*/ 117 h 126"/>
                <a:gd name="T94" fmla="*/ 68 w 171"/>
                <a:gd name="T95" fmla="*/ 106 h 126"/>
                <a:gd name="T96" fmla="*/ 67 w 171"/>
                <a:gd name="T97" fmla="*/ 98 h 126"/>
                <a:gd name="T98" fmla="*/ 60 w 171"/>
                <a:gd name="T99" fmla="*/ 93 h 126"/>
                <a:gd name="T100" fmla="*/ 49 w 171"/>
                <a:gd name="T101" fmla="*/ 88 h 126"/>
                <a:gd name="T102" fmla="*/ 33 w 171"/>
                <a:gd name="T103" fmla="*/ 81 h 126"/>
                <a:gd name="T104" fmla="*/ 23 w 171"/>
                <a:gd name="T105" fmla="*/ 84 h 126"/>
                <a:gd name="T106" fmla="*/ 14 w 171"/>
                <a:gd name="T107" fmla="*/ 86 h 126"/>
                <a:gd name="T108" fmla="*/ 8 w 171"/>
                <a:gd name="T109" fmla="*/ 84 h 126"/>
                <a:gd name="T110" fmla="*/ 2 w 171"/>
                <a:gd name="T111" fmla="*/ 74 h 126"/>
                <a:gd name="T112" fmla="*/ 3 w 171"/>
                <a:gd name="T113" fmla="*/ 71 h 126"/>
                <a:gd name="T114" fmla="*/ 7 w 171"/>
                <a:gd name="T115" fmla="*/ 62 h 126"/>
                <a:gd name="T116" fmla="*/ 14 w 171"/>
                <a:gd name="T117" fmla="*/ 67 h 126"/>
                <a:gd name="T118" fmla="*/ 23 w 171"/>
                <a:gd name="T119" fmla="*/ 69 h 126"/>
                <a:gd name="T120" fmla="*/ 28 w 171"/>
                <a:gd name="T121" fmla="*/ 62 h 126"/>
                <a:gd name="T122" fmla="*/ 32 w 171"/>
                <a:gd name="T123" fmla="*/ 48 h 126"/>
                <a:gd name="T124" fmla="*/ 37 w 171"/>
                <a:gd name="T125" fmla="*/ 4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26">
                  <a:moveTo>
                    <a:pt x="37" y="46"/>
                  </a:moveTo>
                  <a:cubicBezTo>
                    <a:pt x="39" y="49"/>
                    <a:pt x="43" y="50"/>
                    <a:pt x="46" y="50"/>
                  </a:cubicBezTo>
                  <a:cubicBezTo>
                    <a:pt x="52" y="49"/>
                    <a:pt x="54" y="54"/>
                    <a:pt x="55" y="59"/>
                  </a:cubicBezTo>
                  <a:cubicBezTo>
                    <a:pt x="56" y="61"/>
                    <a:pt x="56" y="63"/>
                    <a:pt x="57" y="65"/>
                  </a:cubicBezTo>
                  <a:cubicBezTo>
                    <a:pt x="58" y="65"/>
                    <a:pt x="59" y="66"/>
                    <a:pt x="59" y="66"/>
                  </a:cubicBezTo>
                  <a:cubicBezTo>
                    <a:pt x="61" y="66"/>
                    <a:pt x="61" y="65"/>
                    <a:pt x="61" y="64"/>
                  </a:cubicBezTo>
                  <a:cubicBezTo>
                    <a:pt x="61" y="60"/>
                    <a:pt x="62" y="58"/>
                    <a:pt x="65" y="57"/>
                  </a:cubicBezTo>
                  <a:cubicBezTo>
                    <a:pt x="66" y="57"/>
                    <a:pt x="67" y="55"/>
                    <a:pt x="66" y="55"/>
                  </a:cubicBezTo>
                  <a:cubicBezTo>
                    <a:pt x="62" y="48"/>
                    <a:pt x="68" y="40"/>
                    <a:pt x="65" y="32"/>
                  </a:cubicBezTo>
                  <a:cubicBezTo>
                    <a:pt x="63" y="28"/>
                    <a:pt x="63" y="24"/>
                    <a:pt x="64" y="20"/>
                  </a:cubicBezTo>
                  <a:cubicBezTo>
                    <a:pt x="65" y="17"/>
                    <a:pt x="65" y="14"/>
                    <a:pt x="64" y="12"/>
                  </a:cubicBezTo>
                  <a:cubicBezTo>
                    <a:pt x="61" y="7"/>
                    <a:pt x="63" y="5"/>
                    <a:pt x="67" y="4"/>
                  </a:cubicBezTo>
                  <a:cubicBezTo>
                    <a:pt x="73" y="2"/>
                    <a:pt x="79" y="0"/>
                    <a:pt x="85" y="3"/>
                  </a:cubicBezTo>
                  <a:cubicBezTo>
                    <a:pt x="88" y="5"/>
                    <a:pt x="90" y="7"/>
                    <a:pt x="88" y="11"/>
                  </a:cubicBezTo>
                  <a:cubicBezTo>
                    <a:pt x="85" y="16"/>
                    <a:pt x="90" y="22"/>
                    <a:pt x="86" y="27"/>
                  </a:cubicBezTo>
                  <a:cubicBezTo>
                    <a:pt x="85" y="28"/>
                    <a:pt x="87" y="29"/>
                    <a:pt x="88" y="29"/>
                  </a:cubicBezTo>
                  <a:cubicBezTo>
                    <a:pt x="91" y="29"/>
                    <a:pt x="93" y="27"/>
                    <a:pt x="96" y="25"/>
                  </a:cubicBezTo>
                  <a:cubicBezTo>
                    <a:pt x="100" y="21"/>
                    <a:pt x="105" y="23"/>
                    <a:pt x="106" y="28"/>
                  </a:cubicBezTo>
                  <a:cubicBezTo>
                    <a:pt x="107" y="29"/>
                    <a:pt x="107" y="30"/>
                    <a:pt x="107" y="30"/>
                  </a:cubicBezTo>
                  <a:cubicBezTo>
                    <a:pt x="108" y="40"/>
                    <a:pt x="113" y="46"/>
                    <a:pt x="124" y="46"/>
                  </a:cubicBezTo>
                  <a:cubicBezTo>
                    <a:pt x="128" y="45"/>
                    <a:pt x="131" y="47"/>
                    <a:pt x="131" y="52"/>
                  </a:cubicBezTo>
                  <a:cubicBezTo>
                    <a:pt x="131" y="55"/>
                    <a:pt x="133" y="58"/>
                    <a:pt x="137" y="57"/>
                  </a:cubicBezTo>
                  <a:cubicBezTo>
                    <a:pt x="138" y="57"/>
                    <a:pt x="140" y="57"/>
                    <a:pt x="140" y="59"/>
                  </a:cubicBezTo>
                  <a:cubicBezTo>
                    <a:pt x="140" y="60"/>
                    <a:pt x="139" y="61"/>
                    <a:pt x="138" y="61"/>
                  </a:cubicBezTo>
                  <a:cubicBezTo>
                    <a:pt x="134" y="62"/>
                    <a:pt x="135" y="64"/>
                    <a:pt x="136" y="67"/>
                  </a:cubicBezTo>
                  <a:cubicBezTo>
                    <a:pt x="140" y="75"/>
                    <a:pt x="146" y="80"/>
                    <a:pt x="155" y="80"/>
                  </a:cubicBezTo>
                  <a:cubicBezTo>
                    <a:pt x="160" y="81"/>
                    <a:pt x="162" y="84"/>
                    <a:pt x="165" y="87"/>
                  </a:cubicBezTo>
                  <a:cubicBezTo>
                    <a:pt x="165" y="88"/>
                    <a:pt x="165" y="88"/>
                    <a:pt x="166" y="89"/>
                  </a:cubicBezTo>
                  <a:cubicBezTo>
                    <a:pt x="166" y="94"/>
                    <a:pt x="171" y="100"/>
                    <a:pt x="167" y="105"/>
                  </a:cubicBezTo>
                  <a:cubicBezTo>
                    <a:pt x="161" y="111"/>
                    <a:pt x="151" y="110"/>
                    <a:pt x="143" y="110"/>
                  </a:cubicBezTo>
                  <a:cubicBezTo>
                    <a:pt x="141" y="110"/>
                    <a:pt x="140" y="108"/>
                    <a:pt x="140" y="106"/>
                  </a:cubicBezTo>
                  <a:cubicBezTo>
                    <a:pt x="140" y="102"/>
                    <a:pt x="139" y="100"/>
                    <a:pt x="135" y="98"/>
                  </a:cubicBezTo>
                  <a:cubicBezTo>
                    <a:pt x="128" y="94"/>
                    <a:pt x="126" y="94"/>
                    <a:pt x="124" y="102"/>
                  </a:cubicBezTo>
                  <a:cubicBezTo>
                    <a:pt x="124" y="103"/>
                    <a:pt x="123" y="105"/>
                    <a:pt x="123" y="107"/>
                  </a:cubicBezTo>
                  <a:cubicBezTo>
                    <a:pt x="123" y="110"/>
                    <a:pt x="124" y="114"/>
                    <a:pt x="120" y="115"/>
                  </a:cubicBezTo>
                  <a:cubicBezTo>
                    <a:pt x="117" y="116"/>
                    <a:pt x="112" y="116"/>
                    <a:pt x="109" y="113"/>
                  </a:cubicBezTo>
                  <a:cubicBezTo>
                    <a:pt x="107" y="111"/>
                    <a:pt x="105" y="109"/>
                    <a:pt x="102" y="109"/>
                  </a:cubicBezTo>
                  <a:cubicBezTo>
                    <a:pt x="97" y="106"/>
                    <a:pt x="94" y="101"/>
                    <a:pt x="93" y="94"/>
                  </a:cubicBezTo>
                  <a:cubicBezTo>
                    <a:pt x="93" y="89"/>
                    <a:pt x="87" y="82"/>
                    <a:pt x="82" y="82"/>
                  </a:cubicBezTo>
                  <a:cubicBezTo>
                    <a:pt x="79" y="81"/>
                    <a:pt x="76" y="82"/>
                    <a:pt x="75" y="85"/>
                  </a:cubicBezTo>
                  <a:cubicBezTo>
                    <a:pt x="74" y="88"/>
                    <a:pt x="71" y="91"/>
                    <a:pt x="74" y="95"/>
                  </a:cubicBezTo>
                  <a:cubicBezTo>
                    <a:pt x="78" y="99"/>
                    <a:pt x="80" y="104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4" y="116"/>
                    <a:pt x="83" y="119"/>
                    <a:pt x="76" y="120"/>
                  </a:cubicBezTo>
                  <a:cubicBezTo>
                    <a:pt x="71" y="120"/>
                    <a:pt x="67" y="122"/>
                    <a:pt x="64" y="124"/>
                  </a:cubicBezTo>
                  <a:cubicBezTo>
                    <a:pt x="62" y="125"/>
                    <a:pt x="60" y="126"/>
                    <a:pt x="58" y="124"/>
                  </a:cubicBezTo>
                  <a:cubicBezTo>
                    <a:pt x="56" y="122"/>
                    <a:pt x="56" y="119"/>
                    <a:pt x="58" y="117"/>
                  </a:cubicBezTo>
                  <a:cubicBezTo>
                    <a:pt x="61" y="113"/>
                    <a:pt x="64" y="109"/>
                    <a:pt x="68" y="106"/>
                  </a:cubicBezTo>
                  <a:cubicBezTo>
                    <a:pt x="71" y="102"/>
                    <a:pt x="71" y="100"/>
                    <a:pt x="67" y="98"/>
                  </a:cubicBezTo>
                  <a:cubicBezTo>
                    <a:pt x="65" y="97"/>
                    <a:pt x="63" y="95"/>
                    <a:pt x="60" y="93"/>
                  </a:cubicBezTo>
                  <a:cubicBezTo>
                    <a:pt x="57" y="90"/>
                    <a:pt x="54" y="88"/>
                    <a:pt x="49" y="88"/>
                  </a:cubicBezTo>
                  <a:cubicBezTo>
                    <a:pt x="43" y="88"/>
                    <a:pt x="38" y="85"/>
                    <a:pt x="33" y="81"/>
                  </a:cubicBezTo>
                  <a:cubicBezTo>
                    <a:pt x="29" y="78"/>
                    <a:pt x="26" y="81"/>
                    <a:pt x="23" y="84"/>
                  </a:cubicBezTo>
                  <a:cubicBezTo>
                    <a:pt x="21" y="88"/>
                    <a:pt x="17" y="88"/>
                    <a:pt x="14" y="86"/>
                  </a:cubicBezTo>
                  <a:cubicBezTo>
                    <a:pt x="12" y="86"/>
                    <a:pt x="10" y="85"/>
                    <a:pt x="8" y="84"/>
                  </a:cubicBezTo>
                  <a:cubicBezTo>
                    <a:pt x="3" y="82"/>
                    <a:pt x="0" y="79"/>
                    <a:pt x="2" y="74"/>
                  </a:cubicBezTo>
                  <a:cubicBezTo>
                    <a:pt x="2" y="73"/>
                    <a:pt x="2" y="72"/>
                    <a:pt x="3" y="71"/>
                  </a:cubicBezTo>
                  <a:cubicBezTo>
                    <a:pt x="3" y="68"/>
                    <a:pt x="3" y="64"/>
                    <a:pt x="7" y="62"/>
                  </a:cubicBezTo>
                  <a:cubicBezTo>
                    <a:pt x="10" y="61"/>
                    <a:pt x="12" y="65"/>
                    <a:pt x="14" y="67"/>
                  </a:cubicBezTo>
                  <a:cubicBezTo>
                    <a:pt x="17" y="70"/>
                    <a:pt x="20" y="70"/>
                    <a:pt x="23" y="69"/>
                  </a:cubicBezTo>
                  <a:cubicBezTo>
                    <a:pt x="26" y="68"/>
                    <a:pt x="28" y="65"/>
                    <a:pt x="28" y="62"/>
                  </a:cubicBezTo>
                  <a:cubicBezTo>
                    <a:pt x="27" y="56"/>
                    <a:pt x="30" y="52"/>
                    <a:pt x="32" y="48"/>
                  </a:cubicBezTo>
                  <a:cubicBezTo>
                    <a:pt x="33" y="45"/>
                    <a:pt x="34" y="44"/>
                    <a:pt x="37" y="46"/>
                  </a:cubicBezTo>
                  <a:close/>
                </a:path>
              </a:pathLst>
            </a:custGeom>
            <a:solidFill>
              <a:srgbClr val="6F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275">
              <a:extLst>
                <a:ext uri="{FF2B5EF4-FFF2-40B4-BE49-F238E27FC236}">
                  <a16:creationId xmlns:a16="http://schemas.microsoft.com/office/drawing/2014/main" id="{26ADB1B2-A7B9-0533-026F-D399940A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2853"/>
              <a:ext cx="184" cy="331"/>
            </a:xfrm>
            <a:custGeom>
              <a:avLst/>
              <a:gdLst>
                <a:gd name="T0" fmla="*/ 39 w 60"/>
                <a:gd name="T1" fmla="*/ 46 h 108"/>
                <a:gd name="T2" fmla="*/ 32 w 60"/>
                <a:gd name="T3" fmla="*/ 54 h 108"/>
                <a:gd name="T4" fmla="*/ 31 w 60"/>
                <a:gd name="T5" fmla="*/ 63 h 108"/>
                <a:gd name="T6" fmla="*/ 26 w 60"/>
                <a:gd name="T7" fmla="*/ 71 h 108"/>
                <a:gd name="T8" fmla="*/ 14 w 60"/>
                <a:gd name="T9" fmla="*/ 67 h 108"/>
                <a:gd name="T10" fmla="*/ 9 w 60"/>
                <a:gd name="T11" fmla="*/ 63 h 108"/>
                <a:gd name="T12" fmla="*/ 7 w 60"/>
                <a:gd name="T13" fmla="*/ 69 h 108"/>
                <a:gd name="T14" fmla="*/ 5 w 60"/>
                <a:gd name="T15" fmla="*/ 80 h 108"/>
                <a:gd name="T16" fmla="*/ 15 w 60"/>
                <a:gd name="T17" fmla="*/ 84 h 108"/>
                <a:gd name="T18" fmla="*/ 25 w 60"/>
                <a:gd name="T19" fmla="*/ 82 h 108"/>
                <a:gd name="T20" fmla="*/ 36 w 60"/>
                <a:gd name="T21" fmla="*/ 80 h 108"/>
                <a:gd name="T22" fmla="*/ 29 w 60"/>
                <a:gd name="T23" fmla="*/ 82 h 108"/>
                <a:gd name="T24" fmla="*/ 25 w 60"/>
                <a:gd name="T25" fmla="*/ 97 h 108"/>
                <a:gd name="T26" fmla="*/ 25 w 60"/>
                <a:gd name="T27" fmla="*/ 103 h 108"/>
                <a:gd name="T28" fmla="*/ 19 w 60"/>
                <a:gd name="T29" fmla="*/ 106 h 108"/>
                <a:gd name="T30" fmla="*/ 10 w 60"/>
                <a:gd name="T31" fmla="*/ 93 h 108"/>
                <a:gd name="T32" fmla="*/ 9 w 60"/>
                <a:gd name="T33" fmla="*/ 88 h 108"/>
                <a:gd name="T34" fmla="*/ 1 w 60"/>
                <a:gd name="T35" fmla="*/ 64 h 108"/>
                <a:gd name="T36" fmla="*/ 4 w 60"/>
                <a:gd name="T37" fmla="*/ 61 h 108"/>
                <a:gd name="T38" fmla="*/ 6 w 60"/>
                <a:gd name="T39" fmla="*/ 60 h 108"/>
                <a:gd name="T40" fmla="*/ 14 w 60"/>
                <a:gd name="T41" fmla="*/ 62 h 108"/>
                <a:gd name="T42" fmla="*/ 17 w 60"/>
                <a:gd name="T43" fmla="*/ 64 h 108"/>
                <a:gd name="T44" fmla="*/ 17 w 60"/>
                <a:gd name="T45" fmla="*/ 64 h 108"/>
                <a:gd name="T46" fmla="*/ 29 w 60"/>
                <a:gd name="T47" fmla="*/ 64 h 108"/>
                <a:gd name="T48" fmla="*/ 29 w 60"/>
                <a:gd name="T49" fmla="*/ 51 h 108"/>
                <a:gd name="T50" fmla="*/ 31 w 60"/>
                <a:gd name="T51" fmla="*/ 41 h 108"/>
                <a:gd name="T52" fmla="*/ 34 w 60"/>
                <a:gd name="T53" fmla="*/ 37 h 108"/>
                <a:gd name="T54" fmla="*/ 34 w 60"/>
                <a:gd name="T55" fmla="*/ 32 h 108"/>
                <a:gd name="T56" fmla="*/ 42 w 60"/>
                <a:gd name="T57" fmla="*/ 19 h 108"/>
                <a:gd name="T58" fmla="*/ 18 w 60"/>
                <a:gd name="T59" fmla="*/ 22 h 108"/>
                <a:gd name="T60" fmla="*/ 27 w 60"/>
                <a:gd name="T61" fmla="*/ 11 h 108"/>
                <a:gd name="T62" fmla="*/ 42 w 60"/>
                <a:gd name="T63" fmla="*/ 5 h 108"/>
                <a:gd name="T64" fmla="*/ 53 w 60"/>
                <a:gd name="T65" fmla="*/ 8 h 108"/>
                <a:gd name="T66" fmla="*/ 54 w 60"/>
                <a:gd name="T67" fmla="*/ 11 h 108"/>
                <a:gd name="T68" fmla="*/ 58 w 60"/>
                <a:gd name="T69" fmla="*/ 18 h 108"/>
                <a:gd name="T70" fmla="*/ 49 w 60"/>
                <a:gd name="T71" fmla="*/ 24 h 108"/>
                <a:gd name="T72" fmla="*/ 39 w 60"/>
                <a:gd name="T73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08">
                  <a:moveTo>
                    <a:pt x="39" y="46"/>
                  </a:moveTo>
                  <a:cubicBezTo>
                    <a:pt x="33" y="46"/>
                    <a:pt x="34" y="51"/>
                    <a:pt x="32" y="54"/>
                  </a:cubicBezTo>
                  <a:cubicBezTo>
                    <a:pt x="31" y="57"/>
                    <a:pt x="31" y="60"/>
                    <a:pt x="31" y="63"/>
                  </a:cubicBezTo>
                  <a:cubicBezTo>
                    <a:pt x="31" y="67"/>
                    <a:pt x="30" y="70"/>
                    <a:pt x="26" y="71"/>
                  </a:cubicBezTo>
                  <a:cubicBezTo>
                    <a:pt x="21" y="72"/>
                    <a:pt x="16" y="73"/>
                    <a:pt x="14" y="67"/>
                  </a:cubicBezTo>
                  <a:cubicBezTo>
                    <a:pt x="13" y="65"/>
                    <a:pt x="12" y="63"/>
                    <a:pt x="9" y="63"/>
                  </a:cubicBezTo>
                  <a:cubicBezTo>
                    <a:pt x="7" y="64"/>
                    <a:pt x="6" y="67"/>
                    <a:pt x="7" y="69"/>
                  </a:cubicBezTo>
                  <a:cubicBezTo>
                    <a:pt x="8" y="73"/>
                    <a:pt x="1" y="76"/>
                    <a:pt x="5" y="80"/>
                  </a:cubicBezTo>
                  <a:cubicBezTo>
                    <a:pt x="8" y="83"/>
                    <a:pt x="13" y="82"/>
                    <a:pt x="15" y="84"/>
                  </a:cubicBezTo>
                  <a:cubicBezTo>
                    <a:pt x="20" y="88"/>
                    <a:pt x="22" y="86"/>
                    <a:pt x="25" y="82"/>
                  </a:cubicBezTo>
                  <a:cubicBezTo>
                    <a:pt x="27" y="79"/>
                    <a:pt x="31" y="74"/>
                    <a:pt x="36" y="80"/>
                  </a:cubicBezTo>
                  <a:cubicBezTo>
                    <a:pt x="34" y="82"/>
                    <a:pt x="32" y="82"/>
                    <a:pt x="29" y="82"/>
                  </a:cubicBezTo>
                  <a:cubicBezTo>
                    <a:pt x="25" y="86"/>
                    <a:pt x="23" y="91"/>
                    <a:pt x="25" y="97"/>
                  </a:cubicBezTo>
                  <a:cubicBezTo>
                    <a:pt x="26" y="99"/>
                    <a:pt x="26" y="101"/>
                    <a:pt x="25" y="103"/>
                  </a:cubicBezTo>
                  <a:cubicBezTo>
                    <a:pt x="24" y="108"/>
                    <a:pt x="22" y="108"/>
                    <a:pt x="19" y="106"/>
                  </a:cubicBezTo>
                  <a:cubicBezTo>
                    <a:pt x="16" y="102"/>
                    <a:pt x="11" y="99"/>
                    <a:pt x="10" y="93"/>
                  </a:cubicBezTo>
                  <a:cubicBezTo>
                    <a:pt x="10" y="91"/>
                    <a:pt x="10" y="89"/>
                    <a:pt x="9" y="88"/>
                  </a:cubicBezTo>
                  <a:cubicBezTo>
                    <a:pt x="1" y="82"/>
                    <a:pt x="3" y="72"/>
                    <a:pt x="1" y="64"/>
                  </a:cubicBezTo>
                  <a:cubicBezTo>
                    <a:pt x="0" y="62"/>
                    <a:pt x="0" y="60"/>
                    <a:pt x="4" y="61"/>
                  </a:cubicBezTo>
                  <a:cubicBezTo>
                    <a:pt x="4" y="61"/>
                    <a:pt x="6" y="61"/>
                    <a:pt x="6" y="60"/>
                  </a:cubicBezTo>
                  <a:cubicBezTo>
                    <a:pt x="10" y="54"/>
                    <a:pt x="12" y="58"/>
                    <a:pt x="14" y="62"/>
                  </a:cubicBezTo>
                  <a:cubicBezTo>
                    <a:pt x="14" y="64"/>
                    <a:pt x="15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1" y="66"/>
                    <a:pt x="25" y="69"/>
                    <a:pt x="29" y="64"/>
                  </a:cubicBezTo>
                  <a:cubicBezTo>
                    <a:pt x="27" y="60"/>
                    <a:pt x="29" y="56"/>
                    <a:pt x="29" y="51"/>
                  </a:cubicBezTo>
                  <a:cubicBezTo>
                    <a:pt x="34" y="49"/>
                    <a:pt x="31" y="45"/>
                    <a:pt x="31" y="41"/>
                  </a:cubicBezTo>
                  <a:cubicBezTo>
                    <a:pt x="33" y="41"/>
                    <a:pt x="35" y="40"/>
                    <a:pt x="34" y="37"/>
                  </a:cubicBezTo>
                  <a:cubicBezTo>
                    <a:pt x="34" y="35"/>
                    <a:pt x="34" y="34"/>
                    <a:pt x="34" y="32"/>
                  </a:cubicBezTo>
                  <a:cubicBezTo>
                    <a:pt x="32" y="23"/>
                    <a:pt x="34" y="21"/>
                    <a:pt x="42" y="19"/>
                  </a:cubicBezTo>
                  <a:cubicBezTo>
                    <a:pt x="34" y="16"/>
                    <a:pt x="26" y="23"/>
                    <a:pt x="18" y="22"/>
                  </a:cubicBezTo>
                  <a:cubicBezTo>
                    <a:pt x="17" y="15"/>
                    <a:pt x="19" y="11"/>
                    <a:pt x="27" y="11"/>
                  </a:cubicBezTo>
                  <a:cubicBezTo>
                    <a:pt x="33" y="12"/>
                    <a:pt x="38" y="9"/>
                    <a:pt x="42" y="5"/>
                  </a:cubicBezTo>
                  <a:cubicBezTo>
                    <a:pt x="46" y="0"/>
                    <a:pt x="51" y="1"/>
                    <a:pt x="53" y="8"/>
                  </a:cubicBezTo>
                  <a:cubicBezTo>
                    <a:pt x="54" y="9"/>
                    <a:pt x="54" y="10"/>
                    <a:pt x="54" y="11"/>
                  </a:cubicBezTo>
                  <a:cubicBezTo>
                    <a:pt x="55" y="14"/>
                    <a:pt x="60" y="15"/>
                    <a:pt x="58" y="18"/>
                  </a:cubicBezTo>
                  <a:cubicBezTo>
                    <a:pt x="56" y="21"/>
                    <a:pt x="52" y="22"/>
                    <a:pt x="49" y="24"/>
                  </a:cubicBezTo>
                  <a:cubicBezTo>
                    <a:pt x="38" y="28"/>
                    <a:pt x="35" y="34"/>
                    <a:pt x="39" y="46"/>
                  </a:cubicBezTo>
                  <a:close/>
                </a:path>
              </a:pathLst>
            </a:custGeom>
            <a:solidFill>
              <a:srgbClr val="851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276">
              <a:extLst>
                <a:ext uri="{FF2B5EF4-FFF2-40B4-BE49-F238E27FC236}">
                  <a16:creationId xmlns:a16="http://schemas.microsoft.com/office/drawing/2014/main" id="{C22325C6-3394-7D4F-EF60-F706C410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3135"/>
              <a:ext cx="169" cy="132"/>
            </a:xfrm>
            <a:custGeom>
              <a:avLst/>
              <a:gdLst>
                <a:gd name="T0" fmla="*/ 27 w 55"/>
                <a:gd name="T1" fmla="*/ 0 h 43"/>
                <a:gd name="T2" fmla="*/ 37 w 55"/>
                <a:gd name="T3" fmla="*/ 7 h 43"/>
                <a:gd name="T4" fmla="*/ 36 w 55"/>
                <a:gd name="T5" fmla="*/ 14 h 43"/>
                <a:gd name="T6" fmla="*/ 26 w 55"/>
                <a:gd name="T7" fmla="*/ 25 h 43"/>
                <a:gd name="T8" fmla="*/ 24 w 55"/>
                <a:gd name="T9" fmla="*/ 31 h 43"/>
                <a:gd name="T10" fmla="*/ 29 w 55"/>
                <a:gd name="T11" fmla="*/ 30 h 43"/>
                <a:gd name="T12" fmla="*/ 42 w 55"/>
                <a:gd name="T13" fmla="*/ 26 h 43"/>
                <a:gd name="T14" fmla="*/ 47 w 55"/>
                <a:gd name="T15" fmla="*/ 17 h 43"/>
                <a:gd name="T16" fmla="*/ 52 w 55"/>
                <a:gd name="T17" fmla="*/ 21 h 43"/>
                <a:gd name="T18" fmla="*/ 48 w 55"/>
                <a:gd name="T19" fmla="*/ 30 h 43"/>
                <a:gd name="T20" fmla="*/ 38 w 55"/>
                <a:gd name="T21" fmla="*/ 33 h 43"/>
                <a:gd name="T22" fmla="*/ 38 w 55"/>
                <a:gd name="T23" fmla="*/ 33 h 43"/>
                <a:gd name="T24" fmla="*/ 36 w 55"/>
                <a:gd name="T25" fmla="*/ 37 h 43"/>
                <a:gd name="T26" fmla="*/ 27 w 55"/>
                <a:gd name="T27" fmla="*/ 40 h 43"/>
                <a:gd name="T28" fmla="*/ 12 w 55"/>
                <a:gd name="T29" fmla="*/ 41 h 43"/>
                <a:gd name="T30" fmla="*/ 12 w 55"/>
                <a:gd name="T31" fmla="*/ 38 h 43"/>
                <a:gd name="T32" fmla="*/ 5 w 55"/>
                <a:gd name="T33" fmla="*/ 23 h 43"/>
                <a:gd name="T34" fmla="*/ 1 w 55"/>
                <a:gd name="T35" fmla="*/ 17 h 43"/>
                <a:gd name="T36" fmla="*/ 7 w 55"/>
                <a:gd name="T37" fmla="*/ 15 h 43"/>
                <a:gd name="T38" fmla="*/ 20 w 55"/>
                <a:gd name="T39" fmla="*/ 19 h 43"/>
                <a:gd name="T40" fmla="*/ 25 w 55"/>
                <a:gd name="T41" fmla="*/ 18 h 43"/>
                <a:gd name="T42" fmla="*/ 28 w 55"/>
                <a:gd name="T43" fmla="*/ 15 h 43"/>
                <a:gd name="T44" fmla="*/ 29 w 55"/>
                <a:gd name="T45" fmla="*/ 5 h 43"/>
                <a:gd name="T46" fmla="*/ 27 w 55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43">
                  <a:moveTo>
                    <a:pt x="27" y="0"/>
                  </a:moveTo>
                  <a:cubicBezTo>
                    <a:pt x="32" y="1"/>
                    <a:pt x="34" y="5"/>
                    <a:pt x="37" y="7"/>
                  </a:cubicBezTo>
                  <a:cubicBezTo>
                    <a:pt x="40" y="8"/>
                    <a:pt x="39" y="12"/>
                    <a:pt x="36" y="14"/>
                  </a:cubicBezTo>
                  <a:cubicBezTo>
                    <a:pt x="32" y="18"/>
                    <a:pt x="29" y="21"/>
                    <a:pt x="26" y="25"/>
                  </a:cubicBezTo>
                  <a:cubicBezTo>
                    <a:pt x="24" y="27"/>
                    <a:pt x="23" y="28"/>
                    <a:pt x="24" y="31"/>
                  </a:cubicBezTo>
                  <a:cubicBezTo>
                    <a:pt x="27" y="33"/>
                    <a:pt x="28" y="31"/>
                    <a:pt x="29" y="30"/>
                  </a:cubicBezTo>
                  <a:cubicBezTo>
                    <a:pt x="34" y="28"/>
                    <a:pt x="37" y="25"/>
                    <a:pt x="42" y="26"/>
                  </a:cubicBezTo>
                  <a:cubicBezTo>
                    <a:pt x="49" y="27"/>
                    <a:pt x="48" y="22"/>
                    <a:pt x="47" y="17"/>
                  </a:cubicBezTo>
                  <a:cubicBezTo>
                    <a:pt x="50" y="17"/>
                    <a:pt x="50" y="21"/>
                    <a:pt x="52" y="21"/>
                  </a:cubicBezTo>
                  <a:cubicBezTo>
                    <a:pt x="55" y="26"/>
                    <a:pt x="52" y="29"/>
                    <a:pt x="48" y="30"/>
                  </a:cubicBezTo>
                  <a:cubicBezTo>
                    <a:pt x="45" y="30"/>
                    <a:pt x="42" y="31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6" y="35"/>
                    <a:pt x="36" y="37"/>
                  </a:cubicBezTo>
                  <a:cubicBezTo>
                    <a:pt x="35" y="42"/>
                    <a:pt x="33" y="43"/>
                    <a:pt x="27" y="40"/>
                  </a:cubicBezTo>
                  <a:cubicBezTo>
                    <a:pt x="23" y="38"/>
                    <a:pt x="17" y="41"/>
                    <a:pt x="12" y="41"/>
                  </a:cubicBezTo>
                  <a:cubicBezTo>
                    <a:pt x="12" y="40"/>
                    <a:pt x="11" y="38"/>
                    <a:pt x="12" y="38"/>
                  </a:cubicBezTo>
                  <a:cubicBezTo>
                    <a:pt x="18" y="29"/>
                    <a:pt x="10" y="26"/>
                    <a:pt x="5" y="23"/>
                  </a:cubicBezTo>
                  <a:cubicBezTo>
                    <a:pt x="2" y="22"/>
                    <a:pt x="0" y="20"/>
                    <a:pt x="1" y="17"/>
                  </a:cubicBezTo>
                  <a:cubicBezTo>
                    <a:pt x="2" y="15"/>
                    <a:pt x="5" y="15"/>
                    <a:pt x="7" y="15"/>
                  </a:cubicBezTo>
                  <a:cubicBezTo>
                    <a:pt x="11" y="16"/>
                    <a:pt x="16" y="15"/>
                    <a:pt x="20" y="19"/>
                  </a:cubicBezTo>
                  <a:cubicBezTo>
                    <a:pt x="22" y="20"/>
                    <a:pt x="23" y="20"/>
                    <a:pt x="25" y="18"/>
                  </a:cubicBezTo>
                  <a:cubicBezTo>
                    <a:pt x="26" y="17"/>
                    <a:pt x="26" y="15"/>
                    <a:pt x="28" y="15"/>
                  </a:cubicBezTo>
                  <a:cubicBezTo>
                    <a:pt x="33" y="12"/>
                    <a:pt x="32" y="8"/>
                    <a:pt x="29" y="5"/>
                  </a:cubicBezTo>
                  <a:cubicBezTo>
                    <a:pt x="27" y="4"/>
                    <a:pt x="26" y="2"/>
                    <a:pt x="27" y="0"/>
                  </a:cubicBezTo>
                  <a:close/>
                </a:path>
              </a:pathLst>
            </a:custGeom>
            <a:solidFill>
              <a:srgbClr val="81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277">
              <a:extLst>
                <a:ext uri="{FF2B5EF4-FFF2-40B4-BE49-F238E27FC236}">
                  <a16:creationId xmlns:a16="http://schemas.microsoft.com/office/drawing/2014/main" id="{AA0CC6DD-ADE0-40CC-CD0C-E5C66BA2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" y="3218"/>
              <a:ext cx="92" cy="89"/>
            </a:xfrm>
            <a:custGeom>
              <a:avLst/>
              <a:gdLst>
                <a:gd name="T0" fmla="*/ 0 w 30"/>
                <a:gd name="T1" fmla="*/ 6 h 29"/>
                <a:gd name="T2" fmla="*/ 23 w 30"/>
                <a:gd name="T3" fmla="*/ 2 h 29"/>
                <a:gd name="T4" fmla="*/ 29 w 30"/>
                <a:gd name="T5" fmla="*/ 10 h 29"/>
                <a:gd name="T6" fmla="*/ 12 w 30"/>
                <a:gd name="T7" fmla="*/ 26 h 29"/>
                <a:gd name="T8" fmla="*/ 4 w 30"/>
                <a:gd name="T9" fmla="*/ 22 h 29"/>
                <a:gd name="T10" fmla="*/ 0 w 30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0" y="6"/>
                  </a:moveTo>
                  <a:cubicBezTo>
                    <a:pt x="7" y="3"/>
                    <a:pt x="15" y="6"/>
                    <a:pt x="23" y="2"/>
                  </a:cubicBezTo>
                  <a:cubicBezTo>
                    <a:pt x="28" y="0"/>
                    <a:pt x="30" y="4"/>
                    <a:pt x="29" y="10"/>
                  </a:cubicBezTo>
                  <a:cubicBezTo>
                    <a:pt x="26" y="19"/>
                    <a:pt x="18" y="21"/>
                    <a:pt x="12" y="26"/>
                  </a:cubicBezTo>
                  <a:cubicBezTo>
                    <a:pt x="9" y="29"/>
                    <a:pt x="6" y="25"/>
                    <a:pt x="4" y="22"/>
                  </a:cubicBezTo>
                  <a:cubicBezTo>
                    <a:pt x="1" y="17"/>
                    <a:pt x="1" y="11"/>
                    <a:pt x="0" y="6"/>
                  </a:cubicBezTo>
                  <a:close/>
                </a:path>
              </a:pathLst>
            </a:custGeom>
            <a:solidFill>
              <a:srgbClr val="70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278">
              <a:extLst>
                <a:ext uri="{FF2B5EF4-FFF2-40B4-BE49-F238E27FC236}">
                  <a16:creationId xmlns:a16="http://schemas.microsoft.com/office/drawing/2014/main" id="{FBAEC598-7F4C-BD39-6BB3-A92848BB1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3157"/>
              <a:ext cx="187" cy="135"/>
            </a:xfrm>
            <a:custGeom>
              <a:avLst/>
              <a:gdLst>
                <a:gd name="T0" fmla="*/ 0 w 61"/>
                <a:gd name="T1" fmla="*/ 26 h 44"/>
                <a:gd name="T2" fmla="*/ 9 w 61"/>
                <a:gd name="T3" fmla="*/ 21 h 44"/>
                <a:gd name="T4" fmla="*/ 14 w 61"/>
                <a:gd name="T5" fmla="*/ 14 h 44"/>
                <a:gd name="T6" fmla="*/ 12 w 61"/>
                <a:gd name="T7" fmla="*/ 6 h 44"/>
                <a:gd name="T8" fmla="*/ 14 w 61"/>
                <a:gd name="T9" fmla="*/ 1 h 44"/>
                <a:gd name="T10" fmla="*/ 17 w 61"/>
                <a:gd name="T11" fmla="*/ 3 h 44"/>
                <a:gd name="T12" fmla="*/ 21 w 61"/>
                <a:gd name="T13" fmla="*/ 11 h 44"/>
                <a:gd name="T14" fmla="*/ 32 w 61"/>
                <a:gd name="T15" fmla="*/ 16 h 44"/>
                <a:gd name="T16" fmla="*/ 46 w 61"/>
                <a:gd name="T17" fmla="*/ 19 h 44"/>
                <a:gd name="T18" fmla="*/ 54 w 61"/>
                <a:gd name="T19" fmla="*/ 15 h 44"/>
                <a:gd name="T20" fmla="*/ 57 w 61"/>
                <a:gd name="T21" fmla="*/ 12 h 44"/>
                <a:gd name="T22" fmla="*/ 61 w 61"/>
                <a:gd name="T23" fmla="*/ 17 h 44"/>
                <a:gd name="T24" fmla="*/ 59 w 61"/>
                <a:gd name="T25" fmla="*/ 21 h 44"/>
                <a:gd name="T26" fmla="*/ 54 w 61"/>
                <a:gd name="T27" fmla="*/ 26 h 44"/>
                <a:gd name="T28" fmla="*/ 54 w 61"/>
                <a:gd name="T29" fmla="*/ 26 h 44"/>
                <a:gd name="T30" fmla="*/ 54 w 61"/>
                <a:gd name="T31" fmla="*/ 44 h 44"/>
                <a:gd name="T32" fmla="*/ 51 w 61"/>
                <a:gd name="T33" fmla="*/ 37 h 44"/>
                <a:gd name="T34" fmla="*/ 51 w 61"/>
                <a:gd name="T35" fmla="*/ 31 h 44"/>
                <a:gd name="T36" fmla="*/ 42 w 61"/>
                <a:gd name="T37" fmla="*/ 21 h 44"/>
                <a:gd name="T38" fmla="*/ 22 w 61"/>
                <a:gd name="T39" fmla="*/ 18 h 44"/>
                <a:gd name="T40" fmla="*/ 21 w 61"/>
                <a:gd name="T41" fmla="*/ 18 h 44"/>
                <a:gd name="T42" fmla="*/ 5 w 61"/>
                <a:gd name="T43" fmla="*/ 26 h 44"/>
                <a:gd name="T44" fmla="*/ 0 w 61"/>
                <a:gd name="T45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">
                  <a:moveTo>
                    <a:pt x="0" y="26"/>
                  </a:moveTo>
                  <a:cubicBezTo>
                    <a:pt x="3" y="24"/>
                    <a:pt x="5" y="22"/>
                    <a:pt x="9" y="21"/>
                  </a:cubicBezTo>
                  <a:cubicBezTo>
                    <a:pt x="13" y="21"/>
                    <a:pt x="15" y="19"/>
                    <a:pt x="14" y="14"/>
                  </a:cubicBezTo>
                  <a:cubicBezTo>
                    <a:pt x="14" y="12"/>
                    <a:pt x="13" y="9"/>
                    <a:pt x="12" y="6"/>
                  </a:cubicBezTo>
                  <a:cubicBezTo>
                    <a:pt x="12" y="4"/>
                    <a:pt x="12" y="2"/>
                    <a:pt x="14" y="1"/>
                  </a:cubicBezTo>
                  <a:cubicBezTo>
                    <a:pt x="16" y="0"/>
                    <a:pt x="17" y="2"/>
                    <a:pt x="17" y="3"/>
                  </a:cubicBezTo>
                  <a:cubicBezTo>
                    <a:pt x="19" y="6"/>
                    <a:pt x="20" y="8"/>
                    <a:pt x="21" y="11"/>
                  </a:cubicBezTo>
                  <a:cubicBezTo>
                    <a:pt x="24" y="16"/>
                    <a:pt x="26" y="18"/>
                    <a:pt x="32" y="16"/>
                  </a:cubicBezTo>
                  <a:cubicBezTo>
                    <a:pt x="37" y="15"/>
                    <a:pt x="40" y="20"/>
                    <a:pt x="46" y="19"/>
                  </a:cubicBezTo>
                  <a:cubicBezTo>
                    <a:pt x="49" y="18"/>
                    <a:pt x="52" y="18"/>
                    <a:pt x="54" y="15"/>
                  </a:cubicBezTo>
                  <a:cubicBezTo>
                    <a:pt x="55" y="13"/>
                    <a:pt x="56" y="12"/>
                    <a:pt x="57" y="12"/>
                  </a:cubicBezTo>
                  <a:cubicBezTo>
                    <a:pt x="60" y="13"/>
                    <a:pt x="60" y="15"/>
                    <a:pt x="61" y="17"/>
                  </a:cubicBezTo>
                  <a:cubicBezTo>
                    <a:pt x="61" y="19"/>
                    <a:pt x="61" y="21"/>
                    <a:pt x="59" y="21"/>
                  </a:cubicBezTo>
                  <a:cubicBezTo>
                    <a:pt x="57" y="22"/>
                    <a:pt x="55" y="24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1" y="32"/>
                    <a:pt x="54" y="38"/>
                    <a:pt x="54" y="44"/>
                  </a:cubicBezTo>
                  <a:cubicBezTo>
                    <a:pt x="51" y="43"/>
                    <a:pt x="49" y="41"/>
                    <a:pt x="51" y="37"/>
                  </a:cubicBezTo>
                  <a:cubicBezTo>
                    <a:pt x="51" y="35"/>
                    <a:pt x="51" y="33"/>
                    <a:pt x="51" y="31"/>
                  </a:cubicBezTo>
                  <a:cubicBezTo>
                    <a:pt x="51" y="21"/>
                    <a:pt x="51" y="22"/>
                    <a:pt x="42" y="21"/>
                  </a:cubicBezTo>
                  <a:cubicBezTo>
                    <a:pt x="36" y="20"/>
                    <a:pt x="28" y="25"/>
                    <a:pt x="22" y="18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18" y="25"/>
                    <a:pt x="10" y="24"/>
                    <a:pt x="5" y="26"/>
                  </a:cubicBezTo>
                  <a:cubicBezTo>
                    <a:pt x="3" y="26"/>
                    <a:pt x="2" y="26"/>
                    <a:pt x="0" y="26"/>
                  </a:cubicBezTo>
                  <a:close/>
                </a:path>
              </a:pathLst>
            </a:custGeom>
            <a:solidFill>
              <a:srgbClr val="9C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279">
              <a:extLst>
                <a:ext uri="{FF2B5EF4-FFF2-40B4-BE49-F238E27FC236}">
                  <a16:creationId xmlns:a16="http://schemas.microsoft.com/office/drawing/2014/main" id="{D9E39712-5B3B-B955-819E-278533C2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896"/>
              <a:ext cx="95" cy="95"/>
            </a:xfrm>
            <a:custGeom>
              <a:avLst/>
              <a:gdLst>
                <a:gd name="T0" fmla="*/ 1 w 31"/>
                <a:gd name="T1" fmla="*/ 8 h 31"/>
                <a:gd name="T2" fmla="*/ 20 w 31"/>
                <a:gd name="T3" fmla="*/ 3 h 31"/>
                <a:gd name="T4" fmla="*/ 26 w 31"/>
                <a:gd name="T5" fmla="*/ 1 h 31"/>
                <a:gd name="T6" fmla="*/ 30 w 31"/>
                <a:gd name="T7" fmla="*/ 3 h 31"/>
                <a:gd name="T8" fmla="*/ 28 w 31"/>
                <a:gd name="T9" fmla="*/ 6 h 31"/>
                <a:gd name="T10" fmla="*/ 19 w 31"/>
                <a:gd name="T11" fmla="*/ 21 h 31"/>
                <a:gd name="T12" fmla="*/ 19 w 31"/>
                <a:gd name="T13" fmla="*/ 25 h 31"/>
                <a:gd name="T14" fmla="*/ 14 w 31"/>
                <a:gd name="T15" fmla="*/ 27 h 31"/>
                <a:gd name="T16" fmla="*/ 5 w 31"/>
                <a:gd name="T17" fmla="*/ 20 h 31"/>
                <a:gd name="T18" fmla="*/ 1 w 31"/>
                <a:gd name="T1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" y="8"/>
                  </a:moveTo>
                  <a:cubicBezTo>
                    <a:pt x="7" y="6"/>
                    <a:pt x="13" y="0"/>
                    <a:pt x="20" y="3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8" y="1"/>
                    <a:pt x="29" y="1"/>
                    <a:pt x="30" y="3"/>
                  </a:cubicBezTo>
                  <a:cubicBezTo>
                    <a:pt x="31" y="5"/>
                    <a:pt x="29" y="5"/>
                    <a:pt x="28" y="6"/>
                  </a:cubicBezTo>
                  <a:cubicBezTo>
                    <a:pt x="17" y="10"/>
                    <a:pt x="17" y="10"/>
                    <a:pt x="19" y="21"/>
                  </a:cubicBezTo>
                  <a:cubicBezTo>
                    <a:pt x="19" y="22"/>
                    <a:pt x="19" y="23"/>
                    <a:pt x="19" y="25"/>
                  </a:cubicBezTo>
                  <a:cubicBezTo>
                    <a:pt x="20" y="31"/>
                    <a:pt x="17" y="31"/>
                    <a:pt x="14" y="27"/>
                  </a:cubicBezTo>
                  <a:cubicBezTo>
                    <a:pt x="12" y="24"/>
                    <a:pt x="8" y="23"/>
                    <a:pt x="5" y="20"/>
                  </a:cubicBezTo>
                  <a:cubicBezTo>
                    <a:pt x="3" y="16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6F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280">
              <a:extLst>
                <a:ext uri="{FF2B5EF4-FFF2-40B4-BE49-F238E27FC236}">
                  <a16:creationId xmlns:a16="http://schemas.microsoft.com/office/drawing/2014/main" id="{FF9AB25C-B364-B464-0007-6C6286AA4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3092"/>
              <a:ext cx="99" cy="95"/>
            </a:xfrm>
            <a:custGeom>
              <a:avLst/>
              <a:gdLst>
                <a:gd name="T0" fmla="*/ 11 w 32"/>
                <a:gd name="T1" fmla="*/ 31 h 31"/>
                <a:gd name="T2" fmla="*/ 3 w 32"/>
                <a:gd name="T3" fmla="*/ 18 h 31"/>
                <a:gd name="T4" fmla="*/ 5 w 32"/>
                <a:gd name="T5" fmla="*/ 3 h 31"/>
                <a:gd name="T6" fmla="*/ 17 w 32"/>
                <a:gd name="T7" fmla="*/ 4 h 31"/>
                <a:gd name="T8" fmla="*/ 25 w 32"/>
                <a:gd name="T9" fmla="*/ 19 h 31"/>
                <a:gd name="T10" fmla="*/ 32 w 32"/>
                <a:gd name="T11" fmla="*/ 31 h 31"/>
                <a:gd name="T12" fmla="*/ 22 w 32"/>
                <a:gd name="T13" fmla="*/ 20 h 31"/>
                <a:gd name="T14" fmla="*/ 13 w 32"/>
                <a:gd name="T15" fmla="*/ 13 h 31"/>
                <a:gd name="T16" fmla="*/ 10 w 32"/>
                <a:gd name="T17" fmla="*/ 23 h 31"/>
                <a:gd name="T18" fmla="*/ 11 w 3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1" y="31"/>
                  </a:moveTo>
                  <a:cubicBezTo>
                    <a:pt x="9" y="26"/>
                    <a:pt x="7" y="22"/>
                    <a:pt x="3" y="18"/>
                  </a:cubicBezTo>
                  <a:cubicBezTo>
                    <a:pt x="0" y="15"/>
                    <a:pt x="1" y="6"/>
                    <a:pt x="5" y="3"/>
                  </a:cubicBezTo>
                  <a:cubicBezTo>
                    <a:pt x="9" y="0"/>
                    <a:pt x="13" y="1"/>
                    <a:pt x="17" y="4"/>
                  </a:cubicBezTo>
                  <a:cubicBezTo>
                    <a:pt x="22" y="8"/>
                    <a:pt x="26" y="11"/>
                    <a:pt x="25" y="19"/>
                  </a:cubicBezTo>
                  <a:cubicBezTo>
                    <a:pt x="25" y="24"/>
                    <a:pt x="29" y="28"/>
                    <a:pt x="32" y="31"/>
                  </a:cubicBezTo>
                  <a:cubicBezTo>
                    <a:pt x="27" y="29"/>
                    <a:pt x="23" y="26"/>
                    <a:pt x="22" y="20"/>
                  </a:cubicBezTo>
                  <a:cubicBezTo>
                    <a:pt x="21" y="14"/>
                    <a:pt x="18" y="12"/>
                    <a:pt x="13" y="13"/>
                  </a:cubicBezTo>
                  <a:cubicBezTo>
                    <a:pt x="7" y="15"/>
                    <a:pt x="7" y="19"/>
                    <a:pt x="10" y="23"/>
                  </a:cubicBezTo>
                  <a:cubicBezTo>
                    <a:pt x="11" y="26"/>
                    <a:pt x="11" y="28"/>
                    <a:pt x="11" y="31"/>
                  </a:cubicBezTo>
                  <a:close/>
                </a:path>
              </a:pathLst>
            </a:custGeom>
            <a:solidFill>
              <a:srgbClr val="811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281">
              <a:extLst>
                <a:ext uri="{FF2B5EF4-FFF2-40B4-BE49-F238E27FC236}">
                  <a16:creationId xmlns:a16="http://schemas.microsoft.com/office/drawing/2014/main" id="{E358C3DC-76BA-6533-7B4D-0108D579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" y="2951"/>
              <a:ext cx="37" cy="46"/>
            </a:xfrm>
            <a:custGeom>
              <a:avLst/>
              <a:gdLst>
                <a:gd name="T0" fmla="*/ 6 w 12"/>
                <a:gd name="T1" fmla="*/ 15 h 15"/>
                <a:gd name="T2" fmla="*/ 0 w 12"/>
                <a:gd name="T3" fmla="*/ 8 h 15"/>
                <a:gd name="T4" fmla="*/ 6 w 12"/>
                <a:gd name="T5" fmla="*/ 0 h 15"/>
                <a:gd name="T6" fmla="*/ 12 w 12"/>
                <a:gd name="T7" fmla="*/ 5 h 15"/>
                <a:gd name="T8" fmla="*/ 6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15"/>
                  </a:move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1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1" y="9"/>
                    <a:pt x="8" y="12"/>
                    <a:pt x="6" y="15"/>
                  </a:cubicBezTo>
                  <a:close/>
                </a:path>
              </a:pathLst>
            </a:custGeom>
            <a:solidFill>
              <a:srgbClr val="AC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282">
              <a:extLst>
                <a:ext uri="{FF2B5EF4-FFF2-40B4-BE49-F238E27FC236}">
                  <a16:creationId xmlns:a16="http://schemas.microsoft.com/office/drawing/2014/main" id="{E90EA1B7-9ECB-510D-73FA-DF0CB659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3092"/>
              <a:ext cx="131" cy="135"/>
            </a:xfrm>
            <a:custGeom>
              <a:avLst/>
              <a:gdLst>
                <a:gd name="T0" fmla="*/ 34 w 43"/>
                <a:gd name="T1" fmla="*/ 14 h 44"/>
                <a:gd name="T2" fmla="*/ 37 w 43"/>
                <a:gd name="T3" fmla="*/ 18 h 44"/>
                <a:gd name="T4" fmla="*/ 36 w 43"/>
                <a:gd name="T5" fmla="*/ 30 h 44"/>
                <a:gd name="T6" fmla="*/ 34 w 43"/>
                <a:gd name="T7" fmla="*/ 32 h 44"/>
                <a:gd name="T8" fmla="*/ 25 w 43"/>
                <a:gd name="T9" fmla="*/ 33 h 44"/>
                <a:gd name="T10" fmla="*/ 10 w 43"/>
                <a:gd name="T11" fmla="*/ 31 h 44"/>
                <a:gd name="T12" fmla="*/ 12 w 43"/>
                <a:gd name="T13" fmla="*/ 37 h 44"/>
                <a:gd name="T14" fmla="*/ 13 w 43"/>
                <a:gd name="T15" fmla="*/ 43 h 44"/>
                <a:gd name="T16" fmla="*/ 5 w 43"/>
                <a:gd name="T17" fmla="*/ 41 h 44"/>
                <a:gd name="T18" fmla="*/ 0 w 43"/>
                <a:gd name="T19" fmla="*/ 27 h 44"/>
                <a:gd name="T20" fmla="*/ 0 w 43"/>
                <a:gd name="T21" fmla="*/ 4 h 44"/>
                <a:gd name="T22" fmla="*/ 7 w 43"/>
                <a:gd name="T23" fmla="*/ 2 h 44"/>
                <a:gd name="T24" fmla="*/ 26 w 43"/>
                <a:gd name="T25" fmla="*/ 9 h 44"/>
                <a:gd name="T26" fmla="*/ 34 w 43"/>
                <a:gd name="T2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4">
                  <a:moveTo>
                    <a:pt x="34" y="14"/>
                  </a:moveTo>
                  <a:cubicBezTo>
                    <a:pt x="35" y="16"/>
                    <a:pt x="36" y="17"/>
                    <a:pt x="37" y="18"/>
                  </a:cubicBezTo>
                  <a:cubicBezTo>
                    <a:pt x="43" y="24"/>
                    <a:pt x="43" y="24"/>
                    <a:pt x="36" y="30"/>
                  </a:cubicBezTo>
                  <a:cubicBezTo>
                    <a:pt x="35" y="30"/>
                    <a:pt x="34" y="31"/>
                    <a:pt x="34" y="32"/>
                  </a:cubicBezTo>
                  <a:cubicBezTo>
                    <a:pt x="31" y="37"/>
                    <a:pt x="29" y="39"/>
                    <a:pt x="25" y="33"/>
                  </a:cubicBezTo>
                  <a:cubicBezTo>
                    <a:pt x="21" y="29"/>
                    <a:pt x="15" y="31"/>
                    <a:pt x="10" y="31"/>
                  </a:cubicBezTo>
                  <a:cubicBezTo>
                    <a:pt x="7" y="32"/>
                    <a:pt x="12" y="35"/>
                    <a:pt x="12" y="37"/>
                  </a:cubicBezTo>
                  <a:cubicBezTo>
                    <a:pt x="11" y="39"/>
                    <a:pt x="16" y="41"/>
                    <a:pt x="13" y="43"/>
                  </a:cubicBezTo>
                  <a:cubicBezTo>
                    <a:pt x="11" y="44"/>
                    <a:pt x="8" y="43"/>
                    <a:pt x="5" y="41"/>
                  </a:cubicBezTo>
                  <a:cubicBezTo>
                    <a:pt x="1" y="38"/>
                    <a:pt x="0" y="33"/>
                    <a:pt x="0" y="27"/>
                  </a:cubicBezTo>
                  <a:cubicBezTo>
                    <a:pt x="1" y="20"/>
                    <a:pt x="2" y="12"/>
                    <a:pt x="0" y="4"/>
                  </a:cubicBezTo>
                  <a:cubicBezTo>
                    <a:pt x="1" y="0"/>
                    <a:pt x="5" y="2"/>
                    <a:pt x="7" y="2"/>
                  </a:cubicBezTo>
                  <a:cubicBezTo>
                    <a:pt x="13" y="6"/>
                    <a:pt x="18" y="9"/>
                    <a:pt x="26" y="9"/>
                  </a:cubicBezTo>
                  <a:cubicBezTo>
                    <a:pt x="30" y="8"/>
                    <a:pt x="32" y="11"/>
                    <a:pt x="34" y="14"/>
                  </a:cubicBezTo>
                  <a:close/>
                </a:path>
              </a:pathLst>
            </a:custGeom>
            <a:solidFill>
              <a:srgbClr val="9E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283">
              <a:extLst>
                <a:ext uri="{FF2B5EF4-FFF2-40B4-BE49-F238E27FC236}">
                  <a16:creationId xmlns:a16="http://schemas.microsoft.com/office/drawing/2014/main" id="{1A7F3B20-CB8D-8E53-24ED-AA1F344E8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985"/>
              <a:ext cx="42" cy="71"/>
            </a:xfrm>
            <a:custGeom>
              <a:avLst/>
              <a:gdLst>
                <a:gd name="T0" fmla="*/ 1 w 14"/>
                <a:gd name="T1" fmla="*/ 10 h 23"/>
                <a:gd name="T2" fmla="*/ 5 w 14"/>
                <a:gd name="T3" fmla="*/ 0 h 23"/>
                <a:gd name="T4" fmla="*/ 13 w 14"/>
                <a:gd name="T5" fmla="*/ 12 h 23"/>
                <a:gd name="T6" fmla="*/ 11 w 14"/>
                <a:gd name="T7" fmla="*/ 21 h 23"/>
                <a:gd name="T8" fmla="*/ 3 w 14"/>
                <a:gd name="T9" fmla="*/ 21 h 23"/>
                <a:gd name="T10" fmla="*/ 4 w 14"/>
                <a:gd name="T11" fmla="*/ 21 h 23"/>
                <a:gd name="T12" fmla="*/ 1 w 1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" y="10"/>
                  </a:moveTo>
                  <a:cubicBezTo>
                    <a:pt x="1" y="6"/>
                    <a:pt x="0" y="1"/>
                    <a:pt x="5" y="0"/>
                  </a:cubicBezTo>
                  <a:cubicBezTo>
                    <a:pt x="10" y="0"/>
                    <a:pt x="14" y="7"/>
                    <a:pt x="13" y="12"/>
                  </a:cubicBezTo>
                  <a:cubicBezTo>
                    <a:pt x="12" y="15"/>
                    <a:pt x="13" y="18"/>
                    <a:pt x="11" y="21"/>
                  </a:cubicBezTo>
                  <a:cubicBezTo>
                    <a:pt x="8" y="23"/>
                    <a:pt x="6" y="22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17"/>
                    <a:pt x="0" y="14"/>
                    <a:pt x="1" y="10"/>
                  </a:cubicBezTo>
                  <a:close/>
                </a:path>
              </a:pathLst>
            </a:custGeom>
            <a:solidFill>
              <a:srgbClr val="AD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284">
              <a:extLst>
                <a:ext uri="{FF2B5EF4-FFF2-40B4-BE49-F238E27FC236}">
                  <a16:creationId xmlns:a16="http://schemas.microsoft.com/office/drawing/2014/main" id="{E137DB98-4575-F232-009F-B7A49CCB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3050"/>
              <a:ext cx="40" cy="18"/>
            </a:xfrm>
            <a:custGeom>
              <a:avLst/>
              <a:gdLst>
                <a:gd name="T0" fmla="*/ 0 w 13"/>
                <a:gd name="T1" fmla="*/ 0 h 6"/>
                <a:gd name="T2" fmla="*/ 8 w 13"/>
                <a:gd name="T3" fmla="*/ 0 h 6"/>
                <a:gd name="T4" fmla="*/ 13 w 13"/>
                <a:gd name="T5" fmla="*/ 0 h 6"/>
                <a:gd name="T6" fmla="*/ 0 w 1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  <a:cubicBezTo>
                    <a:pt x="9" y="3"/>
                    <a:pt x="11" y="0"/>
                    <a:pt x="13" y="0"/>
                  </a:cubicBezTo>
                  <a:cubicBezTo>
                    <a:pt x="10" y="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8B1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285">
              <a:extLst>
                <a:ext uri="{FF2B5EF4-FFF2-40B4-BE49-F238E27FC236}">
                  <a16:creationId xmlns:a16="http://schemas.microsoft.com/office/drawing/2014/main" id="{57B8B21B-49DF-9F28-8519-6FE130A2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2501"/>
              <a:ext cx="233" cy="276"/>
            </a:xfrm>
            <a:custGeom>
              <a:avLst/>
              <a:gdLst>
                <a:gd name="T0" fmla="*/ 34 w 76"/>
                <a:gd name="T1" fmla="*/ 86 h 90"/>
                <a:gd name="T2" fmla="*/ 29 w 76"/>
                <a:gd name="T3" fmla="*/ 68 h 90"/>
                <a:gd name="T4" fmla="*/ 31 w 76"/>
                <a:gd name="T5" fmla="*/ 60 h 90"/>
                <a:gd name="T6" fmla="*/ 40 w 76"/>
                <a:gd name="T7" fmla="*/ 48 h 90"/>
                <a:gd name="T8" fmla="*/ 44 w 76"/>
                <a:gd name="T9" fmla="*/ 45 h 90"/>
                <a:gd name="T10" fmla="*/ 51 w 76"/>
                <a:gd name="T11" fmla="*/ 39 h 90"/>
                <a:gd name="T12" fmla="*/ 46 w 76"/>
                <a:gd name="T13" fmla="*/ 33 h 90"/>
                <a:gd name="T14" fmla="*/ 37 w 76"/>
                <a:gd name="T15" fmla="*/ 35 h 90"/>
                <a:gd name="T16" fmla="*/ 29 w 76"/>
                <a:gd name="T17" fmla="*/ 35 h 90"/>
                <a:gd name="T18" fmla="*/ 14 w 76"/>
                <a:gd name="T19" fmla="*/ 18 h 90"/>
                <a:gd name="T20" fmla="*/ 16 w 76"/>
                <a:gd name="T21" fmla="*/ 13 h 90"/>
                <a:gd name="T22" fmla="*/ 18 w 76"/>
                <a:gd name="T23" fmla="*/ 8 h 90"/>
                <a:gd name="T24" fmla="*/ 13 w 76"/>
                <a:gd name="T25" fmla="*/ 10 h 90"/>
                <a:gd name="T26" fmla="*/ 6 w 76"/>
                <a:gd name="T27" fmla="*/ 10 h 90"/>
                <a:gd name="T28" fmla="*/ 1 w 76"/>
                <a:gd name="T29" fmla="*/ 5 h 90"/>
                <a:gd name="T30" fmla="*/ 2 w 76"/>
                <a:gd name="T31" fmla="*/ 0 h 90"/>
                <a:gd name="T32" fmla="*/ 17 w 76"/>
                <a:gd name="T33" fmla="*/ 2 h 90"/>
                <a:gd name="T34" fmla="*/ 23 w 76"/>
                <a:gd name="T35" fmla="*/ 1 h 90"/>
                <a:gd name="T36" fmla="*/ 28 w 76"/>
                <a:gd name="T37" fmla="*/ 4 h 90"/>
                <a:gd name="T38" fmla="*/ 27 w 76"/>
                <a:gd name="T39" fmla="*/ 9 h 90"/>
                <a:gd name="T40" fmla="*/ 22 w 76"/>
                <a:gd name="T41" fmla="*/ 18 h 90"/>
                <a:gd name="T42" fmla="*/ 31 w 76"/>
                <a:gd name="T43" fmla="*/ 29 h 90"/>
                <a:gd name="T44" fmla="*/ 45 w 76"/>
                <a:gd name="T45" fmla="*/ 29 h 90"/>
                <a:gd name="T46" fmla="*/ 53 w 76"/>
                <a:gd name="T47" fmla="*/ 27 h 90"/>
                <a:gd name="T48" fmla="*/ 50 w 76"/>
                <a:gd name="T49" fmla="*/ 18 h 90"/>
                <a:gd name="T50" fmla="*/ 51 w 76"/>
                <a:gd name="T51" fmla="*/ 10 h 90"/>
                <a:gd name="T52" fmla="*/ 61 w 76"/>
                <a:gd name="T53" fmla="*/ 14 h 90"/>
                <a:gd name="T54" fmla="*/ 71 w 76"/>
                <a:gd name="T55" fmla="*/ 29 h 90"/>
                <a:gd name="T56" fmla="*/ 67 w 76"/>
                <a:gd name="T57" fmla="*/ 41 h 90"/>
                <a:gd name="T58" fmla="*/ 62 w 76"/>
                <a:gd name="T59" fmla="*/ 44 h 90"/>
                <a:gd name="T60" fmla="*/ 47 w 76"/>
                <a:gd name="T61" fmla="*/ 49 h 90"/>
                <a:gd name="T62" fmla="*/ 45 w 76"/>
                <a:gd name="T63" fmla="*/ 52 h 90"/>
                <a:gd name="T64" fmla="*/ 40 w 76"/>
                <a:gd name="T65" fmla="*/ 66 h 90"/>
                <a:gd name="T66" fmla="*/ 40 w 76"/>
                <a:gd name="T67" fmla="*/ 89 h 90"/>
                <a:gd name="T68" fmla="*/ 40 w 76"/>
                <a:gd name="T69" fmla="*/ 89 h 90"/>
                <a:gd name="T70" fmla="*/ 34 w 76"/>
                <a:gd name="T71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90">
                  <a:moveTo>
                    <a:pt x="34" y="86"/>
                  </a:moveTo>
                  <a:cubicBezTo>
                    <a:pt x="33" y="80"/>
                    <a:pt x="35" y="73"/>
                    <a:pt x="29" y="68"/>
                  </a:cubicBezTo>
                  <a:cubicBezTo>
                    <a:pt x="25" y="65"/>
                    <a:pt x="27" y="62"/>
                    <a:pt x="31" y="60"/>
                  </a:cubicBezTo>
                  <a:cubicBezTo>
                    <a:pt x="36" y="58"/>
                    <a:pt x="40" y="55"/>
                    <a:pt x="40" y="48"/>
                  </a:cubicBezTo>
                  <a:cubicBezTo>
                    <a:pt x="39" y="46"/>
                    <a:pt x="41" y="45"/>
                    <a:pt x="44" y="45"/>
                  </a:cubicBezTo>
                  <a:cubicBezTo>
                    <a:pt x="48" y="45"/>
                    <a:pt x="50" y="43"/>
                    <a:pt x="51" y="39"/>
                  </a:cubicBezTo>
                  <a:cubicBezTo>
                    <a:pt x="52" y="36"/>
                    <a:pt x="49" y="34"/>
                    <a:pt x="46" y="33"/>
                  </a:cubicBezTo>
                  <a:cubicBezTo>
                    <a:pt x="43" y="31"/>
                    <a:pt x="39" y="32"/>
                    <a:pt x="37" y="35"/>
                  </a:cubicBezTo>
                  <a:cubicBezTo>
                    <a:pt x="34" y="40"/>
                    <a:pt x="32" y="39"/>
                    <a:pt x="29" y="35"/>
                  </a:cubicBezTo>
                  <a:cubicBezTo>
                    <a:pt x="24" y="29"/>
                    <a:pt x="18" y="25"/>
                    <a:pt x="14" y="18"/>
                  </a:cubicBezTo>
                  <a:cubicBezTo>
                    <a:pt x="13" y="16"/>
                    <a:pt x="15" y="15"/>
                    <a:pt x="16" y="13"/>
                  </a:cubicBezTo>
                  <a:cubicBezTo>
                    <a:pt x="18" y="12"/>
                    <a:pt x="21" y="10"/>
                    <a:pt x="18" y="8"/>
                  </a:cubicBezTo>
                  <a:cubicBezTo>
                    <a:pt x="16" y="6"/>
                    <a:pt x="14" y="9"/>
                    <a:pt x="13" y="10"/>
                  </a:cubicBezTo>
                  <a:cubicBezTo>
                    <a:pt x="10" y="13"/>
                    <a:pt x="8" y="14"/>
                    <a:pt x="6" y="10"/>
                  </a:cubicBezTo>
                  <a:cubicBezTo>
                    <a:pt x="4" y="9"/>
                    <a:pt x="2" y="7"/>
                    <a:pt x="1" y="5"/>
                  </a:cubicBezTo>
                  <a:cubicBezTo>
                    <a:pt x="1" y="4"/>
                    <a:pt x="0" y="2"/>
                    <a:pt x="2" y="0"/>
                  </a:cubicBezTo>
                  <a:cubicBezTo>
                    <a:pt x="6" y="6"/>
                    <a:pt x="11" y="9"/>
                    <a:pt x="17" y="2"/>
                  </a:cubicBezTo>
                  <a:cubicBezTo>
                    <a:pt x="18" y="0"/>
                    <a:pt x="21" y="1"/>
                    <a:pt x="23" y="1"/>
                  </a:cubicBezTo>
                  <a:cubicBezTo>
                    <a:pt x="25" y="1"/>
                    <a:pt x="27" y="2"/>
                    <a:pt x="28" y="4"/>
                  </a:cubicBezTo>
                  <a:cubicBezTo>
                    <a:pt x="29" y="6"/>
                    <a:pt x="28" y="8"/>
                    <a:pt x="27" y="9"/>
                  </a:cubicBezTo>
                  <a:cubicBezTo>
                    <a:pt x="23" y="11"/>
                    <a:pt x="23" y="14"/>
                    <a:pt x="22" y="18"/>
                  </a:cubicBezTo>
                  <a:cubicBezTo>
                    <a:pt x="20" y="25"/>
                    <a:pt x="23" y="29"/>
                    <a:pt x="31" y="29"/>
                  </a:cubicBezTo>
                  <a:cubicBezTo>
                    <a:pt x="36" y="29"/>
                    <a:pt x="41" y="30"/>
                    <a:pt x="45" y="29"/>
                  </a:cubicBezTo>
                  <a:cubicBezTo>
                    <a:pt x="48" y="29"/>
                    <a:pt x="52" y="31"/>
                    <a:pt x="53" y="27"/>
                  </a:cubicBezTo>
                  <a:cubicBezTo>
                    <a:pt x="55" y="23"/>
                    <a:pt x="53" y="20"/>
                    <a:pt x="50" y="18"/>
                  </a:cubicBezTo>
                  <a:cubicBezTo>
                    <a:pt x="46" y="15"/>
                    <a:pt x="46" y="12"/>
                    <a:pt x="51" y="10"/>
                  </a:cubicBezTo>
                  <a:cubicBezTo>
                    <a:pt x="55" y="10"/>
                    <a:pt x="59" y="11"/>
                    <a:pt x="61" y="14"/>
                  </a:cubicBezTo>
                  <a:cubicBezTo>
                    <a:pt x="65" y="19"/>
                    <a:pt x="68" y="24"/>
                    <a:pt x="71" y="29"/>
                  </a:cubicBezTo>
                  <a:cubicBezTo>
                    <a:pt x="76" y="35"/>
                    <a:pt x="74" y="38"/>
                    <a:pt x="67" y="41"/>
                  </a:cubicBezTo>
                  <a:cubicBezTo>
                    <a:pt x="65" y="41"/>
                    <a:pt x="63" y="42"/>
                    <a:pt x="62" y="44"/>
                  </a:cubicBezTo>
                  <a:cubicBezTo>
                    <a:pt x="56" y="43"/>
                    <a:pt x="52" y="47"/>
                    <a:pt x="47" y="49"/>
                  </a:cubicBezTo>
                  <a:cubicBezTo>
                    <a:pt x="45" y="49"/>
                    <a:pt x="45" y="51"/>
                    <a:pt x="45" y="52"/>
                  </a:cubicBezTo>
                  <a:cubicBezTo>
                    <a:pt x="44" y="57"/>
                    <a:pt x="42" y="62"/>
                    <a:pt x="40" y="66"/>
                  </a:cubicBezTo>
                  <a:cubicBezTo>
                    <a:pt x="35" y="73"/>
                    <a:pt x="35" y="81"/>
                    <a:pt x="40" y="8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6" y="90"/>
                    <a:pt x="35" y="88"/>
                    <a:pt x="34" y="86"/>
                  </a:cubicBezTo>
                  <a:close/>
                </a:path>
              </a:pathLst>
            </a:custGeom>
            <a:solidFill>
              <a:srgbClr val="E56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286">
              <a:extLst>
                <a:ext uri="{FF2B5EF4-FFF2-40B4-BE49-F238E27FC236}">
                  <a16:creationId xmlns:a16="http://schemas.microsoft.com/office/drawing/2014/main" id="{48EB1E3A-00E5-C29E-08B8-90FED07E6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" y="2332"/>
              <a:ext cx="166" cy="159"/>
            </a:xfrm>
            <a:custGeom>
              <a:avLst/>
              <a:gdLst>
                <a:gd name="T0" fmla="*/ 48 w 54"/>
                <a:gd name="T1" fmla="*/ 52 h 52"/>
                <a:gd name="T2" fmla="*/ 42 w 54"/>
                <a:gd name="T3" fmla="*/ 42 h 52"/>
                <a:gd name="T4" fmla="*/ 36 w 54"/>
                <a:gd name="T5" fmla="*/ 33 h 52"/>
                <a:gd name="T6" fmla="*/ 32 w 54"/>
                <a:gd name="T7" fmla="*/ 26 h 52"/>
                <a:gd name="T8" fmla="*/ 32 w 54"/>
                <a:gd name="T9" fmla="*/ 20 h 52"/>
                <a:gd name="T10" fmla="*/ 24 w 54"/>
                <a:gd name="T11" fmla="*/ 20 h 52"/>
                <a:gd name="T12" fmla="*/ 5 w 54"/>
                <a:gd name="T13" fmla="*/ 21 h 52"/>
                <a:gd name="T14" fmla="*/ 3 w 54"/>
                <a:gd name="T15" fmla="*/ 15 h 52"/>
                <a:gd name="T16" fmla="*/ 6 w 54"/>
                <a:gd name="T17" fmla="*/ 13 h 52"/>
                <a:gd name="T18" fmla="*/ 11 w 54"/>
                <a:gd name="T19" fmla="*/ 5 h 52"/>
                <a:gd name="T20" fmla="*/ 3 w 54"/>
                <a:gd name="T21" fmla="*/ 2 h 52"/>
                <a:gd name="T22" fmla="*/ 10 w 54"/>
                <a:gd name="T23" fmla="*/ 2 h 52"/>
                <a:gd name="T24" fmla="*/ 19 w 54"/>
                <a:gd name="T25" fmla="*/ 3 h 52"/>
                <a:gd name="T26" fmla="*/ 25 w 54"/>
                <a:gd name="T27" fmla="*/ 5 h 52"/>
                <a:gd name="T28" fmla="*/ 22 w 54"/>
                <a:gd name="T29" fmla="*/ 9 h 52"/>
                <a:gd name="T30" fmla="*/ 19 w 54"/>
                <a:gd name="T31" fmla="*/ 14 h 52"/>
                <a:gd name="T32" fmla="*/ 23 w 54"/>
                <a:gd name="T33" fmla="*/ 15 h 52"/>
                <a:gd name="T34" fmla="*/ 39 w 54"/>
                <a:gd name="T35" fmla="*/ 14 h 52"/>
                <a:gd name="T36" fmla="*/ 45 w 54"/>
                <a:gd name="T37" fmla="*/ 15 h 52"/>
                <a:gd name="T38" fmla="*/ 54 w 54"/>
                <a:gd name="T39" fmla="*/ 28 h 52"/>
                <a:gd name="T40" fmla="*/ 53 w 54"/>
                <a:gd name="T41" fmla="*/ 38 h 52"/>
                <a:gd name="T42" fmla="*/ 51 w 54"/>
                <a:gd name="T43" fmla="*/ 42 h 52"/>
                <a:gd name="T44" fmla="*/ 48 w 54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52">
                  <a:moveTo>
                    <a:pt x="48" y="52"/>
                  </a:moveTo>
                  <a:cubicBezTo>
                    <a:pt x="44" y="50"/>
                    <a:pt x="42" y="47"/>
                    <a:pt x="42" y="42"/>
                  </a:cubicBezTo>
                  <a:cubicBezTo>
                    <a:pt x="42" y="38"/>
                    <a:pt x="41" y="34"/>
                    <a:pt x="36" y="33"/>
                  </a:cubicBezTo>
                  <a:cubicBezTo>
                    <a:pt x="33" y="32"/>
                    <a:pt x="32" y="29"/>
                    <a:pt x="32" y="26"/>
                  </a:cubicBezTo>
                  <a:cubicBezTo>
                    <a:pt x="32" y="24"/>
                    <a:pt x="35" y="21"/>
                    <a:pt x="32" y="20"/>
                  </a:cubicBezTo>
                  <a:cubicBezTo>
                    <a:pt x="30" y="19"/>
                    <a:pt x="26" y="18"/>
                    <a:pt x="24" y="20"/>
                  </a:cubicBezTo>
                  <a:cubicBezTo>
                    <a:pt x="18" y="27"/>
                    <a:pt x="11" y="22"/>
                    <a:pt x="5" y="21"/>
                  </a:cubicBezTo>
                  <a:cubicBezTo>
                    <a:pt x="0" y="21"/>
                    <a:pt x="1" y="18"/>
                    <a:pt x="3" y="15"/>
                  </a:cubicBezTo>
                  <a:cubicBezTo>
                    <a:pt x="4" y="14"/>
                    <a:pt x="5" y="13"/>
                    <a:pt x="6" y="13"/>
                  </a:cubicBezTo>
                  <a:cubicBezTo>
                    <a:pt x="8" y="10"/>
                    <a:pt x="12" y="9"/>
                    <a:pt x="11" y="5"/>
                  </a:cubicBezTo>
                  <a:cubicBezTo>
                    <a:pt x="9" y="1"/>
                    <a:pt x="5" y="3"/>
                    <a:pt x="3" y="2"/>
                  </a:cubicBezTo>
                  <a:cubicBezTo>
                    <a:pt x="5" y="0"/>
                    <a:pt x="8" y="1"/>
                    <a:pt x="10" y="2"/>
                  </a:cubicBezTo>
                  <a:cubicBezTo>
                    <a:pt x="13" y="3"/>
                    <a:pt x="16" y="4"/>
                    <a:pt x="19" y="3"/>
                  </a:cubicBezTo>
                  <a:cubicBezTo>
                    <a:pt x="21" y="2"/>
                    <a:pt x="24" y="2"/>
                    <a:pt x="25" y="5"/>
                  </a:cubicBezTo>
                  <a:cubicBezTo>
                    <a:pt x="25" y="7"/>
                    <a:pt x="23" y="8"/>
                    <a:pt x="22" y="9"/>
                  </a:cubicBezTo>
                  <a:cubicBezTo>
                    <a:pt x="20" y="10"/>
                    <a:pt x="18" y="11"/>
                    <a:pt x="19" y="14"/>
                  </a:cubicBezTo>
                  <a:cubicBezTo>
                    <a:pt x="19" y="16"/>
                    <a:pt x="22" y="15"/>
                    <a:pt x="23" y="15"/>
                  </a:cubicBezTo>
                  <a:cubicBezTo>
                    <a:pt x="29" y="19"/>
                    <a:pt x="34" y="15"/>
                    <a:pt x="39" y="14"/>
                  </a:cubicBezTo>
                  <a:cubicBezTo>
                    <a:pt x="41" y="16"/>
                    <a:pt x="43" y="15"/>
                    <a:pt x="45" y="15"/>
                  </a:cubicBezTo>
                  <a:cubicBezTo>
                    <a:pt x="52" y="17"/>
                    <a:pt x="54" y="21"/>
                    <a:pt x="54" y="28"/>
                  </a:cubicBezTo>
                  <a:cubicBezTo>
                    <a:pt x="53" y="31"/>
                    <a:pt x="53" y="35"/>
                    <a:pt x="53" y="38"/>
                  </a:cubicBezTo>
                  <a:cubicBezTo>
                    <a:pt x="53" y="40"/>
                    <a:pt x="52" y="42"/>
                    <a:pt x="51" y="42"/>
                  </a:cubicBezTo>
                  <a:cubicBezTo>
                    <a:pt x="43" y="44"/>
                    <a:pt x="46" y="48"/>
                    <a:pt x="48" y="52"/>
                  </a:cubicBezTo>
                  <a:close/>
                </a:path>
              </a:pathLst>
            </a:custGeom>
            <a:solidFill>
              <a:srgbClr val="E5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id="{78A71E0C-A779-6B39-8354-649004FB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2485"/>
              <a:ext cx="36" cy="31"/>
            </a:xfrm>
            <a:custGeom>
              <a:avLst/>
              <a:gdLst>
                <a:gd name="T0" fmla="*/ 12 w 12"/>
                <a:gd name="T1" fmla="*/ 5 h 10"/>
                <a:gd name="T2" fmla="*/ 11 w 12"/>
                <a:gd name="T3" fmla="*/ 10 h 10"/>
                <a:gd name="T4" fmla="*/ 0 w 12"/>
                <a:gd name="T5" fmla="*/ 3 h 10"/>
                <a:gd name="T6" fmla="*/ 12 w 12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cubicBezTo>
                    <a:pt x="11" y="7"/>
                    <a:pt x="11" y="9"/>
                    <a:pt x="11" y="10"/>
                  </a:cubicBezTo>
                  <a:cubicBezTo>
                    <a:pt x="10" y="4"/>
                    <a:pt x="4" y="6"/>
                    <a:pt x="0" y="3"/>
                  </a:cubicBezTo>
                  <a:cubicBezTo>
                    <a:pt x="4" y="5"/>
                    <a:pt x="8" y="0"/>
                    <a:pt x="12" y="5"/>
                  </a:cubicBezTo>
                  <a:close/>
                </a:path>
              </a:pathLst>
            </a:custGeom>
            <a:solidFill>
              <a:srgbClr val="E66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id="{CA39414C-72E3-36DE-ABE3-107D0E50A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" y="2715"/>
              <a:ext cx="289" cy="178"/>
            </a:xfrm>
            <a:custGeom>
              <a:avLst/>
              <a:gdLst>
                <a:gd name="T0" fmla="*/ 75 w 94"/>
                <a:gd name="T1" fmla="*/ 16 h 58"/>
                <a:gd name="T2" fmla="*/ 81 w 94"/>
                <a:gd name="T3" fmla="*/ 19 h 58"/>
                <a:gd name="T4" fmla="*/ 83 w 94"/>
                <a:gd name="T5" fmla="*/ 24 h 58"/>
                <a:gd name="T6" fmla="*/ 91 w 94"/>
                <a:gd name="T7" fmla="*/ 43 h 58"/>
                <a:gd name="T8" fmla="*/ 89 w 94"/>
                <a:gd name="T9" fmla="*/ 55 h 58"/>
                <a:gd name="T10" fmla="*/ 83 w 94"/>
                <a:gd name="T11" fmla="*/ 56 h 58"/>
                <a:gd name="T12" fmla="*/ 82 w 94"/>
                <a:gd name="T13" fmla="*/ 50 h 58"/>
                <a:gd name="T14" fmla="*/ 83 w 94"/>
                <a:gd name="T15" fmla="*/ 43 h 58"/>
                <a:gd name="T16" fmla="*/ 69 w 94"/>
                <a:gd name="T17" fmla="*/ 39 h 58"/>
                <a:gd name="T18" fmla="*/ 67 w 94"/>
                <a:gd name="T19" fmla="*/ 47 h 58"/>
                <a:gd name="T20" fmla="*/ 66 w 94"/>
                <a:gd name="T21" fmla="*/ 56 h 58"/>
                <a:gd name="T22" fmla="*/ 59 w 94"/>
                <a:gd name="T23" fmla="*/ 48 h 58"/>
                <a:gd name="T24" fmla="*/ 58 w 94"/>
                <a:gd name="T25" fmla="*/ 42 h 58"/>
                <a:gd name="T26" fmla="*/ 52 w 94"/>
                <a:gd name="T27" fmla="*/ 45 h 58"/>
                <a:gd name="T28" fmla="*/ 50 w 94"/>
                <a:gd name="T29" fmla="*/ 46 h 58"/>
                <a:gd name="T30" fmla="*/ 33 w 94"/>
                <a:gd name="T31" fmla="*/ 40 h 58"/>
                <a:gd name="T32" fmla="*/ 26 w 94"/>
                <a:gd name="T33" fmla="*/ 41 h 58"/>
                <a:gd name="T34" fmla="*/ 5 w 94"/>
                <a:gd name="T35" fmla="*/ 38 h 58"/>
                <a:gd name="T36" fmla="*/ 6 w 94"/>
                <a:gd name="T37" fmla="*/ 32 h 58"/>
                <a:gd name="T38" fmla="*/ 6 w 94"/>
                <a:gd name="T39" fmla="*/ 24 h 58"/>
                <a:gd name="T40" fmla="*/ 6 w 94"/>
                <a:gd name="T41" fmla="*/ 3 h 58"/>
                <a:gd name="T42" fmla="*/ 11 w 94"/>
                <a:gd name="T43" fmla="*/ 17 h 58"/>
                <a:gd name="T44" fmla="*/ 15 w 94"/>
                <a:gd name="T45" fmla="*/ 29 h 58"/>
                <a:gd name="T46" fmla="*/ 20 w 94"/>
                <a:gd name="T47" fmla="*/ 31 h 58"/>
                <a:gd name="T48" fmla="*/ 31 w 94"/>
                <a:gd name="T49" fmla="*/ 33 h 58"/>
                <a:gd name="T50" fmla="*/ 41 w 94"/>
                <a:gd name="T51" fmla="*/ 36 h 58"/>
                <a:gd name="T52" fmla="*/ 46 w 94"/>
                <a:gd name="T53" fmla="*/ 37 h 58"/>
                <a:gd name="T54" fmla="*/ 57 w 94"/>
                <a:gd name="T55" fmla="*/ 33 h 58"/>
                <a:gd name="T56" fmla="*/ 49 w 94"/>
                <a:gd name="T57" fmla="*/ 6 h 58"/>
                <a:gd name="T58" fmla="*/ 47 w 94"/>
                <a:gd name="T59" fmla="*/ 0 h 58"/>
                <a:gd name="T60" fmla="*/ 59 w 94"/>
                <a:gd name="T61" fmla="*/ 1 h 58"/>
                <a:gd name="T62" fmla="*/ 69 w 94"/>
                <a:gd name="T63" fmla="*/ 7 h 58"/>
                <a:gd name="T64" fmla="*/ 75 w 94"/>
                <a:gd name="T65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58">
                  <a:moveTo>
                    <a:pt x="75" y="16"/>
                  </a:moveTo>
                  <a:cubicBezTo>
                    <a:pt x="77" y="17"/>
                    <a:pt x="78" y="19"/>
                    <a:pt x="81" y="19"/>
                  </a:cubicBezTo>
                  <a:cubicBezTo>
                    <a:pt x="82" y="20"/>
                    <a:pt x="83" y="22"/>
                    <a:pt x="83" y="24"/>
                  </a:cubicBezTo>
                  <a:cubicBezTo>
                    <a:pt x="83" y="31"/>
                    <a:pt x="87" y="37"/>
                    <a:pt x="91" y="43"/>
                  </a:cubicBezTo>
                  <a:cubicBezTo>
                    <a:pt x="94" y="48"/>
                    <a:pt x="92" y="51"/>
                    <a:pt x="89" y="55"/>
                  </a:cubicBezTo>
                  <a:cubicBezTo>
                    <a:pt x="87" y="57"/>
                    <a:pt x="85" y="58"/>
                    <a:pt x="83" y="56"/>
                  </a:cubicBezTo>
                  <a:cubicBezTo>
                    <a:pt x="82" y="54"/>
                    <a:pt x="81" y="52"/>
                    <a:pt x="82" y="50"/>
                  </a:cubicBezTo>
                  <a:cubicBezTo>
                    <a:pt x="84" y="48"/>
                    <a:pt x="86" y="44"/>
                    <a:pt x="83" y="43"/>
                  </a:cubicBezTo>
                  <a:cubicBezTo>
                    <a:pt x="79" y="41"/>
                    <a:pt x="75" y="37"/>
                    <a:pt x="69" y="39"/>
                  </a:cubicBezTo>
                  <a:cubicBezTo>
                    <a:pt x="67" y="41"/>
                    <a:pt x="67" y="43"/>
                    <a:pt x="67" y="47"/>
                  </a:cubicBezTo>
                  <a:cubicBezTo>
                    <a:pt x="68" y="50"/>
                    <a:pt x="70" y="55"/>
                    <a:pt x="66" y="56"/>
                  </a:cubicBezTo>
                  <a:cubicBezTo>
                    <a:pt x="62" y="57"/>
                    <a:pt x="60" y="52"/>
                    <a:pt x="59" y="48"/>
                  </a:cubicBezTo>
                  <a:cubicBezTo>
                    <a:pt x="58" y="46"/>
                    <a:pt x="58" y="44"/>
                    <a:pt x="58" y="42"/>
                  </a:cubicBezTo>
                  <a:cubicBezTo>
                    <a:pt x="55" y="42"/>
                    <a:pt x="54" y="44"/>
                    <a:pt x="52" y="45"/>
                  </a:cubicBezTo>
                  <a:cubicBezTo>
                    <a:pt x="51" y="45"/>
                    <a:pt x="50" y="47"/>
                    <a:pt x="50" y="46"/>
                  </a:cubicBezTo>
                  <a:cubicBezTo>
                    <a:pt x="45" y="42"/>
                    <a:pt x="38" y="43"/>
                    <a:pt x="33" y="40"/>
                  </a:cubicBezTo>
                  <a:cubicBezTo>
                    <a:pt x="30" y="38"/>
                    <a:pt x="29" y="37"/>
                    <a:pt x="26" y="41"/>
                  </a:cubicBezTo>
                  <a:cubicBezTo>
                    <a:pt x="21" y="48"/>
                    <a:pt x="9" y="46"/>
                    <a:pt x="5" y="38"/>
                  </a:cubicBezTo>
                  <a:cubicBezTo>
                    <a:pt x="4" y="36"/>
                    <a:pt x="4" y="34"/>
                    <a:pt x="6" y="32"/>
                  </a:cubicBezTo>
                  <a:cubicBezTo>
                    <a:pt x="9" y="29"/>
                    <a:pt x="9" y="27"/>
                    <a:pt x="6" y="24"/>
                  </a:cubicBezTo>
                  <a:cubicBezTo>
                    <a:pt x="0" y="17"/>
                    <a:pt x="1" y="10"/>
                    <a:pt x="6" y="3"/>
                  </a:cubicBezTo>
                  <a:cubicBezTo>
                    <a:pt x="9" y="7"/>
                    <a:pt x="7" y="13"/>
                    <a:pt x="11" y="17"/>
                  </a:cubicBezTo>
                  <a:cubicBezTo>
                    <a:pt x="14" y="21"/>
                    <a:pt x="14" y="25"/>
                    <a:pt x="15" y="29"/>
                  </a:cubicBezTo>
                  <a:cubicBezTo>
                    <a:pt x="15" y="32"/>
                    <a:pt x="17" y="33"/>
                    <a:pt x="20" y="31"/>
                  </a:cubicBezTo>
                  <a:cubicBezTo>
                    <a:pt x="25" y="29"/>
                    <a:pt x="28" y="31"/>
                    <a:pt x="31" y="33"/>
                  </a:cubicBezTo>
                  <a:cubicBezTo>
                    <a:pt x="34" y="35"/>
                    <a:pt x="37" y="37"/>
                    <a:pt x="41" y="36"/>
                  </a:cubicBezTo>
                  <a:cubicBezTo>
                    <a:pt x="43" y="35"/>
                    <a:pt x="44" y="36"/>
                    <a:pt x="46" y="37"/>
                  </a:cubicBezTo>
                  <a:cubicBezTo>
                    <a:pt x="51" y="41"/>
                    <a:pt x="54" y="37"/>
                    <a:pt x="57" y="33"/>
                  </a:cubicBezTo>
                  <a:cubicBezTo>
                    <a:pt x="59" y="23"/>
                    <a:pt x="54" y="14"/>
                    <a:pt x="49" y="6"/>
                  </a:cubicBezTo>
                  <a:cubicBezTo>
                    <a:pt x="48" y="4"/>
                    <a:pt x="45" y="3"/>
                    <a:pt x="47" y="0"/>
                  </a:cubicBezTo>
                  <a:cubicBezTo>
                    <a:pt x="51" y="4"/>
                    <a:pt x="55" y="1"/>
                    <a:pt x="59" y="1"/>
                  </a:cubicBezTo>
                  <a:cubicBezTo>
                    <a:pt x="65" y="0"/>
                    <a:pt x="67" y="3"/>
                    <a:pt x="69" y="7"/>
                  </a:cubicBezTo>
                  <a:cubicBezTo>
                    <a:pt x="70" y="10"/>
                    <a:pt x="72" y="14"/>
                    <a:pt x="75" y="16"/>
                  </a:cubicBezTo>
                  <a:close/>
                </a:path>
              </a:pathLst>
            </a:custGeom>
            <a:solidFill>
              <a:srgbClr val="F29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id="{21E69D1A-904B-1D5C-8EBB-31AD2AAD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" y="2945"/>
              <a:ext cx="73" cy="62"/>
            </a:xfrm>
            <a:custGeom>
              <a:avLst/>
              <a:gdLst>
                <a:gd name="T0" fmla="*/ 23 w 24"/>
                <a:gd name="T1" fmla="*/ 10 h 20"/>
                <a:gd name="T2" fmla="*/ 13 w 24"/>
                <a:gd name="T3" fmla="*/ 16 h 20"/>
                <a:gd name="T4" fmla="*/ 8 w 24"/>
                <a:gd name="T5" fmla="*/ 16 h 20"/>
                <a:gd name="T6" fmla="*/ 1 w 24"/>
                <a:gd name="T7" fmla="*/ 5 h 20"/>
                <a:gd name="T8" fmla="*/ 11 w 24"/>
                <a:gd name="T9" fmla="*/ 1 h 20"/>
                <a:gd name="T10" fmla="*/ 16 w 24"/>
                <a:gd name="T11" fmla="*/ 2 h 20"/>
                <a:gd name="T12" fmla="*/ 23 w 24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23" y="10"/>
                  </a:moveTo>
                  <a:cubicBezTo>
                    <a:pt x="24" y="18"/>
                    <a:pt x="20" y="20"/>
                    <a:pt x="13" y="16"/>
                  </a:cubicBezTo>
                  <a:cubicBezTo>
                    <a:pt x="12" y="16"/>
                    <a:pt x="10" y="16"/>
                    <a:pt x="8" y="16"/>
                  </a:cubicBezTo>
                  <a:cubicBezTo>
                    <a:pt x="2" y="14"/>
                    <a:pt x="0" y="10"/>
                    <a:pt x="1" y="5"/>
                  </a:cubicBezTo>
                  <a:cubicBezTo>
                    <a:pt x="2" y="0"/>
                    <a:pt x="6" y="0"/>
                    <a:pt x="11" y="1"/>
                  </a:cubicBezTo>
                  <a:cubicBezTo>
                    <a:pt x="12" y="2"/>
                    <a:pt x="14" y="1"/>
                    <a:pt x="16" y="2"/>
                  </a:cubicBezTo>
                  <a:cubicBezTo>
                    <a:pt x="21" y="2"/>
                    <a:pt x="24" y="4"/>
                    <a:pt x="23" y="10"/>
                  </a:cubicBezTo>
                  <a:close/>
                </a:path>
              </a:pathLst>
            </a:custGeom>
            <a:solidFill>
              <a:srgbClr val="ED8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id="{A8F86877-412A-35C7-FEB2-AFA717BE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2678"/>
              <a:ext cx="73" cy="96"/>
            </a:xfrm>
            <a:custGeom>
              <a:avLst/>
              <a:gdLst>
                <a:gd name="T0" fmla="*/ 4 w 24"/>
                <a:gd name="T1" fmla="*/ 31 h 31"/>
                <a:gd name="T2" fmla="*/ 0 w 24"/>
                <a:gd name="T3" fmla="*/ 15 h 31"/>
                <a:gd name="T4" fmla="*/ 0 w 24"/>
                <a:gd name="T5" fmla="*/ 14 h 31"/>
                <a:gd name="T6" fmla="*/ 1 w 24"/>
                <a:gd name="T7" fmla="*/ 5 h 31"/>
                <a:gd name="T8" fmla="*/ 2 w 24"/>
                <a:gd name="T9" fmla="*/ 5 h 31"/>
                <a:gd name="T10" fmla="*/ 13 w 24"/>
                <a:gd name="T11" fmla="*/ 2 h 31"/>
                <a:gd name="T12" fmla="*/ 22 w 24"/>
                <a:gd name="T13" fmla="*/ 4 h 31"/>
                <a:gd name="T14" fmla="*/ 22 w 24"/>
                <a:gd name="T15" fmla="*/ 11 h 31"/>
                <a:gd name="T16" fmla="*/ 13 w 24"/>
                <a:gd name="T17" fmla="*/ 22 h 31"/>
                <a:gd name="T18" fmla="*/ 11 w 24"/>
                <a:gd name="T19" fmla="*/ 24 h 31"/>
                <a:gd name="T20" fmla="*/ 4 w 24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1">
                  <a:moveTo>
                    <a:pt x="4" y="31"/>
                  </a:moveTo>
                  <a:cubicBezTo>
                    <a:pt x="0" y="26"/>
                    <a:pt x="0" y="21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2" y="11"/>
                    <a:pt x="1" y="8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6" y="5"/>
                    <a:pt x="9" y="3"/>
                    <a:pt x="13" y="2"/>
                  </a:cubicBezTo>
                  <a:cubicBezTo>
                    <a:pt x="16" y="0"/>
                    <a:pt x="19" y="1"/>
                    <a:pt x="22" y="4"/>
                  </a:cubicBezTo>
                  <a:cubicBezTo>
                    <a:pt x="24" y="6"/>
                    <a:pt x="23" y="9"/>
                    <a:pt x="22" y="11"/>
                  </a:cubicBezTo>
                  <a:cubicBezTo>
                    <a:pt x="19" y="15"/>
                    <a:pt x="15" y="17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6" y="24"/>
                    <a:pt x="6" y="28"/>
                    <a:pt x="4" y="31"/>
                  </a:cubicBezTo>
                  <a:close/>
                </a:path>
              </a:pathLst>
            </a:custGeom>
            <a:solidFill>
              <a:srgbClr val="F5A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id="{EBE4A8E3-BB5F-EB84-9ECB-B0ED7224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2430"/>
              <a:ext cx="252" cy="258"/>
            </a:xfrm>
            <a:custGeom>
              <a:avLst/>
              <a:gdLst>
                <a:gd name="T0" fmla="*/ 41 w 82"/>
                <a:gd name="T1" fmla="*/ 19 h 84"/>
                <a:gd name="T2" fmla="*/ 44 w 82"/>
                <a:gd name="T3" fmla="*/ 14 h 84"/>
                <a:gd name="T4" fmla="*/ 47 w 82"/>
                <a:gd name="T5" fmla="*/ 14 h 84"/>
                <a:gd name="T6" fmla="*/ 50 w 82"/>
                <a:gd name="T7" fmla="*/ 23 h 84"/>
                <a:gd name="T8" fmla="*/ 75 w 82"/>
                <a:gd name="T9" fmla="*/ 12 h 84"/>
                <a:gd name="T10" fmla="*/ 82 w 82"/>
                <a:gd name="T11" fmla="*/ 18 h 84"/>
                <a:gd name="T12" fmla="*/ 81 w 82"/>
                <a:gd name="T13" fmla="*/ 20 h 84"/>
                <a:gd name="T14" fmla="*/ 80 w 82"/>
                <a:gd name="T15" fmla="*/ 30 h 84"/>
                <a:gd name="T16" fmla="*/ 70 w 82"/>
                <a:gd name="T17" fmla="*/ 41 h 84"/>
                <a:gd name="T18" fmla="*/ 65 w 82"/>
                <a:gd name="T19" fmla="*/ 40 h 84"/>
                <a:gd name="T20" fmla="*/ 60 w 82"/>
                <a:gd name="T21" fmla="*/ 42 h 84"/>
                <a:gd name="T22" fmla="*/ 58 w 82"/>
                <a:gd name="T23" fmla="*/ 54 h 84"/>
                <a:gd name="T24" fmla="*/ 62 w 82"/>
                <a:gd name="T25" fmla="*/ 64 h 84"/>
                <a:gd name="T26" fmla="*/ 67 w 82"/>
                <a:gd name="T27" fmla="*/ 71 h 84"/>
                <a:gd name="T28" fmla="*/ 75 w 82"/>
                <a:gd name="T29" fmla="*/ 78 h 84"/>
                <a:gd name="T30" fmla="*/ 67 w 82"/>
                <a:gd name="T31" fmla="*/ 84 h 84"/>
                <a:gd name="T32" fmla="*/ 63 w 82"/>
                <a:gd name="T33" fmla="*/ 78 h 84"/>
                <a:gd name="T34" fmla="*/ 55 w 82"/>
                <a:gd name="T35" fmla="*/ 74 h 84"/>
                <a:gd name="T36" fmla="*/ 49 w 82"/>
                <a:gd name="T37" fmla="*/ 64 h 84"/>
                <a:gd name="T38" fmla="*/ 48 w 82"/>
                <a:gd name="T39" fmla="*/ 52 h 84"/>
                <a:gd name="T40" fmla="*/ 51 w 82"/>
                <a:gd name="T41" fmla="*/ 38 h 84"/>
                <a:gd name="T42" fmla="*/ 50 w 82"/>
                <a:gd name="T43" fmla="*/ 33 h 84"/>
                <a:gd name="T44" fmla="*/ 46 w 82"/>
                <a:gd name="T45" fmla="*/ 35 h 84"/>
                <a:gd name="T46" fmla="*/ 39 w 82"/>
                <a:gd name="T47" fmla="*/ 40 h 84"/>
                <a:gd name="T48" fmla="*/ 35 w 82"/>
                <a:gd name="T49" fmla="*/ 50 h 84"/>
                <a:gd name="T50" fmla="*/ 36 w 82"/>
                <a:gd name="T51" fmla="*/ 54 h 84"/>
                <a:gd name="T52" fmla="*/ 31 w 82"/>
                <a:gd name="T53" fmla="*/ 53 h 84"/>
                <a:gd name="T54" fmla="*/ 21 w 82"/>
                <a:gd name="T55" fmla="*/ 46 h 84"/>
                <a:gd name="T56" fmla="*/ 8 w 82"/>
                <a:gd name="T57" fmla="*/ 47 h 84"/>
                <a:gd name="T58" fmla="*/ 4 w 82"/>
                <a:gd name="T59" fmla="*/ 49 h 84"/>
                <a:gd name="T60" fmla="*/ 3 w 82"/>
                <a:gd name="T61" fmla="*/ 46 h 84"/>
                <a:gd name="T62" fmla="*/ 0 w 82"/>
                <a:gd name="T63" fmla="*/ 28 h 84"/>
                <a:gd name="T64" fmla="*/ 3 w 82"/>
                <a:gd name="T65" fmla="*/ 18 h 84"/>
                <a:gd name="T66" fmla="*/ 4 w 82"/>
                <a:gd name="T67" fmla="*/ 10 h 84"/>
                <a:gd name="T68" fmla="*/ 2 w 82"/>
                <a:gd name="T69" fmla="*/ 2 h 84"/>
                <a:gd name="T70" fmla="*/ 10 w 82"/>
                <a:gd name="T71" fmla="*/ 3 h 84"/>
                <a:gd name="T72" fmla="*/ 15 w 82"/>
                <a:gd name="T73" fmla="*/ 6 h 84"/>
                <a:gd name="T74" fmla="*/ 26 w 82"/>
                <a:gd name="T75" fmla="*/ 8 h 84"/>
                <a:gd name="T76" fmla="*/ 30 w 82"/>
                <a:gd name="T77" fmla="*/ 13 h 84"/>
                <a:gd name="T78" fmla="*/ 30 w 82"/>
                <a:gd name="T79" fmla="*/ 20 h 84"/>
                <a:gd name="T80" fmla="*/ 33 w 82"/>
                <a:gd name="T81" fmla="*/ 26 h 84"/>
                <a:gd name="T82" fmla="*/ 38 w 82"/>
                <a:gd name="T83" fmla="*/ 23 h 84"/>
                <a:gd name="T84" fmla="*/ 41 w 82"/>
                <a:gd name="T8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84">
                  <a:moveTo>
                    <a:pt x="41" y="19"/>
                  </a:moveTo>
                  <a:cubicBezTo>
                    <a:pt x="43" y="18"/>
                    <a:pt x="44" y="16"/>
                    <a:pt x="44" y="14"/>
                  </a:cubicBezTo>
                  <a:cubicBezTo>
                    <a:pt x="45" y="14"/>
                    <a:pt x="46" y="14"/>
                    <a:pt x="47" y="14"/>
                  </a:cubicBezTo>
                  <a:cubicBezTo>
                    <a:pt x="48" y="17"/>
                    <a:pt x="47" y="21"/>
                    <a:pt x="50" y="23"/>
                  </a:cubicBezTo>
                  <a:cubicBezTo>
                    <a:pt x="57" y="16"/>
                    <a:pt x="67" y="16"/>
                    <a:pt x="75" y="12"/>
                  </a:cubicBezTo>
                  <a:cubicBezTo>
                    <a:pt x="79" y="9"/>
                    <a:pt x="81" y="11"/>
                    <a:pt x="82" y="18"/>
                  </a:cubicBezTo>
                  <a:cubicBezTo>
                    <a:pt x="82" y="19"/>
                    <a:pt x="81" y="20"/>
                    <a:pt x="81" y="20"/>
                  </a:cubicBezTo>
                  <a:cubicBezTo>
                    <a:pt x="79" y="24"/>
                    <a:pt x="79" y="27"/>
                    <a:pt x="80" y="30"/>
                  </a:cubicBezTo>
                  <a:cubicBezTo>
                    <a:pt x="82" y="37"/>
                    <a:pt x="76" y="43"/>
                    <a:pt x="70" y="41"/>
                  </a:cubicBezTo>
                  <a:cubicBezTo>
                    <a:pt x="68" y="41"/>
                    <a:pt x="67" y="40"/>
                    <a:pt x="65" y="40"/>
                  </a:cubicBezTo>
                  <a:cubicBezTo>
                    <a:pt x="63" y="40"/>
                    <a:pt x="61" y="40"/>
                    <a:pt x="60" y="42"/>
                  </a:cubicBezTo>
                  <a:cubicBezTo>
                    <a:pt x="58" y="45"/>
                    <a:pt x="61" y="50"/>
                    <a:pt x="58" y="54"/>
                  </a:cubicBezTo>
                  <a:cubicBezTo>
                    <a:pt x="55" y="58"/>
                    <a:pt x="58" y="61"/>
                    <a:pt x="62" y="64"/>
                  </a:cubicBezTo>
                  <a:cubicBezTo>
                    <a:pt x="64" y="65"/>
                    <a:pt x="66" y="68"/>
                    <a:pt x="67" y="71"/>
                  </a:cubicBezTo>
                  <a:cubicBezTo>
                    <a:pt x="67" y="77"/>
                    <a:pt x="73" y="76"/>
                    <a:pt x="75" y="78"/>
                  </a:cubicBezTo>
                  <a:cubicBezTo>
                    <a:pt x="75" y="84"/>
                    <a:pt x="70" y="84"/>
                    <a:pt x="67" y="84"/>
                  </a:cubicBezTo>
                  <a:cubicBezTo>
                    <a:pt x="63" y="84"/>
                    <a:pt x="63" y="81"/>
                    <a:pt x="63" y="78"/>
                  </a:cubicBezTo>
                  <a:cubicBezTo>
                    <a:pt x="63" y="72"/>
                    <a:pt x="57" y="75"/>
                    <a:pt x="55" y="74"/>
                  </a:cubicBezTo>
                  <a:cubicBezTo>
                    <a:pt x="53" y="70"/>
                    <a:pt x="51" y="67"/>
                    <a:pt x="49" y="64"/>
                  </a:cubicBezTo>
                  <a:cubicBezTo>
                    <a:pt x="46" y="60"/>
                    <a:pt x="46" y="56"/>
                    <a:pt x="48" y="52"/>
                  </a:cubicBezTo>
                  <a:cubicBezTo>
                    <a:pt x="50" y="47"/>
                    <a:pt x="50" y="43"/>
                    <a:pt x="51" y="38"/>
                  </a:cubicBezTo>
                  <a:cubicBezTo>
                    <a:pt x="52" y="36"/>
                    <a:pt x="51" y="34"/>
                    <a:pt x="50" y="33"/>
                  </a:cubicBezTo>
                  <a:cubicBezTo>
                    <a:pt x="48" y="33"/>
                    <a:pt x="47" y="34"/>
                    <a:pt x="46" y="35"/>
                  </a:cubicBezTo>
                  <a:cubicBezTo>
                    <a:pt x="44" y="37"/>
                    <a:pt x="41" y="38"/>
                    <a:pt x="39" y="40"/>
                  </a:cubicBezTo>
                  <a:cubicBezTo>
                    <a:pt x="35" y="42"/>
                    <a:pt x="32" y="45"/>
                    <a:pt x="35" y="50"/>
                  </a:cubicBezTo>
                  <a:cubicBezTo>
                    <a:pt x="36" y="51"/>
                    <a:pt x="37" y="52"/>
                    <a:pt x="36" y="54"/>
                  </a:cubicBezTo>
                  <a:cubicBezTo>
                    <a:pt x="34" y="55"/>
                    <a:pt x="33" y="54"/>
                    <a:pt x="31" y="53"/>
                  </a:cubicBezTo>
                  <a:cubicBezTo>
                    <a:pt x="28" y="51"/>
                    <a:pt x="24" y="49"/>
                    <a:pt x="21" y="46"/>
                  </a:cubicBezTo>
                  <a:cubicBezTo>
                    <a:pt x="17" y="42"/>
                    <a:pt x="12" y="42"/>
                    <a:pt x="8" y="47"/>
                  </a:cubicBezTo>
                  <a:cubicBezTo>
                    <a:pt x="7" y="48"/>
                    <a:pt x="6" y="49"/>
                    <a:pt x="4" y="49"/>
                  </a:cubicBezTo>
                  <a:cubicBezTo>
                    <a:pt x="3" y="48"/>
                    <a:pt x="3" y="47"/>
                    <a:pt x="3" y="46"/>
                  </a:cubicBezTo>
                  <a:cubicBezTo>
                    <a:pt x="5" y="39"/>
                    <a:pt x="1" y="34"/>
                    <a:pt x="0" y="28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8" y="15"/>
                    <a:pt x="6" y="13"/>
                    <a:pt x="4" y="10"/>
                  </a:cubicBezTo>
                  <a:cubicBezTo>
                    <a:pt x="2" y="7"/>
                    <a:pt x="0" y="5"/>
                    <a:pt x="2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2" y="3"/>
                    <a:pt x="14" y="5"/>
                    <a:pt x="15" y="6"/>
                  </a:cubicBezTo>
                  <a:cubicBezTo>
                    <a:pt x="18" y="10"/>
                    <a:pt x="21" y="12"/>
                    <a:pt x="26" y="8"/>
                  </a:cubicBezTo>
                  <a:cubicBezTo>
                    <a:pt x="29" y="5"/>
                    <a:pt x="29" y="6"/>
                    <a:pt x="30" y="13"/>
                  </a:cubicBezTo>
                  <a:cubicBezTo>
                    <a:pt x="31" y="15"/>
                    <a:pt x="30" y="18"/>
                    <a:pt x="30" y="20"/>
                  </a:cubicBezTo>
                  <a:cubicBezTo>
                    <a:pt x="30" y="23"/>
                    <a:pt x="30" y="25"/>
                    <a:pt x="33" y="26"/>
                  </a:cubicBezTo>
                  <a:cubicBezTo>
                    <a:pt x="36" y="27"/>
                    <a:pt x="37" y="24"/>
                    <a:pt x="38" y="23"/>
                  </a:cubicBezTo>
                  <a:cubicBezTo>
                    <a:pt x="39" y="21"/>
                    <a:pt x="40" y="20"/>
                    <a:pt x="41" y="19"/>
                  </a:cubicBezTo>
                  <a:close/>
                </a:path>
              </a:pathLst>
            </a:custGeom>
            <a:solidFill>
              <a:srgbClr val="F9B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id="{2DC11FF3-B79E-50A2-50F6-F1BB5FDC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" y="2651"/>
              <a:ext cx="95" cy="49"/>
            </a:xfrm>
            <a:custGeom>
              <a:avLst/>
              <a:gdLst>
                <a:gd name="T0" fmla="*/ 0 w 31"/>
                <a:gd name="T1" fmla="*/ 2 h 16"/>
                <a:gd name="T2" fmla="*/ 9 w 31"/>
                <a:gd name="T3" fmla="*/ 9 h 16"/>
                <a:gd name="T4" fmla="*/ 11 w 31"/>
                <a:gd name="T5" fmla="*/ 11 h 16"/>
                <a:gd name="T6" fmla="*/ 20 w 31"/>
                <a:gd name="T7" fmla="*/ 6 h 16"/>
                <a:gd name="T8" fmla="*/ 27 w 31"/>
                <a:gd name="T9" fmla="*/ 6 h 16"/>
                <a:gd name="T10" fmla="*/ 28 w 31"/>
                <a:gd name="T11" fmla="*/ 14 h 16"/>
                <a:gd name="T12" fmla="*/ 28 w 31"/>
                <a:gd name="T13" fmla="*/ 14 h 16"/>
                <a:gd name="T14" fmla="*/ 19 w 31"/>
                <a:gd name="T15" fmla="*/ 12 h 16"/>
                <a:gd name="T16" fmla="*/ 13 w 31"/>
                <a:gd name="T17" fmla="*/ 14 h 16"/>
                <a:gd name="T18" fmla="*/ 6 w 31"/>
                <a:gd name="T19" fmla="*/ 8 h 16"/>
                <a:gd name="T20" fmla="*/ 0 w 31"/>
                <a:gd name="T2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6">
                  <a:moveTo>
                    <a:pt x="0" y="2"/>
                  </a:moveTo>
                  <a:cubicBezTo>
                    <a:pt x="5" y="2"/>
                    <a:pt x="11" y="0"/>
                    <a:pt x="9" y="9"/>
                  </a:cubicBezTo>
                  <a:cubicBezTo>
                    <a:pt x="9" y="10"/>
                    <a:pt x="10" y="11"/>
                    <a:pt x="11" y="11"/>
                  </a:cubicBezTo>
                  <a:cubicBezTo>
                    <a:pt x="14" y="9"/>
                    <a:pt x="19" y="12"/>
                    <a:pt x="20" y="6"/>
                  </a:cubicBezTo>
                  <a:cubicBezTo>
                    <a:pt x="22" y="4"/>
                    <a:pt x="25" y="4"/>
                    <a:pt x="27" y="6"/>
                  </a:cubicBezTo>
                  <a:cubicBezTo>
                    <a:pt x="30" y="9"/>
                    <a:pt x="31" y="11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1"/>
                    <a:pt x="23" y="8"/>
                    <a:pt x="19" y="12"/>
                  </a:cubicBezTo>
                  <a:cubicBezTo>
                    <a:pt x="18" y="14"/>
                    <a:pt x="15" y="14"/>
                    <a:pt x="13" y="14"/>
                  </a:cubicBezTo>
                  <a:cubicBezTo>
                    <a:pt x="8" y="16"/>
                    <a:pt x="4" y="15"/>
                    <a:pt x="6" y="8"/>
                  </a:cubicBezTo>
                  <a:cubicBezTo>
                    <a:pt x="9" y="2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F5A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id="{D98D92EC-CC71-EBAF-48BF-828C83707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2470"/>
              <a:ext cx="37" cy="49"/>
            </a:xfrm>
            <a:custGeom>
              <a:avLst/>
              <a:gdLst>
                <a:gd name="T0" fmla="*/ 12 w 12"/>
                <a:gd name="T1" fmla="*/ 6 h 16"/>
                <a:gd name="T2" fmla="*/ 11 w 12"/>
                <a:gd name="T3" fmla="*/ 10 h 16"/>
                <a:gd name="T4" fmla="*/ 5 w 12"/>
                <a:gd name="T5" fmla="*/ 15 h 16"/>
                <a:gd name="T6" fmla="*/ 1 w 12"/>
                <a:gd name="T7" fmla="*/ 7 h 16"/>
                <a:gd name="T8" fmla="*/ 1 w 12"/>
                <a:gd name="T9" fmla="*/ 0 h 16"/>
                <a:gd name="T10" fmla="*/ 2 w 12"/>
                <a:gd name="T11" fmla="*/ 0 h 16"/>
                <a:gd name="T12" fmla="*/ 2 w 12"/>
                <a:gd name="T13" fmla="*/ 1 h 16"/>
                <a:gd name="T14" fmla="*/ 3 w 12"/>
                <a:gd name="T15" fmla="*/ 10 h 16"/>
                <a:gd name="T16" fmla="*/ 12 w 12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2" y="6"/>
                  </a:moveTo>
                  <a:cubicBezTo>
                    <a:pt x="12" y="7"/>
                    <a:pt x="12" y="8"/>
                    <a:pt x="11" y="10"/>
                  </a:cubicBezTo>
                  <a:cubicBezTo>
                    <a:pt x="10" y="12"/>
                    <a:pt x="9" y="16"/>
                    <a:pt x="5" y="15"/>
                  </a:cubicBezTo>
                  <a:cubicBezTo>
                    <a:pt x="1" y="14"/>
                    <a:pt x="0" y="11"/>
                    <a:pt x="1" y="7"/>
                  </a:cubicBezTo>
                  <a:cubicBezTo>
                    <a:pt x="1" y="5"/>
                    <a:pt x="1" y="2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4"/>
                    <a:pt x="0" y="9"/>
                    <a:pt x="3" y="10"/>
                  </a:cubicBezTo>
                  <a:cubicBezTo>
                    <a:pt x="7" y="12"/>
                    <a:pt x="9" y="7"/>
                    <a:pt x="12" y="6"/>
                  </a:cubicBezTo>
                  <a:close/>
                </a:path>
              </a:pathLst>
            </a:custGeom>
            <a:solidFill>
              <a:srgbClr val="F29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id="{83F9969E-7FBE-3AF3-C6E8-B7CF04F97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" y="2461"/>
              <a:ext cx="206" cy="359"/>
            </a:xfrm>
            <a:custGeom>
              <a:avLst/>
              <a:gdLst>
                <a:gd name="T0" fmla="*/ 37 w 67"/>
                <a:gd name="T1" fmla="*/ 83 h 117"/>
                <a:gd name="T2" fmla="*/ 49 w 67"/>
                <a:gd name="T3" fmla="*/ 108 h 117"/>
                <a:gd name="T4" fmla="*/ 48 w 67"/>
                <a:gd name="T5" fmla="*/ 117 h 117"/>
                <a:gd name="T6" fmla="*/ 46 w 67"/>
                <a:gd name="T7" fmla="*/ 114 h 117"/>
                <a:gd name="T8" fmla="*/ 32 w 67"/>
                <a:gd name="T9" fmla="*/ 100 h 117"/>
                <a:gd name="T10" fmla="*/ 27 w 67"/>
                <a:gd name="T11" fmla="*/ 88 h 117"/>
                <a:gd name="T12" fmla="*/ 28 w 67"/>
                <a:gd name="T13" fmla="*/ 84 h 117"/>
                <a:gd name="T14" fmla="*/ 37 w 67"/>
                <a:gd name="T15" fmla="*/ 70 h 117"/>
                <a:gd name="T16" fmla="*/ 39 w 67"/>
                <a:gd name="T17" fmla="*/ 67 h 117"/>
                <a:gd name="T18" fmla="*/ 41 w 67"/>
                <a:gd name="T19" fmla="*/ 54 h 117"/>
                <a:gd name="T20" fmla="*/ 37 w 67"/>
                <a:gd name="T21" fmla="*/ 48 h 117"/>
                <a:gd name="T22" fmla="*/ 25 w 67"/>
                <a:gd name="T23" fmla="*/ 24 h 117"/>
                <a:gd name="T24" fmla="*/ 21 w 67"/>
                <a:gd name="T25" fmla="*/ 18 h 117"/>
                <a:gd name="T26" fmla="*/ 13 w 67"/>
                <a:gd name="T27" fmla="*/ 21 h 117"/>
                <a:gd name="T28" fmla="*/ 4 w 67"/>
                <a:gd name="T29" fmla="*/ 20 h 117"/>
                <a:gd name="T30" fmla="*/ 9 w 67"/>
                <a:gd name="T31" fmla="*/ 1 h 117"/>
                <a:gd name="T32" fmla="*/ 10 w 67"/>
                <a:gd name="T33" fmla="*/ 0 h 117"/>
                <a:gd name="T34" fmla="*/ 11 w 67"/>
                <a:gd name="T35" fmla="*/ 2 h 117"/>
                <a:gd name="T36" fmla="*/ 22 w 67"/>
                <a:gd name="T37" fmla="*/ 14 h 117"/>
                <a:gd name="T38" fmla="*/ 31 w 67"/>
                <a:gd name="T39" fmla="*/ 23 h 117"/>
                <a:gd name="T40" fmla="*/ 40 w 67"/>
                <a:gd name="T41" fmla="*/ 36 h 117"/>
                <a:gd name="T42" fmla="*/ 44 w 67"/>
                <a:gd name="T43" fmla="*/ 42 h 117"/>
                <a:gd name="T44" fmla="*/ 53 w 67"/>
                <a:gd name="T45" fmla="*/ 51 h 117"/>
                <a:gd name="T46" fmla="*/ 66 w 67"/>
                <a:gd name="T47" fmla="*/ 62 h 117"/>
                <a:gd name="T48" fmla="*/ 61 w 67"/>
                <a:gd name="T49" fmla="*/ 68 h 117"/>
                <a:gd name="T50" fmla="*/ 55 w 67"/>
                <a:gd name="T51" fmla="*/ 68 h 117"/>
                <a:gd name="T52" fmla="*/ 37 w 67"/>
                <a:gd name="T53" fmla="*/ 8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117">
                  <a:moveTo>
                    <a:pt x="37" y="83"/>
                  </a:moveTo>
                  <a:cubicBezTo>
                    <a:pt x="44" y="90"/>
                    <a:pt x="47" y="99"/>
                    <a:pt x="49" y="108"/>
                  </a:cubicBezTo>
                  <a:cubicBezTo>
                    <a:pt x="50" y="111"/>
                    <a:pt x="51" y="114"/>
                    <a:pt x="48" y="117"/>
                  </a:cubicBezTo>
                  <a:cubicBezTo>
                    <a:pt x="47" y="116"/>
                    <a:pt x="47" y="115"/>
                    <a:pt x="46" y="114"/>
                  </a:cubicBezTo>
                  <a:cubicBezTo>
                    <a:pt x="45" y="106"/>
                    <a:pt x="41" y="101"/>
                    <a:pt x="32" y="100"/>
                  </a:cubicBezTo>
                  <a:cubicBezTo>
                    <a:pt x="25" y="100"/>
                    <a:pt x="23" y="95"/>
                    <a:pt x="27" y="88"/>
                  </a:cubicBezTo>
                  <a:cubicBezTo>
                    <a:pt x="27" y="87"/>
                    <a:pt x="28" y="86"/>
                    <a:pt x="28" y="84"/>
                  </a:cubicBezTo>
                  <a:cubicBezTo>
                    <a:pt x="28" y="77"/>
                    <a:pt x="30" y="72"/>
                    <a:pt x="37" y="70"/>
                  </a:cubicBezTo>
                  <a:cubicBezTo>
                    <a:pt x="38" y="69"/>
                    <a:pt x="39" y="68"/>
                    <a:pt x="39" y="67"/>
                  </a:cubicBezTo>
                  <a:cubicBezTo>
                    <a:pt x="38" y="63"/>
                    <a:pt x="42" y="59"/>
                    <a:pt x="41" y="54"/>
                  </a:cubicBezTo>
                  <a:cubicBezTo>
                    <a:pt x="40" y="52"/>
                    <a:pt x="39" y="50"/>
                    <a:pt x="37" y="48"/>
                  </a:cubicBezTo>
                  <a:cubicBezTo>
                    <a:pt x="30" y="41"/>
                    <a:pt x="27" y="33"/>
                    <a:pt x="25" y="24"/>
                  </a:cubicBezTo>
                  <a:cubicBezTo>
                    <a:pt x="25" y="21"/>
                    <a:pt x="24" y="19"/>
                    <a:pt x="21" y="18"/>
                  </a:cubicBezTo>
                  <a:cubicBezTo>
                    <a:pt x="18" y="18"/>
                    <a:pt x="15" y="18"/>
                    <a:pt x="13" y="21"/>
                  </a:cubicBezTo>
                  <a:cubicBezTo>
                    <a:pt x="10" y="26"/>
                    <a:pt x="7" y="25"/>
                    <a:pt x="4" y="20"/>
                  </a:cubicBezTo>
                  <a:cubicBezTo>
                    <a:pt x="0" y="12"/>
                    <a:pt x="3" y="6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7" y="13"/>
                    <a:pt x="17" y="12"/>
                    <a:pt x="22" y="14"/>
                  </a:cubicBezTo>
                  <a:cubicBezTo>
                    <a:pt x="28" y="15"/>
                    <a:pt x="30" y="18"/>
                    <a:pt x="31" y="23"/>
                  </a:cubicBezTo>
                  <a:cubicBezTo>
                    <a:pt x="32" y="29"/>
                    <a:pt x="34" y="34"/>
                    <a:pt x="40" y="36"/>
                  </a:cubicBezTo>
                  <a:cubicBezTo>
                    <a:pt x="43" y="37"/>
                    <a:pt x="44" y="39"/>
                    <a:pt x="44" y="42"/>
                  </a:cubicBezTo>
                  <a:cubicBezTo>
                    <a:pt x="43" y="49"/>
                    <a:pt x="47" y="51"/>
                    <a:pt x="53" y="51"/>
                  </a:cubicBezTo>
                  <a:cubicBezTo>
                    <a:pt x="60" y="51"/>
                    <a:pt x="66" y="56"/>
                    <a:pt x="66" y="62"/>
                  </a:cubicBezTo>
                  <a:cubicBezTo>
                    <a:pt x="67" y="65"/>
                    <a:pt x="66" y="68"/>
                    <a:pt x="61" y="68"/>
                  </a:cubicBezTo>
                  <a:cubicBezTo>
                    <a:pt x="59" y="68"/>
                    <a:pt x="57" y="68"/>
                    <a:pt x="55" y="68"/>
                  </a:cubicBezTo>
                  <a:cubicBezTo>
                    <a:pt x="47" y="68"/>
                    <a:pt x="38" y="75"/>
                    <a:pt x="37" y="83"/>
                  </a:cubicBezTo>
                  <a:close/>
                </a:path>
              </a:pathLst>
            </a:custGeom>
            <a:solidFill>
              <a:srgbClr val="F7B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id="{143940AE-16FF-4467-573B-F256142E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390"/>
              <a:ext cx="160" cy="89"/>
            </a:xfrm>
            <a:custGeom>
              <a:avLst/>
              <a:gdLst>
                <a:gd name="T0" fmla="*/ 3 w 52"/>
                <a:gd name="T1" fmla="*/ 27 h 29"/>
                <a:gd name="T2" fmla="*/ 0 w 52"/>
                <a:gd name="T3" fmla="*/ 27 h 29"/>
                <a:gd name="T4" fmla="*/ 3 w 52"/>
                <a:gd name="T5" fmla="*/ 7 h 29"/>
                <a:gd name="T6" fmla="*/ 2 w 52"/>
                <a:gd name="T7" fmla="*/ 2 h 29"/>
                <a:gd name="T8" fmla="*/ 8 w 52"/>
                <a:gd name="T9" fmla="*/ 1 h 29"/>
                <a:gd name="T10" fmla="*/ 17 w 52"/>
                <a:gd name="T11" fmla="*/ 9 h 29"/>
                <a:gd name="T12" fmla="*/ 24 w 52"/>
                <a:gd name="T13" fmla="*/ 10 h 29"/>
                <a:gd name="T14" fmla="*/ 30 w 52"/>
                <a:gd name="T15" fmla="*/ 9 h 29"/>
                <a:gd name="T16" fmla="*/ 34 w 52"/>
                <a:gd name="T17" fmla="*/ 8 h 29"/>
                <a:gd name="T18" fmla="*/ 45 w 52"/>
                <a:gd name="T19" fmla="*/ 12 h 29"/>
                <a:gd name="T20" fmla="*/ 52 w 52"/>
                <a:gd name="T21" fmla="*/ 23 h 29"/>
                <a:gd name="T22" fmla="*/ 52 w 52"/>
                <a:gd name="T23" fmla="*/ 23 h 29"/>
                <a:gd name="T24" fmla="*/ 44 w 52"/>
                <a:gd name="T25" fmla="*/ 18 h 29"/>
                <a:gd name="T26" fmla="*/ 38 w 52"/>
                <a:gd name="T27" fmla="*/ 12 h 29"/>
                <a:gd name="T28" fmla="*/ 26 w 52"/>
                <a:gd name="T29" fmla="*/ 15 h 29"/>
                <a:gd name="T30" fmla="*/ 11 w 52"/>
                <a:gd name="T31" fmla="*/ 22 h 29"/>
                <a:gd name="T32" fmla="*/ 8 w 52"/>
                <a:gd name="T33" fmla="*/ 25 h 29"/>
                <a:gd name="T34" fmla="*/ 3 w 52"/>
                <a:gd name="T3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9">
                  <a:moveTo>
                    <a:pt x="3" y="27"/>
                  </a:moveTo>
                  <a:cubicBezTo>
                    <a:pt x="2" y="27"/>
                    <a:pt x="1" y="27"/>
                    <a:pt x="0" y="27"/>
                  </a:cubicBezTo>
                  <a:cubicBezTo>
                    <a:pt x="5" y="22"/>
                    <a:pt x="7" y="13"/>
                    <a:pt x="3" y="7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1" y="3"/>
                    <a:pt x="15" y="6"/>
                    <a:pt x="17" y="9"/>
                  </a:cubicBezTo>
                  <a:cubicBezTo>
                    <a:pt x="19" y="12"/>
                    <a:pt x="21" y="15"/>
                    <a:pt x="24" y="10"/>
                  </a:cubicBezTo>
                  <a:cubicBezTo>
                    <a:pt x="25" y="8"/>
                    <a:pt x="28" y="9"/>
                    <a:pt x="30" y="9"/>
                  </a:cubicBezTo>
                  <a:cubicBezTo>
                    <a:pt x="32" y="10"/>
                    <a:pt x="33" y="10"/>
                    <a:pt x="34" y="8"/>
                  </a:cubicBezTo>
                  <a:cubicBezTo>
                    <a:pt x="41" y="3"/>
                    <a:pt x="42" y="3"/>
                    <a:pt x="45" y="12"/>
                  </a:cubicBezTo>
                  <a:cubicBezTo>
                    <a:pt x="47" y="16"/>
                    <a:pt x="51" y="19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8" y="24"/>
                    <a:pt x="46" y="20"/>
                    <a:pt x="44" y="18"/>
                  </a:cubicBezTo>
                  <a:cubicBezTo>
                    <a:pt x="42" y="16"/>
                    <a:pt x="41" y="12"/>
                    <a:pt x="38" y="12"/>
                  </a:cubicBezTo>
                  <a:cubicBezTo>
                    <a:pt x="34" y="12"/>
                    <a:pt x="29" y="13"/>
                    <a:pt x="26" y="15"/>
                  </a:cubicBezTo>
                  <a:cubicBezTo>
                    <a:pt x="21" y="18"/>
                    <a:pt x="17" y="21"/>
                    <a:pt x="11" y="22"/>
                  </a:cubicBezTo>
                  <a:cubicBezTo>
                    <a:pt x="9" y="22"/>
                    <a:pt x="9" y="23"/>
                    <a:pt x="8" y="25"/>
                  </a:cubicBezTo>
                  <a:cubicBezTo>
                    <a:pt x="7" y="27"/>
                    <a:pt x="6" y="29"/>
                    <a:pt x="3" y="27"/>
                  </a:cubicBezTo>
                  <a:close/>
                </a:path>
              </a:pathLst>
            </a:custGeom>
            <a:solidFill>
              <a:srgbClr val="F8B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296">
              <a:extLst>
                <a:ext uri="{FF2B5EF4-FFF2-40B4-BE49-F238E27FC236}">
                  <a16:creationId xmlns:a16="http://schemas.microsoft.com/office/drawing/2014/main" id="{1C954B0C-20CF-E83E-9362-734CD2137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" y="2513"/>
              <a:ext cx="52" cy="43"/>
            </a:xfrm>
            <a:custGeom>
              <a:avLst/>
              <a:gdLst>
                <a:gd name="T0" fmla="*/ 1 w 17"/>
                <a:gd name="T1" fmla="*/ 6 h 14"/>
                <a:gd name="T2" fmla="*/ 7 w 17"/>
                <a:gd name="T3" fmla="*/ 5 h 14"/>
                <a:gd name="T4" fmla="*/ 14 w 17"/>
                <a:gd name="T5" fmla="*/ 1 h 14"/>
                <a:gd name="T6" fmla="*/ 16 w 17"/>
                <a:gd name="T7" fmla="*/ 4 h 14"/>
                <a:gd name="T8" fmla="*/ 12 w 17"/>
                <a:gd name="T9" fmla="*/ 11 h 14"/>
                <a:gd name="T10" fmla="*/ 9 w 17"/>
                <a:gd name="T11" fmla="*/ 14 h 14"/>
                <a:gd name="T12" fmla="*/ 1 w 17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" y="6"/>
                  </a:moveTo>
                  <a:cubicBezTo>
                    <a:pt x="3" y="7"/>
                    <a:pt x="5" y="10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ubicBezTo>
                    <a:pt x="15" y="1"/>
                    <a:pt x="16" y="2"/>
                    <a:pt x="16" y="4"/>
                  </a:cubicBezTo>
                  <a:cubicBezTo>
                    <a:pt x="17" y="7"/>
                    <a:pt x="15" y="9"/>
                    <a:pt x="12" y="11"/>
                  </a:cubicBezTo>
                  <a:cubicBezTo>
                    <a:pt x="11" y="12"/>
                    <a:pt x="10" y="13"/>
                    <a:pt x="9" y="14"/>
                  </a:cubicBezTo>
                  <a:cubicBezTo>
                    <a:pt x="4" y="14"/>
                    <a:pt x="0" y="12"/>
                    <a:pt x="1" y="6"/>
                  </a:cubicBezTo>
                  <a:close/>
                </a:path>
              </a:pathLst>
            </a:custGeom>
            <a:solidFill>
              <a:srgbClr val="E66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297">
              <a:extLst>
                <a:ext uri="{FF2B5EF4-FFF2-40B4-BE49-F238E27FC236}">
                  <a16:creationId xmlns:a16="http://schemas.microsoft.com/office/drawing/2014/main" id="{DE3C3793-F67F-9B91-B900-1B62E9E01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3117"/>
              <a:ext cx="86" cy="70"/>
            </a:xfrm>
            <a:custGeom>
              <a:avLst/>
              <a:gdLst>
                <a:gd name="T0" fmla="*/ 28 w 28"/>
                <a:gd name="T1" fmla="*/ 17 h 23"/>
                <a:gd name="T2" fmla="*/ 20 w 28"/>
                <a:gd name="T3" fmla="*/ 21 h 23"/>
                <a:gd name="T4" fmla="*/ 9 w 28"/>
                <a:gd name="T5" fmla="*/ 18 h 23"/>
                <a:gd name="T6" fmla="*/ 5 w 28"/>
                <a:gd name="T7" fmla="*/ 14 h 23"/>
                <a:gd name="T8" fmla="*/ 2 w 28"/>
                <a:gd name="T9" fmla="*/ 8 h 23"/>
                <a:gd name="T10" fmla="*/ 1 w 28"/>
                <a:gd name="T11" fmla="*/ 2 h 23"/>
                <a:gd name="T12" fmla="*/ 6 w 28"/>
                <a:gd name="T13" fmla="*/ 1 h 23"/>
                <a:gd name="T14" fmla="*/ 26 w 28"/>
                <a:gd name="T15" fmla="*/ 13 h 23"/>
                <a:gd name="T16" fmla="*/ 28 w 28"/>
                <a:gd name="T1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3">
                  <a:moveTo>
                    <a:pt x="28" y="17"/>
                  </a:moveTo>
                  <a:cubicBezTo>
                    <a:pt x="28" y="21"/>
                    <a:pt x="24" y="23"/>
                    <a:pt x="20" y="21"/>
                  </a:cubicBezTo>
                  <a:cubicBezTo>
                    <a:pt x="16" y="18"/>
                    <a:pt x="13" y="17"/>
                    <a:pt x="9" y="18"/>
                  </a:cubicBezTo>
                  <a:cubicBezTo>
                    <a:pt x="6" y="18"/>
                    <a:pt x="4" y="17"/>
                    <a:pt x="5" y="14"/>
                  </a:cubicBezTo>
                  <a:cubicBezTo>
                    <a:pt x="5" y="12"/>
                    <a:pt x="3" y="10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3" y="5"/>
                    <a:pt x="22" y="5"/>
                    <a:pt x="26" y="13"/>
                  </a:cubicBezTo>
                  <a:cubicBezTo>
                    <a:pt x="27" y="14"/>
                    <a:pt x="27" y="16"/>
                    <a:pt x="28" y="17"/>
                  </a:cubicBezTo>
                  <a:close/>
                </a:path>
              </a:pathLst>
            </a:custGeom>
            <a:solidFill>
              <a:srgbClr val="B9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298">
              <a:extLst>
                <a:ext uri="{FF2B5EF4-FFF2-40B4-BE49-F238E27FC236}">
                  <a16:creationId xmlns:a16="http://schemas.microsoft.com/office/drawing/2014/main" id="{44527FBC-9AF5-734C-8B16-B71DD346A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" y="2626"/>
              <a:ext cx="156" cy="230"/>
            </a:xfrm>
            <a:custGeom>
              <a:avLst/>
              <a:gdLst>
                <a:gd name="T0" fmla="*/ 45 w 51"/>
                <a:gd name="T1" fmla="*/ 0 h 75"/>
                <a:gd name="T2" fmla="*/ 46 w 51"/>
                <a:gd name="T3" fmla="*/ 5 h 75"/>
                <a:gd name="T4" fmla="*/ 34 w 51"/>
                <a:gd name="T5" fmla="*/ 22 h 75"/>
                <a:gd name="T6" fmla="*/ 33 w 51"/>
                <a:gd name="T7" fmla="*/ 27 h 75"/>
                <a:gd name="T8" fmla="*/ 31 w 51"/>
                <a:gd name="T9" fmla="*/ 35 h 75"/>
                <a:gd name="T10" fmla="*/ 36 w 51"/>
                <a:gd name="T11" fmla="*/ 45 h 75"/>
                <a:gd name="T12" fmla="*/ 51 w 51"/>
                <a:gd name="T13" fmla="*/ 63 h 75"/>
                <a:gd name="T14" fmla="*/ 39 w 51"/>
                <a:gd name="T15" fmla="*/ 67 h 75"/>
                <a:gd name="T16" fmla="*/ 36 w 51"/>
                <a:gd name="T17" fmla="*/ 66 h 75"/>
                <a:gd name="T18" fmla="*/ 20 w 51"/>
                <a:gd name="T19" fmla="*/ 62 h 75"/>
                <a:gd name="T20" fmla="*/ 14 w 51"/>
                <a:gd name="T21" fmla="*/ 62 h 75"/>
                <a:gd name="T22" fmla="*/ 6 w 51"/>
                <a:gd name="T23" fmla="*/ 58 h 75"/>
                <a:gd name="T24" fmla="*/ 3 w 51"/>
                <a:gd name="T25" fmla="*/ 48 h 75"/>
                <a:gd name="T26" fmla="*/ 9 w 51"/>
                <a:gd name="T27" fmla="*/ 40 h 75"/>
                <a:gd name="T28" fmla="*/ 11 w 51"/>
                <a:gd name="T29" fmla="*/ 38 h 75"/>
                <a:gd name="T30" fmla="*/ 20 w 51"/>
                <a:gd name="T31" fmla="*/ 28 h 75"/>
                <a:gd name="T32" fmla="*/ 21 w 51"/>
                <a:gd name="T33" fmla="*/ 31 h 75"/>
                <a:gd name="T34" fmla="*/ 19 w 51"/>
                <a:gd name="T35" fmla="*/ 33 h 75"/>
                <a:gd name="T36" fmla="*/ 22 w 51"/>
                <a:gd name="T37" fmla="*/ 55 h 75"/>
                <a:gd name="T38" fmla="*/ 28 w 51"/>
                <a:gd name="T39" fmla="*/ 56 h 75"/>
                <a:gd name="T40" fmla="*/ 28 w 51"/>
                <a:gd name="T41" fmla="*/ 49 h 75"/>
                <a:gd name="T42" fmla="*/ 25 w 51"/>
                <a:gd name="T43" fmla="*/ 45 h 75"/>
                <a:gd name="T44" fmla="*/ 25 w 51"/>
                <a:gd name="T45" fmla="*/ 33 h 75"/>
                <a:gd name="T46" fmla="*/ 28 w 51"/>
                <a:gd name="T47" fmla="*/ 24 h 75"/>
                <a:gd name="T48" fmla="*/ 45 w 51"/>
                <a:gd name="T4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75">
                  <a:moveTo>
                    <a:pt x="45" y="0"/>
                  </a:moveTo>
                  <a:cubicBezTo>
                    <a:pt x="47" y="1"/>
                    <a:pt x="46" y="3"/>
                    <a:pt x="46" y="5"/>
                  </a:cubicBezTo>
                  <a:cubicBezTo>
                    <a:pt x="44" y="12"/>
                    <a:pt x="43" y="19"/>
                    <a:pt x="34" y="22"/>
                  </a:cubicBezTo>
                  <a:cubicBezTo>
                    <a:pt x="32" y="22"/>
                    <a:pt x="33" y="25"/>
                    <a:pt x="33" y="27"/>
                  </a:cubicBezTo>
                  <a:cubicBezTo>
                    <a:pt x="34" y="30"/>
                    <a:pt x="33" y="33"/>
                    <a:pt x="31" y="35"/>
                  </a:cubicBezTo>
                  <a:cubicBezTo>
                    <a:pt x="28" y="41"/>
                    <a:pt x="29" y="44"/>
                    <a:pt x="36" y="45"/>
                  </a:cubicBezTo>
                  <a:cubicBezTo>
                    <a:pt x="48" y="47"/>
                    <a:pt x="51" y="50"/>
                    <a:pt x="51" y="63"/>
                  </a:cubicBezTo>
                  <a:cubicBezTo>
                    <a:pt x="48" y="67"/>
                    <a:pt x="46" y="75"/>
                    <a:pt x="39" y="67"/>
                  </a:cubicBezTo>
                  <a:cubicBezTo>
                    <a:pt x="38" y="67"/>
                    <a:pt x="37" y="66"/>
                    <a:pt x="36" y="66"/>
                  </a:cubicBezTo>
                  <a:cubicBezTo>
                    <a:pt x="29" y="69"/>
                    <a:pt x="25" y="65"/>
                    <a:pt x="20" y="62"/>
                  </a:cubicBezTo>
                  <a:cubicBezTo>
                    <a:pt x="18" y="60"/>
                    <a:pt x="17" y="60"/>
                    <a:pt x="14" y="62"/>
                  </a:cubicBezTo>
                  <a:cubicBezTo>
                    <a:pt x="11" y="65"/>
                    <a:pt x="7" y="63"/>
                    <a:pt x="6" y="58"/>
                  </a:cubicBezTo>
                  <a:cubicBezTo>
                    <a:pt x="6" y="55"/>
                    <a:pt x="5" y="51"/>
                    <a:pt x="3" y="48"/>
                  </a:cubicBezTo>
                  <a:cubicBezTo>
                    <a:pt x="4" y="44"/>
                    <a:pt x="0" y="38"/>
                    <a:pt x="9" y="40"/>
                  </a:cubicBezTo>
                  <a:cubicBezTo>
                    <a:pt x="9" y="40"/>
                    <a:pt x="11" y="39"/>
                    <a:pt x="11" y="38"/>
                  </a:cubicBezTo>
                  <a:cubicBezTo>
                    <a:pt x="12" y="33"/>
                    <a:pt x="16" y="30"/>
                    <a:pt x="20" y="28"/>
                  </a:cubicBezTo>
                  <a:cubicBezTo>
                    <a:pt x="21" y="29"/>
                    <a:pt x="21" y="30"/>
                    <a:pt x="21" y="31"/>
                  </a:cubicBezTo>
                  <a:cubicBezTo>
                    <a:pt x="20" y="32"/>
                    <a:pt x="20" y="32"/>
                    <a:pt x="19" y="33"/>
                  </a:cubicBezTo>
                  <a:cubicBezTo>
                    <a:pt x="13" y="42"/>
                    <a:pt x="14" y="47"/>
                    <a:pt x="22" y="55"/>
                  </a:cubicBezTo>
                  <a:cubicBezTo>
                    <a:pt x="24" y="56"/>
                    <a:pt x="26" y="57"/>
                    <a:pt x="28" y="56"/>
                  </a:cubicBezTo>
                  <a:cubicBezTo>
                    <a:pt x="30" y="54"/>
                    <a:pt x="30" y="52"/>
                    <a:pt x="28" y="49"/>
                  </a:cubicBezTo>
                  <a:cubicBezTo>
                    <a:pt x="27" y="48"/>
                    <a:pt x="26" y="46"/>
                    <a:pt x="25" y="45"/>
                  </a:cubicBezTo>
                  <a:cubicBezTo>
                    <a:pt x="22" y="41"/>
                    <a:pt x="20" y="37"/>
                    <a:pt x="25" y="33"/>
                  </a:cubicBezTo>
                  <a:cubicBezTo>
                    <a:pt x="28" y="31"/>
                    <a:pt x="26" y="27"/>
                    <a:pt x="28" y="24"/>
                  </a:cubicBezTo>
                  <a:cubicBezTo>
                    <a:pt x="34" y="16"/>
                    <a:pt x="38" y="7"/>
                    <a:pt x="45" y="0"/>
                  </a:cubicBezTo>
                  <a:close/>
                </a:path>
              </a:pathLst>
            </a:custGeom>
            <a:solidFill>
              <a:srgbClr val="FAC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299">
              <a:extLst>
                <a:ext uri="{FF2B5EF4-FFF2-40B4-BE49-F238E27FC236}">
                  <a16:creationId xmlns:a16="http://schemas.microsoft.com/office/drawing/2014/main" id="{311A504F-BA82-AEAC-4CA5-8B2437B11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415"/>
              <a:ext cx="258" cy="306"/>
            </a:xfrm>
            <a:custGeom>
              <a:avLst/>
              <a:gdLst>
                <a:gd name="T0" fmla="*/ 59 w 84"/>
                <a:gd name="T1" fmla="*/ 100 h 100"/>
                <a:gd name="T2" fmla="*/ 59 w 84"/>
                <a:gd name="T3" fmla="*/ 97 h 100"/>
                <a:gd name="T4" fmla="*/ 58 w 84"/>
                <a:gd name="T5" fmla="*/ 90 h 100"/>
                <a:gd name="T6" fmla="*/ 50 w 84"/>
                <a:gd name="T7" fmla="*/ 90 h 100"/>
                <a:gd name="T8" fmla="*/ 39 w 84"/>
                <a:gd name="T9" fmla="*/ 91 h 100"/>
                <a:gd name="T10" fmla="*/ 31 w 84"/>
                <a:gd name="T11" fmla="*/ 83 h 100"/>
                <a:gd name="T12" fmla="*/ 22 w 84"/>
                <a:gd name="T13" fmla="*/ 77 h 100"/>
                <a:gd name="T14" fmla="*/ 34 w 84"/>
                <a:gd name="T15" fmla="*/ 77 h 100"/>
                <a:gd name="T16" fmla="*/ 43 w 84"/>
                <a:gd name="T17" fmla="*/ 77 h 100"/>
                <a:gd name="T18" fmla="*/ 54 w 84"/>
                <a:gd name="T19" fmla="*/ 67 h 100"/>
                <a:gd name="T20" fmla="*/ 55 w 84"/>
                <a:gd name="T21" fmla="*/ 45 h 100"/>
                <a:gd name="T22" fmla="*/ 57 w 84"/>
                <a:gd name="T23" fmla="*/ 39 h 100"/>
                <a:gd name="T24" fmla="*/ 50 w 84"/>
                <a:gd name="T25" fmla="*/ 46 h 100"/>
                <a:gd name="T26" fmla="*/ 44 w 84"/>
                <a:gd name="T27" fmla="*/ 45 h 100"/>
                <a:gd name="T28" fmla="*/ 41 w 84"/>
                <a:gd name="T29" fmla="*/ 21 h 100"/>
                <a:gd name="T30" fmla="*/ 36 w 84"/>
                <a:gd name="T31" fmla="*/ 24 h 100"/>
                <a:gd name="T32" fmla="*/ 29 w 84"/>
                <a:gd name="T33" fmla="*/ 19 h 100"/>
                <a:gd name="T34" fmla="*/ 16 w 84"/>
                <a:gd name="T35" fmla="*/ 24 h 100"/>
                <a:gd name="T36" fmla="*/ 9 w 84"/>
                <a:gd name="T37" fmla="*/ 29 h 100"/>
                <a:gd name="T38" fmla="*/ 5 w 84"/>
                <a:gd name="T39" fmla="*/ 31 h 100"/>
                <a:gd name="T40" fmla="*/ 3 w 84"/>
                <a:gd name="T41" fmla="*/ 27 h 100"/>
                <a:gd name="T42" fmla="*/ 3 w 84"/>
                <a:gd name="T43" fmla="*/ 19 h 100"/>
                <a:gd name="T44" fmla="*/ 4 w 84"/>
                <a:gd name="T45" fmla="*/ 19 h 100"/>
                <a:gd name="T46" fmla="*/ 26 w 84"/>
                <a:gd name="T47" fmla="*/ 5 h 100"/>
                <a:gd name="T48" fmla="*/ 38 w 84"/>
                <a:gd name="T49" fmla="*/ 1 h 100"/>
                <a:gd name="T50" fmla="*/ 41 w 84"/>
                <a:gd name="T51" fmla="*/ 3 h 100"/>
                <a:gd name="T52" fmla="*/ 52 w 84"/>
                <a:gd name="T53" fmla="*/ 15 h 100"/>
                <a:gd name="T54" fmla="*/ 51 w 84"/>
                <a:gd name="T55" fmla="*/ 20 h 100"/>
                <a:gd name="T56" fmla="*/ 48 w 84"/>
                <a:gd name="T57" fmla="*/ 34 h 100"/>
                <a:gd name="T58" fmla="*/ 51 w 84"/>
                <a:gd name="T59" fmla="*/ 38 h 100"/>
                <a:gd name="T60" fmla="*/ 54 w 84"/>
                <a:gd name="T61" fmla="*/ 35 h 100"/>
                <a:gd name="T62" fmla="*/ 63 w 84"/>
                <a:gd name="T63" fmla="*/ 31 h 100"/>
                <a:gd name="T64" fmla="*/ 69 w 84"/>
                <a:gd name="T65" fmla="*/ 37 h 100"/>
                <a:gd name="T66" fmla="*/ 82 w 84"/>
                <a:gd name="T67" fmla="*/ 64 h 100"/>
                <a:gd name="T68" fmla="*/ 84 w 84"/>
                <a:gd name="T69" fmla="*/ 69 h 100"/>
                <a:gd name="T70" fmla="*/ 67 w 84"/>
                <a:gd name="T71" fmla="*/ 93 h 100"/>
                <a:gd name="T72" fmla="*/ 59 w 84"/>
                <a:gd name="T7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00">
                  <a:moveTo>
                    <a:pt x="59" y="100"/>
                  </a:moveTo>
                  <a:cubicBezTo>
                    <a:pt x="59" y="99"/>
                    <a:pt x="59" y="98"/>
                    <a:pt x="59" y="97"/>
                  </a:cubicBezTo>
                  <a:cubicBezTo>
                    <a:pt x="59" y="95"/>
                    <a:pt x="62" y="92"/>
                    <a:pt x="58" y="90"/>
                  </a:cubicBezTo>
                  <a:cubicBezTo>
                    <a:pt x="55" y="89"/>
                    <a:pt x="53" y="88"/>
                    <a:pt x="50" y="90"/>
                  </a:cubicBezTo>
                  <a:cubicBezTo>
                    <a:pt x="47" y="92"/>
                    <a:pt x="43" y="95"/>
                    <a:pt x="39" y="91"/>
                  </a:cubicBezTo>
                  <a:cubicBezTo>
                    <a:pt x="40" y="85"/>
                    <a:pt x="37" y="82"/>
                    <a:pt x="31" y="83"/>
                  </a:cubicBezTo>
                  <a:cubicBezTo>
                    <a:pt x="26" y="84"/>
                    <a:pt x="22" y="84"/>
                    <a:pt x="22" y="77"/>
                  </a:cubicBezTo>
                  <a:cubicBezTo>
                    <a:pt x="26" y="77"/>
                    <a:pt x="30" y="79"/>
                    <a:pt x="34" y="77"/>
                  </a:cubicBezTo>
                  <a:cubicBezTo>
                    <a:pt x="37" y="77"/>
                    <a:pt x="40" y="77"/>
                    <a:pt x="43" y="77"/>
                  </a:cubicBezTo>
                  <a:cubicBezTo>
                    <a:pt x="49" y="78"/>
                    <a:pt x="54" y="73"/>
                    <a:pt x="54" y="67"/>
                  </a:cubicBezTo>
                  <a:cubicBezTo>
                    <a:pt x="54" y="59"/>
                    <a:pt x="58" y="52"/>
                    <a:pt x="55" y="45"/>
                  </a:cubicBezTo>
                  <a:cubicBezTo>
                    <a:pt x="54" y="43"/>
                    <a:pt x="56" y="41"/>
                    <a:pt x="57" y="39"/>
                  </a:cubicBezTo>
                  <a:cubicBezTo>
                    <a:pt x="55" y="42"/>
                    <a:pt x="53" y="45"/>
                    <a:pt x="50" y="46"/>
                  </a:cubicBezTo>
                  <a:cubicBezTo>
                    <a:pt x="47" y="47"/>
                    <a:pt x="44" y="48"/>
                    <a:pt x="44" y="45"/>
                  </a:cubicBezTo>
                  <a:cubicBezTo>
                    <a:pt x="44" y="37"/>
                    <a:pt x="40" y="29"/>
                    <a:pt x="41" y="21"/>
                  </a:cubicBezTo>
                  <a:cubicBezTo>
                    <a:pt x="40" y="21"/>
                    <a:pt x="39" y="24"/>
                    <a:pt x="36" y="24"/>
                  </a:cubicBezTo>
                  <a:cubicBezTo>
                    <a:pt x="36" y="16"/>
                    <a:pt x="36" y="16"/>
                    <a:pt x="29" y="19"/>
                  </a:cubicBezTo>
                  <a:cubicBezTo>
                    <a:pt x="25" y="21"/>
                    <a:pt x="20" y="23"/>
                    <a:pt x="16" y="24"/>
                  </a:cubicBezTo>
                  <a:cubicBezTo>
                    <a:pt x="13" y="25"/>
                    <a:pt x="10" y="26"/>
                    <a:pt x="9" y="29"/>
                  </a:cubicBezTo>
                  <a:cubicBezTo>
                    <a:pt x="8" y="31"/>
                    <a:pt x="7" y="32"/>
                    <a:pt x="5" y="31"/>
                  </a:cubicBezTo>
                  <a:cubicBezTo>
                    <a:pt x="3" y="31"/>
                    <a:pt x="2" y="29"/>
                    <a:pt x="3" y="27"/>
                  </a:cubicBezTo>
                  <a:cubicBezTo>
                    <a:pt x="3" y="25"/>
                    <a:pt x="0" y="22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7" y="8"/>
                    <a:pt x="20" y="12"/>
                    <a:pt x="26" y="5"/>
                  </a:cubicBezTo>
                  <a:cubicBezTo>
                    <a:pt x="28" y="2"/>
                    <a:pt x="34" y="4"/>
                    <a:pt x="38" y="1"/>
                  </a:cubicBezTo>
                  <a:cubicBezTo>
                    <a:pt x="39" y="0"/>
                    <a:pt x="40" y="2"/>
                    <a:pt x="41" y="3"/>
                  </a:cubicBezTo>
                  <a:cubicBezTo>
                    <a:pt x="44" y="8"/>
                    <a:pt x="48" y="12"/>
                    <a:pt x="52" y="15"/>
                  </a:cubicBezTo>
                  <a:cubicBezTo>
                    <a:pt x="52" y="17"/>
                    <a:pt x="52" y="19"/>
                    <a:pt x="51" y="20"/>
                  </a:cubicBezTo>
                  <a:cubicBezTo>
                    <a:pt x="43" y="23"/>
                    <a:pt x="47" y="29"/>
                    <a:pt x="48" y="34"/>
                  </a:cubicBezTo>
                  <a:cubicBezTo>
                    <a:pt x="48" y="36"/>
                    <a:pt x="49" y="38"/>
                    <a:pt x="51" y="38"/>
                  </a:cubicBezTo>
                  <a:cubicBezTo>
                    <a:pt x="54" y="39"/>
                    <a:pt x="53" y="36"/>
                    <a:pt x="54" y="35"/>
                  </a:cubicBezTo>
                  <a:cubicBezTo>
                    <a:pt x="56" y="31"/>
                    <a:pt x="60" y="31"/>
                    <a:pt x="63" y="31"/>
                  </a:cubicBezTo>
                  <a:cubicBezTo>
                    <a:pt x="67" y="31"/>
                    <a:pt x="69" y="33"/>
                    <a:pt x="69" y="37"/>
                  </a:cubicBezTo>
                  <a:cubicBezTo>
                    <a:pt x="70" y="48"/>
                    <a:pt x="75" y="56"/>
                    <a:pt x="82" y="64"/>
                  </a:cubicBezTo>
                  <a:cubicBezTo>
                    <a:pt x="83" y="65"/>
                    <a:pt x="84" y="67"/>
                    <a:pt x="84" y="69"/>
                  </a:cubicBezTo>
                  <a:cubicBezTo>
                    <a:pt x="80" y="77"/>
                    <a:pt x="75" y="86"/>
                    <a:pt x="67" y="93"/>
                  </a:cubicBezTo>
                  <a:cubicBezTo>
                    <a:pt x="63" y="94"/>
                    <a:pt x="63" y="99"/>
                    <a:pt x="59" y="100"/>
                  </a:cubicBezTo>
                  <a:close/>
                </a:path>
              </a:pathLst>
            </a:custGeom>
            <a:solidFill>
              <a:srgbClr val="FCC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300">
              <a:extLst>
                <a:ext uri="{FF2B5EF4-FFF2-40B4-BE49-F238E27FC236}">
                  <a16:creationId xmlns:a16="http://schemas.microsoft.com/office/drawing/2014/main" id="{F854F9F8-018D-AAE5-6484-4E6542427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2467"/>
              <a:ext cx="153" cy="196"/>
            </a:xfrm>
            <a:custGeom>
              <a:avLst/>
              <a:gdLst>
                <a:gd name="T0" fmla="*/ 24 w 50"/>
                <a:gd name="T1" fmla="*/ 7 h 64"/>
                <a:gd name="T2" fmla="*/ 33 w 50"/>
                <a:gd name="T3" fmla="*/ 0 h 64"/>
                <a:gd name="T4" fmla="*/ 33 w 50"/>
                <a:gd name="T5" fmla="*/ 26 h 64"/>
                <a:gd name="T6" fmla="*/ 37 w 50"/>
                <a:gd name="T7" fmla="*/ 28 h 64"/>
                <a:gd name="T8" fmla="*/ 44 w 50"/>
                <a:gd name="T9" fmla="*/ 20 h 64"/>
                <a:gd name="T10" fmla="*/ 48 w 50"/>
                <a:gd name="T11" fmla="*/ 19 h 64"/>
                <a:gd name="T12" fmla="*/ 48 w 50"/>
                <a:gd name="T13" fmla="*/ 22 h 64"/>
                <a:gd name="T14" fmla="*/ 46 w 50"/>
                <a:gd name="T15" fmla="*/ 35 h 64"/>
                <a:gd name="T16" fmla="*/ 46 w 50"/>
                <a:gd name="T17" fmla="*/ 39 h 64"/>
                <a:gd name="T18" fmla="*/ 43 w 50"/>
                <a:gd name="T19" fmla="*/ 47 h 64"/>
                <a:gd name="T20" fmla="*/ 40 w 50"/>
                <a:gd name="T21" fmla="*/ 59 h 64"/>
                <a:gd name="T22" fmla="*/ 31 w 50"/>
                <a:gd name="T23" fmla="*/ 62 h 64"/>
                <a:gd name="T24" fmla="*/ 22 w 50"/>
                <a:gd name="T25" fmla="*/ 62 h 64"/>
                <a:gd name="T26" fmla="*/ 15 w 50"/>
                <a:gd name="T27" fmla="*/ 58 h 64"/>
                <a:gd name="T28" fmla="*/ 6 w 50"/>
                <a:gd name="T29" fmla="*/ 49 h 64"/>
                <a:gd name="T30" fmla="*/ 3 w 50"/>
                <a:gd name="T31" fmla="*/ 36 h 64"/>
                <a:gd name="T32" fmla="*/ 10 w 50"/>
                <a:gd name="T33" fmla="*/ 29 h 64"/>
                <a:gd name="T34" fmla="*/ 18 w 50"/>
                <a:gd name="T35" fmla="*/ 31 h 64"/>
                <a:gd name="T36" fmla="*/ 12 w 50"/>
                <a:gd name="T37" fmla="*/ 38 h 64"/>
                <a:gd name="T38" fmla="*/ 11 w 50"/>
                <a:gd name="T39" fmla="*/ 44 h 64"/>
                <a:gd name="T40" fmla="*/ 32 w 50"/>
                <a:gd name="T41" fmla="*/ 53 h 64"/>
                <a:gd name="T42" fmla="*/ 38 w 50"/>
                <a:gd name="T43" fmla="*/ 48 h 64"/>
                <a:gd name="T44" fmla="*/ 40 w 50"/>
                <a:gd name="T45" fmla="*/ 38 h 64"/>
                <a:gd name="T46" fmla="*/ 34 w 50"/>
                <a:gd name="T47" fmla="*/ 33 h 64"/>
                <a:gd name="T48" fmla="*/ 32 w 50"/>
                <a:gd name="T49" fmla="*/ 33 h 64"/>
                <a:gd name="T50" fmla="*/ 22 w 50"/>
                <a:gd name="T51" fmla="*/ 32 h 64"/>
                <a:gd name="T52" fmla="*/ 20 w 50"/>
                <a:gd name="T53" fmla="*/ 33 h 64"/>
                <a:gd name="T54" fmla="*/ 18 w 50"/>
                <a:gd name="T55" fmla="*/ 31 h 64"/>
                <a:gd name="T56" fmla="*/ 23 w 50"/>
                <a:gd name="T57" fmla="*/ 11 h 64"/>
                <a:gd name="T58" fmla="*/ 24 w 50"/>
                <a:gd name="T59" fmla="*/ 8 h 64"/>
                <a:gd name="T60" fmla="*/ 24 w 50"/>
                <a:gd name="T6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64">
                  <a:moveTo>
                    <a:pt x="24" y="7"/>
                  </a:moveTo>
                  <a:cubicBezTo>
                    <a:pt x="27" y="5"/>
                    <a:pt x="28" y="0"/>
                    <a:pt x="33" y="0"/>
                  </a:cubicBezTo>
                  <a:cubicBezTo>
                    <a:pt x="27" y="9"/>
                    <a:pt x="36" y="17"/>
                    <a:pt x="33" y="26"/>
                  </a:cubicBezTo>
                  <a:cubicBezTo>
                    <a:pt x="32" y="29"/>
                    <a:pt x="35" y="29"/>
                    <a:pt x="37" y="28"/>
                  </a:cubicBezTo>
                  <a:cubicBezTo>
                    <a:pt x="40" y="26"/>
                    <a:pt x="43" y="24"/>
                    <a:pt x="44" y="20"/>
                  </a:cubicBezTo>
                  <a:cubicBezTo>
                    <a:pt x="45" y="18"/>
                    <a:pt x="46" y="17"/>
                    <a:pt x="48" y="19"/>
                  </a:cubicBezTo>
                  <a:cubicBezTo>
                    <a:pt x="50" y="20"/>
                    <a:pt x="49" y="21"/>
                    <a:pt x="48" y="22"/>
                  </a:cubicBezTo>
                  <a:cubicBezTo>
                    <a:pt x="43" y="26"/>
                    <a:pt x="42" y="30"/>
                    <a:pt x="46" y="35"/>
                  </a:cubicBezTo>
                  <a:cubicBezTo>
                    <a:pt x="48" y="37"/>
                    <a:pt x="48" y="38"/>
                    <a:pt x="46" y="39"/>
                  </a:cubicBezTo>
                  <a:cubicBezTo>
                    <a:pt x="44" y="41"/>
                    <a:pt x="43" y="45"/>
                    <a:pt x="43" y="47"/>
                  </a:cubicBezTo>
                  <a:cubicBezTo>
                    <a:pt x="45" y="53"/>
                    <a:pt x="43" y="55"/>
                    <a:pt x="40" y="59"/>
                  </a:cubicBezTo>
                  <a:cubicBezTo>
                    <a:pt x="37" y="64"/>
                    <a:pt x="36" y="64"/>
                    <a:pt x="31" y="62"/>
                  </a:cubicBezTo>
                  <a:cubicBezTo>
                    <a:pt x="28" y="61"/>
                    <a:pt x="25" y="62"/>
                    <a:pt x="22" y="62"/>
                  </a:cubicBezTo>
                  <a:cubicBezTo>
                    <a:pt x="18" y="62"/>
                    <a:pt x="17" y="60"/>
                    <a:pt x="15" y="58"/>
                  </a:cubicBezTo>
                  <a:cubicBezTo>
                    <a:pt x="12" y="55"/>
                    <a:pt x="10" y="51"/>
                    <a:pt x="6" y="49"/>
                  </a:cubicBezTo>
                  <a:cubicBezTo>
                    <a:pt x="0" y="45"/>
                    <a:pt x="3" y="41"/>
                    <a:pt x="3" y="36"/>
                  </a:cubicBezTo>
                  <a:cubicBezTo>
                    <a:pt x="3" y="31"/>
                    <a:pt x="7" y="30"/>
                    <a:pt x="10" y="29"/>
                  </a:cubicBezTo>
                  <a:cubicBezTo>
                    <a:pt x="13" y="27"/>
                    <a:pt x="15" y="31"/>
                    <a:pt x="18" y="31"/>
                  </a:cubicBezTo>
                  <a:cubicBezTo>
                    <a:pt x="20" y="37"/>
                    <a:pt x="16" y="38"/>
                    <a:pt x="12" y="38"/>
                  </a:cubicBezTo>
                  <a:cubicBezTo>
                    <a:pt x="8" y="39"/>
                    <a:pt x="9" y="41"/>
                    <a:pt x="11" y="44"/>
                  </a:cubicBezTo>
                  <a:cubicBezTo>
                    <a:pt x="16" y="52"/>
                    <a:pt x="23" y="55"/>
                    <a:pt x="32" y="53"/>
                  </a:cubicBezTo>
                  <a:cubicBezTo>
                    <a:pt x="35" y="52"/>
                    <a:pt x="37" y="51"/>
                    <a:pt x="38" y="48"/>
                  </a:cubicBezTo>
                  <a:cubicBezTo>
                    <a:pt x="38" y="45"/>
                    <a:pt x="39" y="41"/>
                    <a:pt x="40" y="38"/>
                  </a:cubicBezTo>
                  <a:cubicBezTo>
                    <a:pt x="41" y="33"/>
                    <a:pt x="38" y="32"/>
                    <a:pt x="34" y="33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28" y="36"/>
                    <a:pt x="25" y="32"/>
                    <a:pt x="22" y="32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19" y="33"/>
                    <a:pt x="19" y="32"/>
                    <a:pt x="18" y="31"/>
                  </a:cubicBezTo>
                  <a:cubicBezTo>
                    <a:pt x="24" y="26"/>
                    <a:pt x="25" y="19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lose/>
                </a:path>
              </a:pathLst>
            </a:custGeom>
            <a:solidFill>
              <a:srgbClr val="FEE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301">
              <a:extLst>
                <a:ext uri="{FF2B5EF4-FFF2-40B4-BE49-F238E27FC236}">
                  <a16:creationId xmlns:a16="http://schemas.microsoft.com/office/drawing/2014/main" id="{7739CB09-5181-7BE1-A612-74A97346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2464"/>
              <a:ext cx="101" cy="89"/>
            </a:xfrm>
            <a:custGeom>
              <a:avLst/>
              <a:gdLst>
                <a:gd name="T0" fmla="*/ 7 w 33"/>
                <a:gd name="T1" fmla="*/ 11 h 29"/>
                <a:gd name="T2" fmla="*/ 6 w 33"/>
                <a:gd name="T3" fmla="*/ 7 h 29"/>
                <a:gd name="T4" fmla="*/ 7 w 33"/>
                <a:gd name="T5" fmla="*/ 1 h 29"/>
                <a:gd name="T6" fmla="*/ 11 w 33"/>
                <a:gd name="T7" fmla="*/ 3 h 29"/>
                <a:gd name="T8" fmla="*/ 17 w 33"/>
                <a:gd name="T9" fmla="*/ 5 h 29"/>
                <a:gd name="T10" fmla="*/ 24 w 33"/>
                <a:gd name="T11" fmla="*/ 14 h 29"/>
                <a:gd name="T12" fmla="*/ 30 w 33"/>
                <a:gd name="T13" fmla="*/ 22 h 29"/>
                <a:gd name="T14" fmla="*/ 32 w 33"/>
                <a:gd name="T15" fmla="*/ 26 h 29"/>
                <a:gd name="T16" fmla="*/ 27 w 33"/>
                <a:gd name="T17" fmla="*/ 28 h 29"/>
                <a:gd name="T18" fmla="*/ 13 w 33"/>
                <a:gd name="T19" fmla="*/ 27 h 29"/>
                <a:gd name="T20" fmla="*/ 7 w 33"/>
                <a:gd name="T21" fmla="*/ 25 h 29"/>
                <a:gd name="T22" fmla="*/ 6 w 33"/>
                <a:gd name="T23" fmla="*/ 15 h 29"/>
                <a:gd name="T24" fmla="*/ 7 w 33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9">
                  <a:moveTo>
                    <a:pt x="7" y="11"/>
                  </a:moveTo>
                  <a:cubicBezTo>
                    <a:pt x="7" y="9"/>
                    <a:pt x="6" y="8"/>
                    <a:pt x="6" y="7"/>
                  </a:cubicBezTo>
                  <a:cubicBezTo>
                    <a:pt x="6" y="5"/>
                    <a:pt x="5" y="3"/>
                    <a:pt x="7" y="1"/>
                  </a:cubicBezTo>
                  <a:cubicBezTo>
                    <a:pt x="8" y="0"/>
                    <a:pt x="10" y="2"/>
                    <a:pt x="11" y="3"/>
                  </a:cubicBezTo>
                  <a:cubicBezTo>
                    <a:pt x="13" y="4"/>
                    <a:pt x="16" y="6"/>
                    <a:pt x="17" y="5"/>
                  </a:cubicBezTo>
                  <a:cubicBezTo>
                    <a:pt x="26" y="4"/>
                    <a:pt x="24" y="10"/>
                    <a:pt x="24" y="14"/>
                  </a:cubicBezTo>
                  <a:cubicBezTo>
                    <a:pt x="24" y="18"/>
                    <a:pt x="22" y="23"/>
                    <a:pt x="30" y="22"/>
                  </a:cubicBezTo>
                  <a:cubicBezTo>
                    <a:pt x="31" y="22"/>
                    <a:pt x="33" y="24"/>
                    <a:pt x="32" y="26"/>
                  </a:cubicBezTo>
                  <a:cubicBezTo>
                    <a:pt x="31" y="27"/>
                    <a:pt x="29" y="29"/>
                    <a:pt x="27" y="28"/>
                  </a:cubicBezTo>
                  <a:cubicBezTo>
                    <a:pt x="23" y="24"/>
                    <a:pt x="18" y="26"/>
                    <a:pt x="13" y="27"/>
                  </a:cubicBezTo>
                  <a:cubicBezTo>
                    <a:pt x="10" y="28"/>
                    <a:pt x="9" y="27"/>
                    <a:pt x="7" y="25"/>
                  </a:cubicBezTo>
                  <a:cubicBezTo>
                    <a:pt x="5" y="22"/>
                    <a:pt x="0" y="20"/>
                    <a:pt x="6" y="15"/>
                  </a:cubicBezTo>
                  <a:cubicBezTo>
                    <a:pt x="7" y="14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DD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302">
              <a:extLst>
                <a:ext uri="{FF2B5EF4-FFF2-40B4-BE49-F238E27FC236}">
                  <a16:creationId xmlns:a16="http://schemas.microsoft.com/office/drawing/2014/main" id="{4044BA41-797E-6647-40CA-DC5B45760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2491"/>
              <a:ext cx="95" cy="175"/>
            </a:xfrm>
            <a:custGeom>
              <a:avLst/>
              <a:gdLst>
                <a:gd name="T0" fmla="*/ 27 w 31"/>
                <a:gd name="T1" fmla="*/ 0 h 57"/>
                <a:gd name="T2" fmla="*/ 29 w 31"/>
                <a:gd name="T3" fmla="*/ 12 h 57"/>
                <a:gd name="T4" fmla="*/ 27 w 31"/>
                <a:gd name="T5" fmla="*/ 18 h 57"/>
                <a:gd name="T6" fmla="*/ 22 w 31"/>
                <a:gd name="T7" fmla="*/ 24 h 57"/>
                <a:gd name="T8" fmla="*/ 22 w 31"/>
                <a:gd name="T9" fmla="*/ 24 h 57"/>
                <a:gd name="T10" fmla="*/ 13 w 31"/>
                <a:gd name="T11" fmla="*/ 22 h 57"/>
                <a:gd name="T12" fmla="*/ 6 w 31"/>
                <a:gd name="T13" fmla="*/ 32 h 57"/>
                <a:gd name="T14" fmla="*/ 11 w 31"/>
                <a:gd name="T15" fmla="*/ 40 h 57"/>
                <a:gd name="T16" fmla="*/ 25 w 31"/>
                <a:gd name="T17" fmla="*/ 54 h 57"/>
                <a:gd name="T18" fmla="*/ 13 w 31"/>
                <a:gd name="T19" fmla="*/ 52 h 57"/>
                <a:gd name="T20" fmla="*/ 4 w 31"/>
                <a:gd name="T21" fmla="*/ 43 h 57"/>
                <a:gd name="T22" fmla="*/ 3 w 31"/>
                <a:gd name="T23" fmla="*/ 34 h 57"/>
                <a:gd name="T24" fmla="*/ 5 w 31"/>
                <a:gd name="T25" fmla="*/ 27 h 57"/>
                <a:gd name="T26" fmla="*/ 15 w 31"/>
                <a:gd name="T27" fmla="*/ 19 h 57"/>
                <a:gd name="T28" fmla="*/ 25 w 31"/>
                <a:gd name="T29" fmla="*/ 16 h 57"/>
                <a:gd name="T30" fmla="*/ 25 w 31"/>
                <a:gd name="T31" fmla="*/ 10 h 57"/>
                <a:gd name="T32" fmla="*/ 27 w 31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7">
                  <a:moveTo>
                    <a:pt x="27" y="0"/>
                  </a:moveTo>
                  <a:cubicBezTo>
                    <a:pt x="28" y="4"/>
                    <a:pt x="27" y="8"/>
                    <a:pt x="29" y="12"/>
                  </a:cubicBezTo>
                  <a:cubicBezTo>
                    <a:pt x="31" y="15"/>
                    <a:pt x="29" y="17"/>
                    <a:pt x="27" y="18"/>
                  </a:cubicBezTo>
                  <a:cubicBezTo>
                    <a:pt x="24" y="19"/>
                    <a:pt x="22" y="21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5"/>
                    <a:pt x="17" y="21"/>
                    <a:pt x="13" y="22"/>
                  </a:cubicBezTo>
                  <a:cubicBezTo>
                    <a:pt x="9" y="24"/>
                    <a:pt x="7" y="27"/>
                    <a:pt x="6" y="32"/>
                  </a:cubicBezTo>
                  <a:cubicBezTo>
                    <a:pt x="6" y="36"/>
                    <a:pt x="7" y="38"/>
                    <a:pt x="11" y="40"/>
                  </a:cubicBezTo>
                  <a:cubicBezTo>
                    <a:pt x="16" y="43"/>
                    <a:pt x="19" y="50"/>
                    <a:pt x="25" y="54"/>
                  </a:cubicBezTo>
                  <a:cubicBezTo>
                    <a:pt x="20" y="57"/>
                    <a:pt x="17" y="55"/>
                    <a:pt x="13" y="52"/>
                  </a:cubicBezTo>
                  <a:cubicBezTo>
                    <a:pt x="11" y="49"/>
                    <a:pt x="9" y="45"/>
                    <a:pt x="4" y="43"/>
                  </a:cubicBezTo>
                  <a:cubicBezTo>
                    <a:pt x="0" y="41"/>
                    <a:pt x="1" y="37"/>
                    <a:pt x="3" y="34"/>
                  </a:cubicBezTo>
                  <a:cubicBezTo>
                    <a:pt x="4" y="32"/>
                    <a:pt x="5" y="30"/>
                    <a:pt x="5" y="27"/>
                  </a:cubicBezTo>
                  <a:cubicBezTo>
                    <a:pt x="4" y="19"/>
                    <a:pt x="8" y="15"/>
                    <a:pt x="15" y="19"/>
                  </a:cubicBezTo>
                  <a:cubicBezTo>
                    <a:pt x="21" y="22"/>
                    <a:pt x="22" y="18"/>
                    <a:pt x="25" y="16"/>
                  </a:cubicBezTo>
                  <a:cubicBezTo>
                    <a:pt x="29" y="14"/>
                    <a:pt x="25" y="12"/>
                    <a:pt x="25" y="10"/>
                  </a:cubicBezTo>
                  <a:cubicBezTo>
                    <a:pt x="25" y="6"/>
                    <a:pt x="23" y="2"/>
                    <a:pt x="27" y="0"/>
                  </a:cubicBezTo>
                  <a:close/>
                </a:path>
              </a:pathLst>
            </a:custGeom>
            <a:solidFill>
              <a:srgbClr val="FED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303">
              <a:extLst>
                <a:ext uri="{FF2B5EF4-FFF2-40B4-BE49-F238E27FC236}">
                  <a16:creationId xmlns:a16="http://schemas.microsoft.com/office/drawing/2014/main" id="{C1AF0BD9-01B3-8159-9F03-BE117C24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" y="2694"/>
              <a:ext cx="70" cy="113"/>
            </a:xfrm>
            <a:custGeom>
              <a:avLst/>
              <a:gdLst>
                <a:gd name="T0" fmla="*/ 10 w 23"/>
                <a:gd name="T1" fmla="*/ 9 h 37"/>
                <a:gd name="T2" fmla="*/ 18 w 23"/>
                <a:gd name="T3" fmla="*/ 2 h 37"/>
                <a:gd name="T4" fmla="*/ 14 w 23"/>
                <a:gd name="T5" fmla="*/ 15 h 37"/>
                <a:gd name="T6" fmla="*/ 14 w 23"/>
                <a:gd name="T7" fmla="*/ 19 h 37"/>
                <a:gd name="T8" fmla="*/ 20 w 23"/>
                <a:gd name="T9" fmla="*/ 27 h 37"/>
                <a:gd name="T10" fmla="*/ 20 w 23"/>
                <a:gd name="T11" fmla="*/ 35 h 37"/>
                <a:gd name="T12" fmla="*/ 11 w 23"/>
                <a:gd name="T13" fmla="*/ 35 h 37"/>
                <a:gd name="T14" fmla="*/ 3 w 23"/>
                <a:gd name="T15" fmla="*/ 23 h 37"/>
                <a:gd name="T16" fmla="*/ 10 w 23"/>
                <a:gd name="T1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7">
                  <a:moveTo>
                    <a:pt x="10" y="9"/>
                  </a:moveTo>
                  <a:cubicBezTo>
                    <a:pt x="13" y="7"/>
                    <a:pt x="12" y="0"/>
                    <a:pt x="18" y="2"/>
                  </a:cubicBezTo>
                  <a:cubicBezTo>
                    <a:pt x="18" y="6"/>
                    <a:pt x="20" y="12"/>
                    <a:pt x="14" y="15"/>
                  </a:cubicBezTo>
                  <a:cubicBezTo>
                    <a:pt x="12" y="15"/>
                    <a:pt x="13" y="18"/>
                    <a:pt x="14" y="19"/>
                  </a:cubicBezTo>
                  <a:cubicBezTo>
                    <a:pt x="16" y="22"/>
                    <a:pt x="18" y="24"/>
                    <a:pt x="20" y="27"/>
                  </a:cubicBezTo>
                  <a:cubicBezTo>
                    <a:pt x="22" y="30"/>
                    <a:pt x="23" y="32"/>
                    <a:pt x="20" y="35"/>
                  </a:cubicBezTo>
                  <a:cubicBezTo>
                    <a:pt x="17" y="37"/>
                    <a:pt x="14" y="37"/>
                    <a:pt x="11" y="35"/>
                  </a:cubicBezTo>
                  <a:cubicBezTo>
                    <a:pt x="7" y="32"/>
                    <a:pt x="4" y="27"/>
                    <a:pt x="3" y="23"/>
                  </a:cubicBezTo>
                  <a:cubicBezTo>
                    <a:pt x="0" y="18"/>
                    <a:pt x="5" y="12"/>
                    <a:pt x="10" y="9"/>
                  </a:cubicBezTo>
                  <a:close/>
                </a:path>
              </a:pathLst>
            </a:custGeom>
            <a:solidFill>
              <a:srgbClr val="FE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304">
              <a:extLst>
                <a:ext uri="{FF2B5EF4-FFF2-40B4-BE49-F238E27FC236}">
                  <a16:creationId xmlns:a16="http://schemas.microsoft.com/office/drawing/2014/main" id="{407C8230-7D9E-B35A-BCF1-7918CD73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2559"/>
              <a:ext cx="119" cy="86"/>
            </a:xfrm>
            <a:custGeom>
              <a:avLst/>
              <a:gdLst>
                <a:gd name="T0" fmla="*/ 27 w 39"/>
                <a:gd name="T1" fmla="*/ 2 h 28"/>
                <a:gd name="T2" fmla="*/ 35 w 39"/>
                <a:gd name="T3" fmla="*/ 3 h 28"/>
                <a:gd name="T4" fmla="*/ 35 w 39"/>
                <a:gd name="T5" fmla="*/ 11 h 28"/>
                <a:gd name="T6" fmla="*/ 34 w 39"/>
                <a:gd name="T7" fmla="*/ 14 h 28"/>
                <a:gd name="T8" fmla="*/ 30 w 39"/>
                <a:gd name="T9" fmla="*/ 24 h 28"/>
                <a:gd name="T10" fmla="*/ 9 w 39"/>
                <a:gd name="T11" fmla="*/ 21 h 28"/>
                <a:gd name="T12" fmla="*/ 2 w 39"/>
                <a:gd name="T13" fmla="*/ 13 h 28"/>
                <a:gd name="T14" fmla="*/ 1 w 39"/>
                <a:gd name="T15" fmla="*/ 8 h 28"/>
                <a:gd name="T16" fmla="*/ 5 w 39"/>
                <a:gd name="T17" fmla="*/ 7 h 28"/>
                <a:gd name="T18" fmla="*/ 13 w 39"/>
                <a:gd name="T19" fmla="*/ 2 h 28"/>
                <a:gd name="T20" fmla="*/ 13 w 39"/>
                <a:gd name="T21" fmla="*/ 2 h 28"/>
                <a:gd name="T22" fmla="*/ 16 w 39"/>
                <a:gd name="T23" fmla="*/ 2 h 28"/>
                <a:gd name="T24" fmla="*/ 25 w 39"/>
                <a:gd name="T25" fmla="*/ 17 h 28"/>
                <a:gd name="T26" fmla="*/ 25 w 39"/>
                <a:gd name="T27" fmla="*/ 9 h 28"/>
                <a:gd name="T28" fmla="*/ 27 w 39"/>
                <a:gd name="T2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8">
                  <a:moveTo>
                    <a:pt x="27" y="2"/>
                  </a:moveTo>
                  <a:cubicBezTo>
                    <a:pt x="30" y="0"/>
                    <a:pt x="33" y="0"/>
                    <a:pt x="35" y="3"/>
                  </a:cubicBezTo>
                  <a:cubicBezTo>
                    <a:pt x="37" y="6"/>
                    <a:pt x="39" y="8"/>
                    <a:pt x="35" y="11"/>
                  </a:cubicBezTo>
                  <a:cubicBezTo>
                    <a:pt x="34" y="11"/>
                    <a:pt x="34" y="13"/>
                    <a:pt x="34" y="14"/>
                  </a:cubicBezTo>
                  <a:cubicBezTo>
                    <a:pt x="34" y="18"/>
                    <a:pt x="35" y="23"/>
                    <a:pt x="30" y="24"/>
                  </a:cubicBezTo>
                  <a:cubicBezTo>
                    <a:pt x="23" y="25"/>
                    <a:pt x="15" y="28"/>
                    <a:pt x="9" y="21"/>
                  </a:cubicBezTo>
                  <a:cubicBezTo>
                    <a:pt x="6" y="19"/>
                    <a:pt x="5" y="16"/>
                    <a:pt x="2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6"/>
                    <a:pt x="3" y="6"/>
                    <a:pt x="5" y="7"/>
                  </a:cubicBezTo>
                  <a:cubicBezTo>
                    <a:pt x="10" y="8"/>
                    <a:pt x="11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2" y="10"/>
                    <a:pt x="21" y="12"/>
                    <a:pt x="25" y="17"/>
                  </a:cubicBezTo>
                  <a:cubicBezTo>
                    <a:pt x="22" y="14"/>
                    <a:pt x="22" y="11"/>
                    <a:pt x="25" y="9"/>
                  </a:cubicBezTo>
                  <a:cubicBezTo>
                    <a:pt x="28" y="7"/>
                    <a:pt x="28" y="5"/>
                    <a:pt x="27" y="2"/>
                  </a:cubicBezTo>
                  <a:close/>
                </a:path>
              </a:pathLst>
            </a:custGeom>
            <a:solidFill>
              <a:srgbClr val="FEF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305">
              <a:extLst>
                <a:ext uri="{FF2B5EF4-FFF2-40B4-BE49-F238E27FC236}">
                  <a16:creationId xmlns:a16="http://schemas.microsoft.com/office/drawing/2014/main" id="{AD943055-F65B-8B4C-AE75-4F2259D86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62"/>
              <a:ext cx="68" cy="61"/>
            </a:xfrm>
            <a:custGeom>
              <a:avLst/>
              <a:gdLst>
                <a:gd name="T0" fmla="*/ 17 w 22"/>
                <a:gd name="T1" fmla="*/ 1 h 20"/>
                <a:gd name="T2" fmla="*/ 18 w 22"/>
                <a:gd name="T3" fmla="*/ 8 h 20"/>
                <a:gd name="T4" fmla="*/ 17 w 22"/>
                <a:gd name="T5" fmla="*/ 16 h 20"/>
                <a:gd name="T6" fmla="*/ 17 w 22"/>
                <a:gd name="T7" fmla="*/ 20 h 20"/>
                <a:gd name="T8" fmla="*/ 8 w 22"/>
                <a:gd name="T9" fmla="*/ 13 h 20"/>
                <a:gd name="T10" fmla="*/ 6 w 22"/>
                <a:gd name="T11" fmla="*/ 1 h 20"/>
                <a:gd name="T12" fmla="*/ 6 w 22"/>
                <a:gd name="T13" fmla="*/ 1 h 20"/>
                <a:gd name="T14" fmla="*/ 8 w 22"/>
                <a:gd name="T15" fmla="*/ 1 h 20"/>
                <a:gd name="T16" fmla="*/ 15 w 22"/>
                <a:gd name="T17" fmla="*/ 1 h 20"/>
                <a:gd name="T18" fmla="*/ 17 w 22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0">
                  <a:moveTo>
                    <a:pt x="17" y="1"/>
                  </a:moveTo>
                  <a:cubicBezTo>
                    <a:pt x="22" y="2"/>
                    <a:pt x="21" y="6"/>
                    <a:pt x="18" y="8"/>
                  </a:cubicBezTo>
                  <a:cubicBezTo>
                    <a:pt x="13" y="10"/>
                    <a:pt x="13" y="12"/>
                    <a:pt x="17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3" y="17"/>
                    <a:pt x="11" y="14"/>
                    <a:pt x="8" y="13"/>
                  </a:cubicBezTo>
                  <a:cubicBezTo>
                    <a:pt x="1" y="10"/>
                    <a:pt x="0" y="6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8" y="1"/>
                  </a:cubicBezTo>
                  <a:cubicBezTo>
                    <a:pt x="10" y="5"/>
                    <a:pt x="13" y="3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lose/>
                </a:path>
              </a:pathLst>
            </a:custGeom>
            <a:solidFill>
              <a:srgbClr val="FF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306">
              <a:extLst>
                <a:ext uri="{FF2B5EF4-FFF2-40B4-BE49-F238E27FC236}">
                  <a16:creationId xmlns:a16="http://schemas.microsoft.com/office/drawing/2014/main" id="{D8A834CE-0A27-1847-7841-1C8BF031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53"/>
              <a:ext cx="27" cy="34"/>
            </a:xfrm>
            <a:custGeom>
              <a:avLst/>
              <a:gdLst>
                <a:gd name="T0" fmla="*/ 9 w 9"/>
                <a:gd name="T1" fmla="*/ 4 h 11"/>
                <a:gd name="T2" fmla="*/ 0 w 9"/>
                <a:gd name="T3" fmla="*/ 4 h 11"/>
                <a:gd name="T4" fmla="*/ 4 w 9"/>
                <a:gd name="T5" fmla="*/ 3 h 11"/>
                <a:gd name="T6" fmla="*/ 9 w 9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6" y="11"/>
                    <a:pt x="3" y="7"/>
                    <a:pt x="0" y="4"/>
                  </a:cubicBezTo>
                  <a:cubicBezTo>
                    <a:pt x="2" y="0"/>
                    <a:pt x="2" y="0"/>
                    <a:pt x="4" y="3"/>
                  </a:cubicBezTo>
                  <a:cubicBezTo>
                    <a:pt x="5" y="7"/>
                    <a:pt x="8" y="3"/>
                    <a:pt x="9" y="4"/>
                  </a:cubicBezTo>
                  <a:close/>
                </a:path>
              </a:pathLst>
            </a:custGeom>
            <a:solidFill>
              <a:srgbClr val="FEF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307">
              <a:extLst>
                <a:ext uri="{FF2B5EF4-FFF2-40B4-BE49-F238E27FC236}">
                  <a16:creationId xmlns:a16="http://schemas.microsoft.com/office/drawing/2014/main" id="{088BC6A7-46BE-956B-578A-86D65297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479"/>
              <a:ext cx="46" cy="43"/>
            </a:xfrm>
            <a:custGeom>
              <a:avLst/>
              <a:gdLst>
                <a:gd name="T0" fmla="*/ 15 w 15"/>
                <a:gd name="T1" fmla="*/ 10 h 14"/>
                <a:gd name="T2" fmla="*/ 11 w 15"/>
                <a:gd name="T3" fmla="*/ 12 h 14"/>
                <a:gd name="T4" fmla="*/ 2 w 15"/>
                <a:gd name="T5" fmla="*/ 4 h 14"/>
                <a:gd name="T6" fmla="*/ 1 w 15"/>
                <a:gd name="T7" fmla="*/ 1 h 14"/>
                <a:gd name="T8" fmla="*/ 4 w 15"/>
                <a:gd name="T9" fmla="*/ 1 h 14"/>
                <a:gd name="T10" fmla="*/ 11 w 15"/>
                <a:gd name="T11" fmla="*/ 3 h 14"/>
                <a:gd name="T12" fmla="*/ 15 w 15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10"/>
                  </a:moveTo>
                  <a:cubicBezTo>
                    <a:pt x="14" y="11"/>
                    <a:pt x="14" y="14"/>
                    <a:pt x="11" y="12"/>
                  </a:cubicBezTo>
                  <a:cubicBezTo>
                    <a:pt x="8" y="10"/>
                    <a:pt x="5" y="7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3"/>
                    <a:pt x="9" y="2"/>
                    <a:pt x="11" y="3"/>
                  </a:cubicBezTo>
                  <a:cubicBezTo>
                    <a:pt x="13" y="4"/>
                    <a:pt x="15" y="6"/>
                    <a:pt x="15" y="10"/>
                  </a:cubicBezTo>
                  <a:close/>
                </a:path>
              </a:pathLst>
            </a:custGeom>
            <a:solidFill>
              <a:srgbClr val="FEE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:a16="http://schemas.microsoft.com/office/drawing/2014/main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:a16="http://schemas.microsoft.com/office/drawing/2014/main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2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699B81D-5744-4512-B267-FA94BCB123D7}"/>
              </a:ext>
            </a:extLst>
          </p:cNvPr>
          <p:cNvSpPr/>
          <p:nvPr/>
        </p:nvSpPr>
        <p:spPr>
          <a:xfrm>
            <a:off x="3426758" y="1427324"/>
            <a:ext cx="5338483" cy="53384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52572"/>
            <a:ext cx="11573197" cy="724247"/>
          </a:xfrm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8020428" y="2905896"/>
            <a:ext cx="3401311" cy="863358"/>
            <a:chOff x="803640" y="3362835"/>
            <a:chExt cx="2059657" cy="863358"/>
          </a:xfrm>
          <a:solidFill>
            <a:schemeClr val="bg1"/>
          </a:solid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8020428" y="4069672"/>
            <a:ext cx="3401311" cy="863358"/>
            <a:chOff x="803640" y="3362835"/>
            <a:chExt cx="2059657" cy="863358"/>
          </a:xfrm>
          <a:solidFill>
            <a:schemeClr val="bg1"/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949942" y="2905896"/>
            <a:ext cx="3401311" cy="863358"/>
            <a:chOff x="803640" y="3362835"/>
            <a:chExt cx="2059657" cy="863358"/>
          </a:xfrm>
          <a:solidFill>
            <a:schemeClr val="bg1"/>
          </a:solidFill>
        </p:grpSpPr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949942" y="4069672"/>
            <a:ext cx="3401311" cy="863358"/>
            <a:chOff x="803640" y="3362835"/>
            <a:chExt cx="2059657" cy="863358"/>
          </a:xfrm>
          <a:solidFill>
            <a:schemeClr val="bg1"/>
          </a:solidFill>
        </p:grpSpPr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:a16="http://schemas.microsoft.com/office/drawing/2014/main" id="{F1445A6B-A8A5-4F65-9D06-8B67D9E50470}"/>
              </a:ext>
            </a:extLst>
          </p:cNvPr>
          <p:cNvSpPr/>
          <p:nvPr/>
        </p:nvSpPr>
        <p:spPr>
          <a:xfrm>
            <a:off x="4409470" y="1183482"/>
            <a:ext cx="3401311" cy="1371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6C67C3-F61C-56DC-45EC-E8F4E58358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9413" y="2122851"/>
            <a:ext cx="3844925" cy="3954463"/>
            <a:chOff x="2639" y="1329"/>
            <a:chExt cx="2422" cy="249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7592B76-1FD6-5641-CB9C-06A5CF542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361"/>
              <a:ext cx="717" cy="618"/>
            </a:xfrm>
            <a:custGeom>
              <a:avLst/>
              <a:gdLst>
                <a:gd name="T0" fmla="*/ 38 w 312"/>
                <a:gd name="T1" fmla="*/ 22 h 269"/>
                <a:gd name="T2" fmla="*/ 93 w 312"/>
                <a:gd name="T3" fmla="*/ 52 h 269"/>
                <a:gd name="T4" fmla="*/ 120 w 312"/>
                <a:gd name="T5" fmla="*/ 56 h 269"/>
                <a:gd name="T6" fmla="*/ 128 w 312"/>
                <a:gd name="T7" fmla="*/ 77 h 269"/>
                <a:gd name="T8" fmla="*/ 135 w 312"/>
                <a:gd name="T9" fmla="*/ 90 h 269"/>
                <a:gd name="T10" fmla="*/ 182 w 312"/>
                <a:gd name="T11" fmla="*/ 66 h 269"/>
                <a:gd name="T12" fmla="*/ 190 w 312"/>
                <a:gd name="T13" fmla="*/ 56 h 269"/>
                <a:gd name="T14" fmla="*/ 198 w 312"/>
                <a:gd name="T15" fmla="*/ 69 h 269"/>
                <a:gd name="T16" fmla="*/ 193 w 312"/>
                <a:gd name="T17" fmla="*/ 110 h 269"/>
                <a:gd name="T18" fmla="*/ 194 w 312"/>
                <a:gd name="T19" fmla="*/ 124 h 269"/>
                <a:gd name="T20" fmla="*/ 207 w 312"/>
                <a:gd name="T21" fmla="*/ 123 h 269"/>
                <a:gd name="T22" fmla="*/ 222 w 312"/>
                <a:gd name="T23" fmla="*/ 130 h 269"/>
                <a:gd name="T24" fmla="*/ 262 w 312"/>
                <a:gd name="T25" fmla="*/ 146 h 269"/>
                <a:gd name="T26" fmla="*/ 279 w 312"/>
                <a:gd name="T27" fmla="*/ 141 h 269"/>
                <a:gd name="T28" fmla="*/ 283 w 312"/>
                <a:gd name="T29" fmla="*/ 159 h 269"/>
                <a:gd name="T30" fmla="*/ 298 w 312"/>
                <a:gd name="T31" fmla="*/ 182 h 269"/>
                <a:gd name="T32" fmla="*/ 308 w 312"/>
                <a:gd name="T33" fmla="*/ 189 h 269"/>
                <a:gd name="T34" fmla="*/ 308 w 312"/>
                <a:gd name="T35" fmla="*/ 226 h 269"/>
                <a:gd name="T36" fmla="*/ 310 w 312"/>
                <a:gd name="T37" fmla="*/ 269 h 269"/>
                <a:gd name="T38" fmla="*/ 292 w 312"/>
                <a:gd name="T39" fmla="*/ 244 h 269"/>
                <a:gd name="T40" fmla="*/ 295 w 312"/>
                <a:gd name="T41" fmla="*/ 223 h 269"/>
                <a:gd name="T42" fmla="*/ 277 w 312"/>
                <a:gd name="T43" fmla="*/ 214 h 269"/>
                <a:gd name="T44" fmla="*/ 240 w 312"/>
                <a:gd name="T45" fmla="*/ 215 h 269"/>
                <a:gd name="T46" fmla="*/ 235 w 312"/>
                <a:gd name="T47" fmla="*/ 209 h 269"/>
                <a:gd name="T48" fmla="*/ 251 w 312"/>
                <a:gd name="T49" fmla="*/ 193 h 269"/>
                <a:gd name="T50" fmla="*/ 264 w 312"/>
                <a:gd name="T51" fmla="*/ 173 h 269"/>
                <a:gd name="T52" fmla="*/ 244 w 312"/>
                <a:gd name="T53" fmla="*/ 163 h 269"/>
                <a:gd name="T54" fmla="*/ 212 w 312"/>
                <a:gd name="T55" fmla="*/ 146 h 269"/>
                <a:gd name="T56" fmla="*/ 200 w 312"/>
                <a:gd name="T57" fmla="*/ 142 h 269"/>
                <a:gd name="T58" fmla="*/ 180 w 312"/>
                <a:gd name="T59" fmla="*/ 134 h 269"/>
                <a:gd name="T60" fmla="*/ 181 w 312"/>
                <a:gd name="T61" fmla="*/ 109 h 269"/>
                <a:gd name="T62" fmla="*/ 169 w 312"/>
                <a:gd name="T63" fmla="*/ 96 h 269"/>
                <a:gd name="T64" fmla="*/ 124 w 312"/>
                <a:gd name="T65" fmla="*/ 105 h 269"/>
                <a:gd name="T66" fmla="*/ 106 w 312"/>
                <a:gd name="T67" fmla="*/ 102 h 269"/>
                <a:gd name="T68" fmla="*/ 104 w 312"/>
                <a:gd name="T69" fmla="*/ 83 h 269"/>
                <a:gd name="T70" fmla="*/ 94 w 312"/>
                <a:gd name="T71" fmla="*/ 66 h 269"/>
                <a:gd name="T72" fmla="*/ 78 w 312"/>
                <a:gd name="T73" fmla="*/ 56 h 269"/>
                <a:gd name="T74" fmla="*/ 36 w 312"/>
                <a:gd name="T75" fmla="*/ 35 h 269"/>
                <a:gd name="T76" fmla="*/ 22 w 312"/>
                <a:gd name="T77" fmla="*/ 44 h 269"/>
                <a:gd name="T78" fmla="*/ 9 w 312"/>
                <a:gd name="T79" fmla="*/ 55 h 269"/>
                <a:gd name="T80" fmla="*/ 4 w 312"/>
                <a:gd name="T81" fmla="*/ 38 h 269"/>
                <a:gd name="T82" fmla="*/ 9 w 312"/>
                <a:gd name="T83" fmla="*/ 15 h 269"/>
                <a:gd name="T84" fmla="*/ 19 w 312"/>
                <a:gd name="T85" fmla="*/ 2 h 269"/>
                <a:gd name="T86" fmla="*/ 30 w 312"/>
                <a:gd name="T87" fmla="*/ 11 h 269"/>
                <a:gd name="T88" fmla="*/ 38 w 312"/>
                <a:gd name="T89" fmla="*/ 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69">
                  <a:moveTo>
                    <a:pt x="38" y="22"/>
                  </a:moveTo>
                  <a:cubicBezTo>
                    <a:pt x="55" y="34"/>
                    <a:pt x="78" y="34"/>
                    <a:pt x="93" y="52"/>
                  </a:cubicBezTo>
                  <a:cubicBezTo>
                    <a:pt x="98" y="59"/>
                    <a:pt x="111" y="47"/>
                    <a:pt x="120" y="56"/>
                  </a:cubicBezTo>
                  <a:cubicBezTo>
                    <a:pt x="126" y="63"/>
                    <a:pt x="138" y="65"/>
                    <a:pt x="128" y="77"/>
                  </a:cubicBezTo>
                  <a:cubicBezTo>
                    <a:pt x="123" y="83"/>
                    <a:pt x="126" y="88"/>
                    <a:pt x="135" y="90"/>
                  </a:cubicBezTo>
                  <a:cubicBezTo>
                    <a:pt x="153" y="93"/>
                    <a:pt x="174" y="84"/>
                    <a:pt x="182" y="66"/>
                  </a:cubicBezTo>
                  <a:cubicBezTo>
                    <a:pt x="184" y="62"/>
                    <a:pt x="185" y="56"/>
                    <a:pt x="190" y="56"/>
                  </a:cubicBezTo>
                  <a:cubicBezTo>
                    <a:pt x="196" y="57"/>
                    <a:pt x="197" y="64"/>
                    <a:pt x="198" y="69"/>
                  </a:cubicBezTo>
                  <a:cubicBezTo>
                    <a:pt x="200" y="83"/>
                    <a:pt x="196" y="96"/>
                    <a:pt x="193" y="110"/>
                  </a:cubicBezTo>
                  <a:cubicBezTo>
                    <a:pt x="192" y="115"/>
                    <a:pt x="188" y="120"/>
                    <a:pt x="194" y="124"/>
                  </a:cubicBezTo>
                  <a:cubicBezTo>
                    <a:pt x="198" y="127"/>
                    <a:pt x="203" y="126"/>
                    <a:pt x="207" y="123"/>
                  </a:cubicBezTo>
                  <a:cubicBezTo>
                    <a:pt x="217" y="115"/>
                    <a:pt x="220" y="121"/>
                    <a:pt x="222" y="130"/>
                  </a:cubicBezTo>
                  <a:cubicBezTo>
                    <a:pt x="228" y="155"/>
                    <a:pt x="240" y="159"/>
                    <a:pt x="262" y="146"/>
                  </a:cubicBezTo>
                  <a:cubicBezTo>
                    <a:pt x="267" y="143"/>
                    <a:pt x="271" y="135"/>
                    <a:pt x="279" y="141"/>
                  </a:cubicBezTo>
                  <a:cubicBezTo>
                    <a:pt x="286" y="147"/>
                    <a:pt x="284" y="152"/>
                    <a:pt x="283" y="159"/>
                  </a:cubicBezTo>
                  <a:cubicBezTo>
                    <a:pt x="280" y="171"/>
                    <a:pt x="285" y="180"/>
                    <a:pt x="298" y="182"/>
                  </a:cubicBezTo>
                  <a:cubicBezTo>
                    <a:pt x="303" y="182"/>
                    <a:pt x="309" y="185"/>
                    <a:pt x="308" y="189"/>
                  </a:cubicBezTo>
                  <a:cubicBezTo>
                    <a:pt x="304" y="202"/>
                    <a:pt x="312" y="216"/>
                    <a:pt x="308" y="226"/>
                  </a:cubicBezTo>
                  <a:cubicBezTo>
                    <a:pt x="303" y="242"/>
                    <a:pt x="305" y="255"/>
                    <a:pt x="310" y="269"/>
                  </a:cubicBezTo>
                  <a:cubicBezTo>
                    <a:pt x="293" y="269"/>
                    <a:pt x="291" y="257"/>
                    <a:pt x="292" y="244"/>
                  </a:cubicBezTo>
                  <a:cubicBezTo>
                    <a:pt x="293" y="237"/>
                    <a:pt x="297" y="230"/>
                    <a:pt x="295" y="223"/>
                  </a:cubicBezTo>
                  <a:cubicBezTo>
                    <a:pt x="292" y="214"/>
                    <a:pt x="290" y="203"/>
                    <a:pt x="277" y="214"/>
                  </a:cubicBezTo>
                  <a:cubicBezTo>
                    <a:pt x="266" y="222"/>
                    <a:pt x="253" y="217"/>
                    <a:pt x="240" y="215"/>
                  </a:cubicBezTo>
                  <a:cubicBezTo>
                    <a:pt x="237" y="214"/>
                    <a:pt x="236" y="212"/>
                    <a:pt x="235" y="209"/>
                  </a:cubicBezTo>
                  <a:cubicBezTo>
                    <a:pt x="235" y="198"/>
                    <a:pt x="245" y="197"/>
                    <a:pt x="251" y="193"/>
                  </a:cubicBezTo>
                  <a:cubicBezTo>
                    <a:pt x="258" y="188"/>
                    <a:pt x="267" y="183"/>
                    <a:pt x="264" y="173"/>
                  </a:cubicBezTo>
                  <a:cubicBezTo>
                    <a:pt x="262" y="164"/>
                    <a:pt x="253" y="163"/>
                    <a:pt x="244" y="163"/>
                  </a:cubicBezTo>
                  <a:cubicBezTo>
                    <a:pt x="231" y="163"/>
                    <a:pt x="218" y="162"/>
                    <a:pt x="212" y="146"/>
                  </a:cubicBezTo>
                  <a:cubicBezTo>
                    <a:pt x="211" y="141"/>
                    <a:pt x="205" y="142"/>
                    <a:pt x="200" y="142"/>
                  </a:cubicBezTo>
                  <a:cubicBezTo>
                    <a:pt x="192" y="142"/>
                    <a:pt x="185" y="140"/>
                    <a:pt x="180" y="134"/>
                  </a:cubicBezTo>
                  <a:cubicBezTo>
                    <a:pt x="176" y="125"/>
                    <a:pt x="179" y="117"/>
                    <a:pt x="181" y="109"/>
                  </a:cubicBezTo>
                  <a:cubicBezTo>
                    <a:pt x="184" y="98"/>
                    <a:pt x="180" y="93"/>
                    <a:pt x="169" y="96"/>
                  </a:cubicBezTo>
                  <a:cubicBezTo>
                    <a:pt x="154" y="100"/>
                    <a:pt x="138" y="97"/>
                    <a:pt x="124" y="105"/>
                  </a:cubicBezTo>
                  <a:cubicBezTo>
                    <a:pt x="118" y="108"/>
                    <a:pt x="111" y="107"/>
                    <a:pt x="106" y="102"/>
                  </a:cubicBezTo>
                  <a:cubicBezTo>
                    <a:pt x="100" y="96"/>
                    <a:pt x="100" y="89"/>
                    <a:pt x="104" y="83"/>
                  </a:cubicBezTo>
                  <a:cubicBezTo>
                    <a:pt x="111" y="71"/>
                    <a:pt x="107" y="67"/>
                    <a:pt x="94" y="66"/>
                  </a:cubicBezTo>
                  <a:cubicBezTo>
                    <a:pt x="87" y="66"/>
                    <a:pt x="82" y="61"/>
                    <a:pt x="78" y="56"/>
                  </a:cubicBezTo>
                  <a:cubicBezTo>
                    <a:pt x="67" y="42"/>
                    <a:pt x="50" y="41"/>
                    <a:pt x="36" y="35"/>
                  </a:cubicBezTo>
                  <a:cubicBezTo>
                    <a:pt x="28" y="32"/>
                    <a:pt x="25" y="38"/>
                    <a:pt x="22" y="44"/>
                  </a:cubicBezTo>
                  <a:cubicBezTo>
                    <a:pt x="20" y="50"/>
                    <a:pt x="17" y="57"/>
                    <a:pt x="9" y="55"/>
                  </a:cubicBezTo>
                  <a:cubicBezTo>
                    <a:pt x="0" y="52"/>
                    <a:pt x="2" y="45"/>
                    <a:pt x="4" y="38"/>
                  </a:cubicBezTo>
                  <a:cubicBezTo>
                    <a:pt x="9" y="31"/>
                    <a:pt x="8" y="23"/>
                    <a:pt x="9" y="15"/>
                  </a:cubicBezTo>
                  <a:cubicBezTo>
                    <a:pt x="10" y="9"/>
                    <a:pt x="12" y="3"/>
                    <a:pt x="19" y="2"/>
                  </a:cubicBezTo>
                  <a:cubicBezTo>
                    <a:pt x="25" y="0"/>
                    <a:pt x="27" y="6"/>
                    <a:pt x="30" y="11"/>
                  </a:cubicBezTo>
                  <a:cubicBezTo>
                    <a:pt x="33" y="15"/>
                    <a:pt x="35" y="18"/>
                    <a:pt x="38" y="22"/>
                  </a:cubicBezTo>
                  <a:close/>
                </a:path>
              </a:pathLst>
            </a:custGeom>
            <a:solidFill>
              <a:srgbClr val="FA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9F1526-84EE-97AA-F4EA-A269B67E6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167"/>
              <a:ext cx="916" cy="476"/>
            </a:xfrm>
            <a:custGeom>
              <a:avLst/>
              <a:gdLst>
                <a:gd name="T0" fmla="*/ 382 w 399"/>
                <a:gd name="T1" fmla="*/ 175 h 207"/>
                <a:gd name="T2" fmla="*/ 374 w 399"/>
                <a:gd name="T3" fmla="*/ 180 h 207"/>
                <a:gd name="T4" fmla="*/ 358 w 399"/>
                <a:gd name="T5" fmla="*/ 186 h 207"/>
                <a:gd name="T6" fmla="*/ 289 w 399"/>
                <a:gd name="T7" fmla="*/ 185 h 207"/>
                <a:gd name="T8" fmla="*/ 243 w 399"/>
                <a:gd name="T9" fmla="*/ 178 h 207"/>
                <a:gd name="T10" fmla="*/ 222 w 399"/>
                <a:gd name="T11" fmla="*/ 174 h 207"/>
                <a:gd name="T12" fmla="*/ 189 w 399"/>
                <a:gd name="T13" fmla="*/ 167 h 207"/>
                <a:gd name="T14" fmla="*/ 184 w 399"/>
                <a:gd name="T15" fmla="*/ 164 h 207"/>
                <a:gd name="T16" fmla="*/ 150 w 399"/>
                <a:gd name="T17" fmla="*/ 142 h 207"/>
                <a:gd name="T18" fmla="*/ 138 w 399"/>
                <a:gd name="T19" fmla="*/ 131 h 207"/>
                <a:gd name="T20" fmla="*/ 142 w 399"/>
                <a:gd name="T21" fmla="*/ 124 h 207"/>
                <a:gd name="T22" fmla="*/ 125 w 399"/>
                <a:gd name="T23" fmla="*/ 111 h 207"/>
                <a:gd name="T24" fmla="*/ 72 w 399"/>
                <a:gd name="T25" fmla="*/ 87 h 207"/>
                <a:gd name="T26" fmla="*/ 14 w 399"/>
                <a:gd name="T27" fmla="*/ 36 h 207"/>
                <a:gd name="T28" fmla="*/ 6 w 399"/>
                <a:gd name="T29" fmla="*/ 6 h 207"/>
                <a:gd name="T30" fmla="*/ 11 w 399"/>
                <a:gd name="T31" fmla="*/ 2 h 207"/>
                <a:gd name="T32" fmla="*/ 22 w 399"/>
                <a:gd name="T33" fmla="*/ 1 h 207"/>
                <a:gd name="T34" fmla="*/ 105 w 399"/>
                <a:gd name="T35" fmla="*/ 87 h 207"/>
                <a:gd name="T36" fmla="*/ 131 w 399"/>
                <a:gd name="T37" fmla="*/ 93 h 207"/>
                <a:gd name="T38" fmla="*/ 156 w 399"/>
                <a:gd name="T39" fmla="*/ 93 h 207"/>
                <a:gd name="T40" fmla="*/ 162 w 399"/>
                <a:gd name="T41" fmla="*/ 100 h 207"/>
                <a:gd name="T42" fmla="*/ 188 w 399"/>
                <a:gd name="T43" fmla="*/ 132 h 207"/>
                <a:gd name="T44" fmla="*/ 260 w 399"/>
                <a:gd name="T45" fmla="*/ 151 h 207"/>
                <a:gd name="T46" fmla="*/ 285 w 399"/>
                <a:gd name="T47" fmla="*/ 157 h 207"/>
                <a:gd name="T48" fmla="*/ 389 w 399"/>
                <a:gd name="T49" fmla="*/ 157 h 207"/>
                <a:gd name="T50" fmla="*/ 399 w 399"/>
                <a:gd name="T51" fmla="*/ 161 h 207"/>
                <a:gd name="T52" fmla="*/ 382 w 399"/>
                <a:gd name="T53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9" h="207">
                  <a:moveTo>
                    <a:pt x="382" y="175"/>
                  </a:moveTo>
                  <a:cubicBezTo>
                    <a:pt x="379" y="177"/>
                    <a:pt x="377" y="178"/>
                    <a:pt x="374" y="180"/>
                  </a:cubicBezTo>
                  <a:cubicBezTo>
                    <a:pt x="369" y="183"/>
                    <a:pt x="362" y="183"/>
                    <a:pt x="358" y="186"/>
                  </a:cubicBezTo>
                  <a:cubicBezTo>
                    <a:pt x="334" y="207"/>
                    <a:pt x="313" y="199"/>
                    <a:pt x="289" y="185"/>
                  </a:cubicBezTo>
                  <a:cubicBezTo>
                    <a:pt x="276" y="178"/>
                    <a:pt x="261" y="164"/>
                    <a:pt x="243" y="178"/>
                  </a:cubicBezTo>
                  <a:cubicBezTo>
                    <a:pt x="237" y="182"/>
                    <a:pt x="229" y="177"/>
                    <a:pt x="222" y="174"/>
                  </a:cubicBezTo>
                  <a:cubicBezTo>
                    <a:pt x="211" y="171"/>
                    <a:pt x="200" y="168"/>
                    <a:pt x="189" y="167"/>
                  </a:cubicBezTo>
                  <a:cubicBezTo>
                    <a:pt x="187" y="166"/>
                    <a:pt x="186" y="165"/>
                    <a:pt x="184" y="164"/>
                  </a:cubicBezTo>
                  <a:cubicBezTo>
                    <a:pt x="176" y="151"/>
                    <a:pt x="167" y="141"/>
                    <a:pt x="150" y="142"/>
                  </a:cubicBezTo>
                  <a:cubicBezTo>
                    <a:pt x="144" y="143"/>
                    <a:pt x="137" y="140"/>
                    <a:pt x="138" y="131"/>
                  </a:cubicBezTo>
                  <a:cubicBezTo>
                    <a:pt x="139" y="129"/>
                    <a:pt x="141" y="126"/>
                    <a:pt x="142" y="124"/>
                  </a:cubicBezTo>
                  <a:cubicBezTo>
                    <a:pt x="146" y="108"/>
                    <a:pt x="146" y="108"/>
                    <a:pt x="125" y="111"/>
                  </a:cubicBezTo>
                  <a:cubicBezTo>
                    <a:pt x="103" y="112"/>
                    <a:pt x="88" y="103"/>
                    <a:pt x="72" y="87"/>
                  </a:cubicBezTo>
                  <a:cubicBezTo>
                    <a:pt x="53" y="70"/>
                    <a:pt x="42" y="44"/>
                    <a:pt x="14" y="36"/>
                  </a:cubicBezTo>
                  <a:cubicBezTo>
                    <a:pt x="0" y="31"/>
                    <a:pt x="1" y="18"/>
                    <a:pt x="6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0"/>
                    <a:pt x="18" y="0"/>
                    <a:pt x="22" y="1"/>
                  </a:cubicBezTo>
                  <a:cubicBezTo>
                    <a:pt x="43" y="37"/>
                    <a:pt x="75" y="61"/>
                    <a:pt x="105" y="87"/>
                  </a:cubicBezTo>
                  <a:cubicBezTo>
                    <a:pt x="113" y="94"/>
                    <a:pt x="121" y="97"/>
                    <a:pt x="131" y="93"/>
                  </a:cubicBezTo>
                  <a:cubicBezTo>
                    <a:pt x="139" y="90"/>
                    <a:pt x="147" y="90"/>
                    <a:pt x="156" y="93"/>
                  </a:cubicBezTo>
                  <a:cubicBezTo>
                    <a:pt x="159" y="94"/>
                    <a:pt x="160" y="97"/>
                    <a:pt x="162" y="100"/>
                  </a:cubicBezTo>
                  <a:cubicBezTo>
                    <a:pt x="161" y="118"/>
                    <a:pt x="172" y="126"/>
                    <a:pt x="188" y="132"/>
                  </a:cubicBezTo>
                  <a:cubicBezTo>
                    <a:pt x="211" y="141"/>
                    <a:pt x="234" y="152"/>
                    <a:pt x="260" y="151"/>
                  </a:cubicBezTo>
                  <a:cubicBezTo>
                    <a:pt x="269" y="150"/>
                    <a:pt x="278" y="153"/>
                    <a:pt x="285" y="157"/>
                  </a:cubicBezTo>
                  <a:cubicBezTo>
                    <a:pt x="320" y="176"/>
                    <a:pt x="354" y="170"/>
                    <a:pt x="389" y="157"/>
                  </a:cubicBezTo>
                  <a:cubicBezTo>
                    <a:pt x="393" y="156"/>
                    <a:pt x="397" y="157"/>
                    <a:pt x="399" y="161"/>
                  </a:cubicBezTo>
                  <a:cubicBezTo>
                    <a:pt x="399" y="173"/>
                    <a:pt x="388" y="171"/>
                    <a:pt x="382" y="175"/>
                  </a:cubicBezTo>
                  <a:close/>
                </a:path>
              </a:pathLst>
            </a:custGeom>
            <a:solidFill>
              <a:srgbClr val="FA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EDCAB09-75F7-319B-A608-53E60376D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1402"/>
              <a:ext cx="529" cy="272"/>
            </a:xfrm>
            <a:custGeom>
              <a:avLst/>
              <a:gdLst>
                <a:gd name="T0" fmla="*/ 44 w 230"/>
                <a:gd name="T1" fmla="*/ 20 h 118"/>
                <a:gd name="T2" fmla="*/ 49 w 230"/>
                <a:gd name="T3" fmla="*/ 34 h 118"/>
                <a:gd name="T4" fmla="*/ 57 w 230"/>
                <a:gd name="T5" fmla="*/ 22 h 118"/>
                <a:gd name="T6" fmla="*/ 77 w 230"/>
                <a:gd name="T7" fmla="*/ 12 h 118"/>
                <a:gd name="T8" fmla="*/ 127 w 230"/>
                <a:gd name="T9" fmla="*/ 41 h 118"/>
                <a:gd name="T10" fmla="*/ 142 w 230"/>
                <a:gd name="T11" fmla="*/ 44 h 118"/>
                <a:gd name="T12" fmla="*/ 151 w 230"/>
                <a:gd name="T13" fmla="*/ 61 h 118"/>
                <a:gd name="T14" fmla="*/ 147 w 230"/>
                <a:gd name="T15" fmla="*/ 81 h 118"/>
                <a:gd name="T16" fmla="*/ 167 w 230"/>
                <a:gd name="T17" fmla="*/ 80 h 118"/>
                <a:gd name="T18" fmla="*/ 217 w 230"/>
                <a:gd name="T19" fmla="*/ 70 h 118"/>
                <a:gd name="T20" fmla="*/ 227 w 230"/>
                <a:gd name="T21" fmla="*/ 87 h 118"/>
                <a:gd name="T22" fmla="*/ 221 w 230"/>
                <a:gd name="T23" fmla="*/ 116 h 118"/>
                <a:gd name="T24" fmla="*/ 213 w 230"/>
                <a:gd name="T25" fmla="*/ 118 h 118"/>
                <a:gd name="T26" fmla="*/ 209 w 230"/>
                <a:gd name="T27" fmla="*/ 114 h 118"/>
                <a:gd name="T28" fmla="*/ 203 w 230"/>
                <a:gd name="T29" fmla="*/ 107 h 118"/>
                <a:gd name="T30" fmla="*/ 167 w 230"/>
                <a:gd name="T31" fmla="*/ 91 h 118"/>
                <a:gd name="T32" fmla="*/ 132 w 230"/>
                <a:gd name="T33" fmla="*/ 77 h 118"/>
                <a:gd name="T34" fmla="*/ 97 w 230"/>
                <a:gd name="T35" fmla="*/ 56 h 118"/>
                <a:gd name="T36" fmla="*/ 27 w 230"/>
                <a:gd name="T37" fmla="*/ 38 h 118"/>
                <a:gd name="T38" fmla="*/ 1 w 230"/>
                <a:gd name="T39" fmla="*/ 36 h 118"/>
                <a:gd name="T40" fmla="*/ 1 w 230"/>
                <a:gd name="T41" fmla="*/ 30 h 118"/>
                <a:gd name="T42" fmla="*/ 25 w 230"/>
                <a:gd name="T43" fmla="*/ 12 h 118"/>
                <a:gd name="T44" fmla="*/ 24 w 230"/>
                <a:gd name="T45" fmla="*/ 8 h 118"/>
                <a:gd name="T46" fmla="*/ 36 w 230"/>
                <a:gd name="T47" fmla="*/ 2 h 118"/>
                <a:gd name="T48" fmla="*/ 44 w 230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118">
                  <a:moveTo>
                    <a:pt x="44" y="20"/>
                  </a:moveTo>
                  <a:cubicBezTo>
                    <a:pt x="46" y="25"/>
                    <a:pt x="42" y="33"/>
                    <a:pt x="49" y="34"/>
                  </a:cubicBezTo>
                  <a:cubicBezTo>
                    <a:pt x="56" y="35"/>
                    <a:pt x="57" y="28"/>
                    <a:pt x="57" y="22"/>
                  </a:cubicBezTo>
                  <a:cubicBezTo>
                    <a:pt x="58" y="8"/>
                    <a:pt x="65" y="6"/>
                    <a:pt x="77" y="12"/>
                  </a:cubicBezTo>
                  <a:cubicBezTo>
                    <a:pt x="94" y="20"/>
                    <a:pt x="116" y="21"/>
                    <a:pt x="127" y="41"/>
                  </a:cubicBezTo>
                  <a:cubicBezTo>
                    <a:pt x="129" y="46"/>
                    <a:pt x="137" y="44"/>
                    <a:pt x="142" y="44"/>
                  </a:cubicBezTo>
                  <a:cubicBezTo>
                    <a:pt x="157" y="44"/>
                    <a:pt x="157" y="52"/>
                    <a:pt x="151" y="61"/>
                  </a:cubicBezTo>
                  <a:cubicBezTo>
                    <a:pt x="146" y="68"/>
                    <a:pt x="142" y="75"/>
                    <a:pt x="147" y="81"/>
                  </a:cubicBezTo>
                  <a:cubicBezTo>
                    <a:pt x="153" y="87"/>
                    <a:pt x="160" y="84"/>
                    <a:pt x="167" y="80"/>
                  </a:cubicBezTo>
                  <a:cubicBezTo>
                    <a:pt x="183" y="72"/>
                    <a:pt x="201" y="78"/>
                    <a:pt x="217" y="70"/>
                  </a:cubicBezTo>
                  <a:cubicBezTo>
                    <a:pt x="223" y="67"/>
                    <a:pt x="230" y="77"/>
                    <a:pt x="227" y="87"/>
                  </a:cubicBezTo>
                  <a:cubicBezTo>
                    <a:pt x="224" y="96"/>
                    <a:pt x="220" y="105"/>
                    <a:pt x="221" y="116"/>
                  </a:cubicBezTo>
                  <a:cubicBezTo>
                    <a:pt x="219" y="118"/>
                    <a:pt x="216" y="118"/>
                    <a:pt x="213" y="118"/>
                  </a:cubicBezTo>
                  <a:cubicBezTo>
                    <a:pt x="212" y="117"/>
                    <a:pt x="210" y="116"/>
                    <a:pt x="209" y="114"/>
                  </a:cubicBezTo>
                  <a:cubicBezTo>
                    <a:pt x="207" y="112"/>
                    <a:pt x="204" y="110"/>
                    <a:pt x="203" y="107"/>
                  </a:cubicBezTo>
                  <a:cubicBezTo>
                    <a:pt x="195" y="81"/>
                    <a:pt x="195" y="81"/>
                    <a:pt x="167" y="91"/>
                  </a:cubicBezTo>
                  <a:cubicBezTo>
                    <a:pt x="152" y="96"/>
                    <a:pt x="140" y="93"/>
                    <a:pt x="132" y="77"/>
                  </a:cubicBezTo>
                  <a:cubicBezTo>
                    <a:pt x="125" y="64"/>
                    <a:pt x="110" y="60"/>
                    <a:pt x="97" y="56"/>
                  </a:cubicBezTo>
                  <a:cubicBezTo>
                    <a:pt x="74" y="48"/>
                    <a:pt x="48" y="53"/>
                    <a:pt x="27" y="38"/>
                  </a:cubicBezTo>
                  <a:cubicBezTo>
                    <a:pt x="20" y="34"/>
                    <a:pt x="9" y="44"/>
                    <a:pt x="1" y="36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9" y="24"/>
                    <a:pt x="18" y="20"/>
                    <a:pt x="25" y="12"/>
                  </a:cubicBezTo>
                  <a:cubicBezTo>
                    <a:pt x="25" y="10"/>
                    <a:pt x="25" y="9"/>
                    <a:pt x="24" y="8"/>
                  </a:cubicBezTo>
                  <a:cubicBezTo>
                    <a:pt x="25" y="0"/>
                    <a:pt x="31" y="0"/>
                    <a:pt x="36" y="2"/>
                  </a:cubicBezTo>
                  <a:cubicBezTo>
                    <a:pt x="44" y="5"/>
                    <a:pt x="46" y="12"/>
                    <a:pt x="44" y="20"/>
                  </a:cubicBezTo>
                  <a:close/>
                </a:path>
              </a:pathLst>
            </a:custGeom>
            <a:solidFill>
              <a:srgbClr val="FAE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D6EA634-59FE-0B31-10FF-960F067DD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919"/>
              <a:ext cx="327" cy="416"/>
            </a:xfrm>
            <a:custGeom>
              <a:avLst/>
              <a:gdLst>
                <a:gd name="T0" fmla="*/ 128 w 142"/>
                <a:gd name="T1" fmla="*/ 175 h 181"/>
                <a:gd name="T2" fmla="*/ 91 w 142"/>
                <a:gd name="T3" fmla="*/ 166 h 181"/>
                <a:gd name="T4" fmla="*/ 74 w 142"/>
                <a:gd name="T5" fmla="*/ 177 h 181"/>
                <a:gd name="T6" fmla="*/ 68 w 142"/>
                <a:gd name="T7" fmla="*/ 156 h 181"/>
                <a:gd name="T8" fmla="*/ 64 w 142"/>
                <a:gd name="T9" fmla="*/ 139 h 181"/>
                <a:gd name="T10" fmla="*/ 61 w 142"/>
                <a:gd name="T11" fmla="*/ 71 h 181"/>
                <a:gd name="T12" fmla="*/ 45 w 142"/>
                <a:gd name="T13" fmla="*/ 47 h 181"/>
                <a:gd name="T14" fmla="*/ 21 w 142"/>
                <a:gd name="T15" fmla="*/ 54 h 181"/>
                <a:gd name="T16" fmla="*/ 13 w 142"/>
                <a:gd name="T17" fmla="*/ 66 h 181"/>
                <a:gd name="T18" fmla="*/ 2 w 142"/>
                <a:gd name="T19" fmla="*/ 47 h 181"/>
                <a:gd name="T20" fmla="*/ 36 w 142"/>
                <a:gd name="T21" fmla="*/ 0 h 181"/>
                <a:gd name="T22" fmla="*/ 37 w 142"/>
                <a:gd name="T23" fmla="*/ 3 h 181"/>
                <a:gd name="T24" fmla="*/ 37 w 142"/>
                <a:gd name="T25" fmla="*/ 5 h 181"/>
                <a:gd name="T26" fmla="*/ 21 w 142"/>
                <a:gd name="T27" fmla="*/ 34 h 181"/>
                <a:gd name="T28" fmla="*/ 74 w 142"/>
                <a:gd name="T29" fmla="*/ 52 h 181"/>
                <a:gd name="T30" fmla="*/ 75 w 142"/>
                <a:gd name="T31" fmla="*/ 75 h 181"/>
                <a:gd name="T32" fmla="*/ 65 w 142"/>
                <a:gd name="T33" fmla="*/ 84 h 181"/>
                <a:gd name="T34" fmla="*/ 63 w 142"/>
                <a:gd name="T35" fmla="*/ 99 h 181"/>
                <a:gd name="T36" fmla="*/ 77 w 142"/>
                <a:gd name="T37" fmla="*/ 98 h 181"/>
                <a:gd name="T38" fmla="*/ 97 w 142"/>
                <a:gd name="T39" fmla="*/ 93 h 181"/>
                <a:gd name="T40" fmla="*/ 104 w 142"/>
                <a:gd name="T41" fmla="*/ 111 h 181"/>
                <a:gd name="T42" fmla="*/ 104 w 142"/>
                <a:gd name="T43" fmla="*/ 111 h 181"/>
                <a:gd name="T44" fmla="*/ 119 w 142"/>
                <a:gd name="T45" fmla="*/ 148 h 181"/>
                <a:gd name="T46" fmla="*/ 130 w 142"/>
                <a:gd name="T47" fmla="*/ 176 h 181"/>
                <a:gd name="T48" fmla="*/ 128 w 142"/>
                <a:gd name="T49" fmla="*/ 17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81">
                  <a:moveTo>
                    <a:pt x="128" y="175"/>
                  </a:moveTo>
                  <a:cubicBezTo>
                    <a:pt x="119" y="157"/>
                    <a:pt x="106" y="154"/>
                    <a:pt x="91" y="166"/>
                  </a:cubicBezTo>
                  <a:cubicBezTo>
                    <a:pt x="86" y="171"/>
                    <a:pt x="82" y="181"/>
                    <a:pt x="74" y="177"/>
                  </a:cubicBezTo>
                  <a:cubicBezTo>
                    <a:pt x="65" y="173"/>
                    <a:pt x="69" y="163"/>
                    <a:pt x="68" y="156"/>
                  </a:cubicBezTo>
                  <a:cubicBezTo>
                    <a:pt x="68" y="150"/>
                    <a:pt x="70" y="142"/>
                    <a:pt x="64" y="139"/>
                  </a:cubicBezTo>
                  <a:cubicBezTo>
                    <a:pt x="34" y="117"/>
                    <a:pt x="52" y="94"/>
                    <a:pt x="61" y="71"/>
                  </a:cubicBezTo>
                  <a:cubicBezTo>
                    <a:pt x="67" y="56"/>
                    <a:pt x="55" y="52"/>
                    <a:pt x="45" y="47"/>
                  </a:cubicBezTo>
                  <a:cubicBezTo>
                    <a:pt x="36" y="41"/>
                    <a:pt x="26" y="42"/>
                    <a:pt x="21" y="54"/>
                  </a:cubicBezTo>
                  <a:cubicBezTo>
                    <a:pt x="18" y="58"/>
                    <a:pt x="22" y="68"/>
                    <a:pt x="13" y="66"/>
                  </a:cubicBezTo>
                  <a:cubicBezTo>
                    <a:pt x="5" y="64"/>
                    <a:pt x="0" y="54"/>
                    <a:pt x="2" y="47"/>
                  </a:cubicBezTo>
                  <a:cubicBezTo>
                    <a:pt x="7" y="27"/>
                    <a:pt x="14" y="7"/>
                    <a:pt x="36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2" y="14"/>
                    <a:pt x="22" y="20"/>
                    <a:pt x="21" y="34"/>
                  </a:cubicBezTo>
                  <a:cubicBezTo>
                    <a:pt x="43" y="26"/>
                    <a:pt x="58" y="42"/>
                    <a:pt x="74" y="52"/>
                  </a:cubicBezTo>
                  <a:cubicBezTo>
                    <a:pt x="85" y="58"/>
                    <a:pt x="85" y="67"/>
                    <a:pt x="75" y="75"/>
                  </a:cubicBezTo>
                  <a:cubicBezTo>
                    <a:pt x="72" y="78"/>
                    <a:pt x="68" y="80"/>
                    <a:pt x="65" y="84"/>
                  </a:cubicBezTo>
                  <a:cubicBezTo>
                    <a:pt x="62" y="89"/>
                    <a:pt x="60" y="94"/>
                    <a:pt x="63" y="99"/>
                  </a:cubicBezTo>
                  <a:cubicBezTo>
                    <a:pt x="68" y="105"/>
                    <a:pt x="73" y="100"/>
                    <a:pt x="77" y="98"/>
                  </a:cubicBezTo>
                  <a:cubicBezTo>
                    <a:pt x="83" y="94"/>
                    <a:pt x="90" y="90"/>
                    <a:pt x="97" y="93"/>
                  </a:cubicBezTo>
                  <a:cubicBezTo>
                    <a:pt x="105" y="96"/>
                    <a:pt x="114" y="10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81" y="140"/>
                    <a:pt x="81" y="140"/>
                    <a:pt x="119" y="148"/>
                  </a:cubicBezTo>
                  <a:cubicBezTo>
                    <a:pt x="137" y="152"/>
                    <a:pt x="142" y="162"/>
                    <a:pt x="130" y="176"/>
                  </a:cubicBezTo>
                  <a:cubicBezTo>
                    <a:pt x="129" y="176"/>
                    <a:pt x="128" y="175"/>
                    <a:pt x="128" y="175"/>
                  </a:cubicBezTo>
                  <a:close/>
                </a:path>
              </a:pathLst>
            </a:custGeom>
            <a:solidFill>
              <a:srgbClr val="FBF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D461BC3-A8F6-CFF0-FEBA-01C875E8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2273"/>
              <a:ext cx="137" cy="467"/>
            </a:xfrm>
            <a:custGeom>
              <a:avLst/>
              <a:gdLst>
                <a:gd name="T0" fmla="*/ 30 w 60"/>
                <a:gd name="T1" fmla="*/ 144 h 203"/>
                <a:gd name="T2" fmla="*/ 38 w 60"/>
                <a:gd name="T3" fmla="*/ 137 h 203"/>
                <a:gd name="T4" fmla="*/ 22 w 60"/>
                <a:gd name="T5" fmla="*/ 111 h 203"/>
                <a:gd name="T6" fmla="*/ 5 w 60"/>
                <a:gd name="T7" fmla="*/ 88 h 203"/>
                <a:gd name="T8" fmla="*/ 34 w 60"/>
                <a:gd name="T9" fmla="*/ 66 h 203"/>
                <a:gd name="T10" fmla="*/ 17 w 60"/>
                <a:gd name="T11" fmla="*/ 14 h 203"/>
                <a:gd name="T12" fmla="*/ 29 w 60"/>
                <a:gd name="T13" fmla="*/ 2 h 203"/>
                <a:gd name="T14" fmla="*/ 50 w 60"/>
                <a:gd name="T15" fmla="*/ 3 h 203"/>
                <a:gd name="T16" fmla="*/ 52 w 60"/>
                <a:gd name="T17" fmla="*/ 18 h 203"/>
                <a:gd name="T18" fmla="*/ 55 w 60"/>
                <a:gd name="T19" fmla="*/ 59 h 203"/>
                <a:gd name="T20" fmla="*/ 51 w 60"/>
                <a:gd name="T21" fmla="*/ 81 h 203"/>
                <a:gd name="T22" fmla="*/ 48 w 60"/>
                <a:gd name="T23" fmla="*/ 109 h 203"/>
                <a:gd name="T24" fmla="*/ 48 w 60"/>
                <a:gd name="T25" fmla="*/ 149 h 203"/>
                <a:gd name="T26" fmla="*/ 51 w 60"/>
                <a:gd name="T27" fmla="*/ 179 h 203"/>
                <a:gd name="T28" fmla="*/ 59 w 60"/>
                <a:gd name="T29" fmla="*/ 196 h 203"/>
                <a:gd name="T30" fmla="*/ 38 w 60"/>
                <a:gd name="T31" fmla="*/ 189 h 203"/>
                <a:gd name="T32" fmla="*/ 38 w 60"/>
                <a:gd name="T33" fmla="*/ 189 h 203"/>
                <a:gd name="T34" fmla="*/ 20 w 60"/>
                <a:gd name="T35" fmla="*/ 182 h 203"/>
                <a:gd name="T36" fmla="*/ 30 w 60"/>
                <a:gd name="T37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203">
                  <a:moveTo>
                    <a:pt x="30" y="144"/>
                  </a:moveTo>
                  <a:cubicBezTo>
                    <a:pt x="33" y="142"/>
                    <a:pt x="35" y="139"/>
                    <a:pt x="38" y="137"/>
                  </a:cubicBezTo>
                  <a:cubicBezTo>
                    <a:pt x="43" y="121"/>
                    <a:pt x="39" y="113"/>
                    <a:pt x="22" y="111"/>
                  </a:cubicBezTo>
                  <a:cubicBezTo>
                    <a:pt x="8" y="110"/>
                    <a:pt x="0" y="104"/>
                    <a:pt x="5" y="88"/>
                  </a:cubicBezTo>
                  <a:cubicBezTo>
                    <a:pt x="12" y="78"/>
                    <a:pt x="20" y="69"/>
                    <a:pt x="34" y="66"/>
                  </a:cubicBezTo>
                  <a:cubicBezTo>
                    <a:pt x="20" y="50"/>
                    <a:pt x="24" y="31"/>
                    <a:pt x="17" y="14"/>
                  </a:cubicBezTo>
                  <a:cubicBezTo>
                    <a:pt x="15" y="7"/>
                    <a:pt x="21" y="1"/>
                    <a:pt x="29" y="2"/>
                  </a:cubicBezTo>
                  <a:cubicBezTo>
                    <a:pt x="36" y="2"/>
                    <a:pt x="43" y="0"/>
                    <a:pt x="50" y="3"/>
                  </a:cubicBezTo>
                  <a:cubicBezTo>
                    <a:pt x="54" y="8"/>
                    <a:pt x="54" y="13"/>
                    <a:pt x="52" y="18"/>
                  </a:cubicBezTo>
                  <a:cubicBezTo>
                    <a:pt x="47" y="32"/>
                    <a:pt x="47" y="45"/>
                    <a:pt x="55" y="59"/>
                  </a:cubicBezTo>
                  <a:cubicBezTo>
                    <a:pt x="60" y="66"/>
                    <a:pt x="57" y="74"/>
                    <a:pt x="51" y="81"/>
                  </a:cubicBezTo>
                  <a:cubicBezTo>
                    <a:pt x="43" y="90"/>
                    <a:pt x="42" y="98"/>
                    <a:pt x="48" y="109"/>
                  </a:cubicBezTo>
                  <a:cubicBezTo>
                    <a:pt x="55" y="121"/>
                    <a:pt x="57" y="135"/>
                    <a:pt x="48" y="149"/>
                  </a:cubicBezTo>
                  <a:cubicBezTo>
                    <a:pt x="41" y="159"/>
                    <a:pt x="46" y="169"/>
                    <a:pt x="51" y="179"/>
                  </a:cubicBezTo>
                  <a:cubicBezTo>
                    <a:pt x="54" y="184"/>
                    <a:pt x="60" y="189"/>
                    <a:pt x="59" y="196"/>
                  </a:cubicBezTo>
                  <a:cubicBezTo>
                    <a:pt x="48" y="203"/>
                    <a:pt x="45" y="191"/>
                    <a:pt x="38" y="189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33" y="185"/>
                    <a:pt x="25" y="187"/>
                    <a:pt x="20" y="182"/>
                  </a:cubicBezTo>
                  <a:cubicBezTo>
                    <a:pt x="7" y="171"/>
                    <a:pt x="9" y="161"/>
                    <a:pt x="30" y="144"/>
                  </a:cubicBezTo>
                  <a:close/>
                </a:path>
              </a:pathLst>
            </a:custGeom>
            <a:solidFill>
              <a:srgbClr val="FAE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7ACBA88-C7DD-5853-B2FA-FC2D75A5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535"/>
              <a:ext cx="434" cy="161"/>
            </a:xfrm>
            <a:custGeom>
              <a:avLst/>
              <a:gdLst>
                <a:gd name="T0" fmla="*/ 1 w 189"/>
                <a:gd name="T1" fmla="*/ 3 h 70"/>
                <a:gd name="T2" fmla="*/ 36 w 189"/>
                <a:gd name="T3" fmla="*/ 9 h 70"/>
                <a:gd name="T4" fmla="*/ 70 w 189"/>
                <a:gd name="T5" fmla="*/ 5 h 70"/>
                <a:gd name="T6" fmla="*/ 78 w 189"/>
                <a:gd name="T7" fmla="*/ 5 h 70"/>
                <a:gd name="T8" fmla="*/ 103 w 189"/>
                <a:gd name="T9" fmla="*/ 18 h 70"/>
                <a:gd name="T10" fmla="*/ 178 w 189"/>
                <a:gd name="T11" fmla="*/ 21 h 70"/>
                <a:gd name="T12" fmla="*/ 189 w 189"/>
                <a:gd name="T13" fmla="*/ 20 h 70"/>
                <a:gd name="T14" fmla="*/ 165 w 189"/>
                <a:gd name="T15" fmla="*/ 35 h 70"/>
                <a:gd name="T16" fmla="*/ 161 w 189"/>
                <a:gd name="T17" fmla="*/ 42 h 70"/>
                <a:gd name="T18" fmla="*/ 112 w 189"/>
                <a:gd name="T19" fmla="*/ 55 h 70"/>
                <a:gd name="T20" fmla="*/ 98 w 189"/>
                <a:gd name="T21" fmla="*/ 41 h 70"/>
                <a:gd name="T22" fmla="*/ 79 w 189"/>
                <a:gd name="T23" fmla="*/ 34 h 70"/>
                <a:gd name="T24" fmla="*/ 65 w 189"/>
                <a:gd name="T25" fmla="*/ 43 h 70"/>
                <a:gd name="T26" fmla="*/ 41 w 189"/>
                <a:gd name="T27" fmla="*/ 41 h 70"/>
                <a:gd name="T28" fmla="*/ 1 w 189"/>
                <a:gd name="T29" fmla="*/ 7 h 70"/>
                <a:gd name="T30" fmla="*/ 1 w 189"/>
                <a:gd name="T3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70">
                  <a:moveTo>
                    <a:pt x="1" y="3"/>
                  </a:moveTo>
                  <a:cubicBezTo>
                    <a:pt x="13" y="2"/>
                    <a:pt x="25" y="4"/>
                    <a:pt x="36" y="9"/>
                  </a:cubicBezTo>
                  <a:cubicBezTo>
                    <a:pt x="48" y="14"/>
                    <a:pt x="60" y="19"/>
                    <a:pt x="70" y="5"/>
                  </a:cubicBezTo>
                  <a:cubicBezTo>
                    <a:pt x="71" y="2"/>
                    <a:pt x="75" y="0"/>
                    <a:pt x="78" y="5"/>
                  </a:cubicBezTo>
                  <a:cubicBezTo>
                    <a:pt x="84" y="14"/>
                    <a:pt x="97" y="12"/>
                    <a:pt x="103" y="18"/>
                  </a:cubicBezTo>
                  <a:cubicBezTo>
                    <a:pt x="128" y="39"/>
                    <a:pt x="152" y="38"/>
                    <a:pt x="178" y="21"/>
                  </a:cubicBezTo>
                  <a:cubicBezTo>
                    <a:pt x="181" y="19"/>
                    <a:pt x="185" y="20"/>
                    <a:pt x="189" y="20"/>
                  </a:cubicBezTo>
                  <a:cubicBezTo>
                    <a:pt x="184" y="29"/>
                    <a:pt x="172" y="28"/>
                    <a:pt x="165" y="35"/>
                  </a:cubicBezTo>
                  <a:cubicBezTo>
                    <a:pt x="163" y="37"/>
                    <a:pt x="162" y="40"/>
                    <a:pt x="161" y="42"/>
                  </a:cubicBezTo>
                  <a:cubicBezTo>
                    <a:pt x="146" y="67"/>
                    <a:pt x="139" y="70"/>
                    <a:pt x="112" y="55"/>
                  </a:cubicBezTo>
                  <a:cubicBezTo>
                    <a:pt x="106" y="52"/>
                    <a:pt x="102" y="46"/>
                    <a:pt x="98" y="41"/>
                  </a:cubicBezTo>
                  <a:cubicBezTo>
                    <a:pt x="93" y="34"/>
                    <a:pt x="84" y="37"/>
                    <a:pt x="79" y="34"/>
                  </a:cubicBezTo>
                  <a:cubicBezTo>
                    <a:pt x="67" y="28"/>
                    <a:pt x="68" y="38"/>
                    <a:pt x="65" y="43"/>
                  </a:cubicBezTo>
                  <a:cubicBezTo>
                    <a:pt x="57" y="52"/>
                    <a:pt x="45" y="52"/>
                    <a:pt x="41" y="41"/>
                  </a:cubicBezTo>
                  <a:cubicBezTo>
                    <a:pt x="33" y="22"/>
                    <a:pt x="20" y="12"/>
                    <a:pt x="1" y="7"/>
                  </a:cubicBezTo>
                  <a:cubicBezTo>
                    <a:pt x="0" y="7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FA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3E25AA7-9DB4-AAA5-BF97-1B86E92B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363"/>
              <a:ext cx="403" cy="166"/>
            </a:xfrm>
            <a:custGeom>
              <a:avLst/>
              <a:gdLst>
                <a:gd name="T0" fmla="*/ 172 w 175"/>
                <a:gd name="T1" fmla="*/ 49 h 72"/>
                <a:gd name="T2" fmla="*/ 168 w 175"/>
                <a:gd name="T3" fmla="*/ 49 h 72"/>
                <a:gd name="T4" fmla="*/ 96 w 175"/>
                <a:gd name="T5" fmla="*/ 41 h 72"/>
                <a:gd name="T6" fmla="*/ 60 w 175"/>
                <a:gd name="T7" fmla="*/ 56 h 72"/>
                <a:gd name="T8" fmla="*/ 26 w 175"/>
                <a:gd name="T9" fmla="*/ 59 h 72"/>
                <a:gd name="T10" fmla="*/ 8 w 175"/>
                <a:gd name="T11" fmla="*/ 57 h 72"/>
                <a:gd name="T12" fmla="*/ 0 w 175"/>
                <a:gd name="T13" fmla="*/ 54 h 72"/>
                <a:gd name="T14" fmla="*/ 38 w 175"/>
                <a:gd name="T15" fmla="*/ 18 h 72"/>
                <a:gd name="T16" fmla="*/ 47 w 175"/>
                <a:gd name="T17" fmla="*/ 22 h 72"/>
                <a:gd name="T18" fmla="*/ 50 w 175"/>
                <a:gd name="T19" fmla="*/ 40 h 72"/>
                <a:gd name="T20" fmla="*/ 84 w 175"/>
                <a:gd name="T21" fmla="*/ 25 h 72"/>
                <a:gd name="T22" fmla="*/ 107 w 175"/>
                <a:gd name="T23" fmla="*/ 16 h 72"/>
                <a:gd name="T24" fmla="*/ 116 w 175"/>
                <a:gd name="T25" fmla="*/ 12 h 72"/>
                <a:gd name="T26" fmla="*/ 155 w 175"/>
                <a:gd name="T27" fmla="*/ 9 h 72"/>
                <a:gd name="T28" fmla="*/ 172 w 175"/>
                <a:gd name="T29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72">
                  <a:moveTo>
                    <a:pt x="172" y="49"/>
                  </a:moveTo>
                  <a:cubicBezTo>
                    <a:pt x="171" y="49"/>
                    <a:pt x="169" y="49"/>
                    <a:pt x="168" y="49"/>
                  </a:cubicBezTo>
                  <a:cubicBezTo>
                    <a:pt x="144" y="42"/>
                    <a:pt x="119" y="49"/>
                    <a:pt x="96" y="41"/>
                  </a:cubicBezTo>
                  <a:cubicBezTo>
                    <a:pt x="81" y="36"/>
                    <a:pt x="70" y="47"/>
                    <a:pt x="60" y="56"/>
                  </a:cubicBezTo>
                  <a:cubicBezTo>
                    <a:pt x="49" y="64"/>
                    <a:pt x="39" y="72"/>
                    <a:pt x="26" y="59"/>
                  </a:cubicBezTo>
                  <a:cubicBezTo>
                    <a:pt x="21" y="55"/>
                    <a:pt x="14" y="58"/>
                    <a:pt x="8" y="57"/>
                  </a:cubicBezTo>
                  <a:cubicBezTo>
                    <a:pt x="5" y="57"/>
                    <a:pt x="3" y="56"/>
                    <a:pt x="0" y="54"/>
                  </a:cubicBezTo>
                  <a:cubicBezTo>
                    <a:pt x="11" y="40"/>
                    <a:pt x="27" y="32"/>
                    <a:pt x="38" y="18"/>
                  </a:cubicBezTo>
                  <a:cubicBezTo>
                    <a:pt x="41" y="14"/>
                    <a:pt x="45" y="17"/>
                    <a:pt x="47" y="22"/>
                  </a:cubicBezTo>
                  <a:cubicBezTo>
                    <a:pt x="49" y="27"/>
                    <a:pt x="48" y="33"/>
                    <a:pt x="50" y="40"/>
                  </a:cubicBezTo>
                  <a:cubicBezTo>
                    <a:pt x="62" y="35"/>
                    <a:pt x="73" y="29"/>
                    <a:pt x="84" y="25"/>
                  </a:cubicBezTo>
                  <a:cubicBezTo>
                    <a:pt x="93" y="25"/>
                    <a:pt x="98" y="15"/>
                    <a:pt x="107" y="16"/>
                  </a:cubicBezTo>
                  <a:cubicBezTo>
                    <a:pt x="110" y="15"/>
                    <a:pt x="114" y="14"/>
                    <a:pt x="116" y="12"/>
                  </a:cubicBezTo>
                  <a:cubicBezTo>
                    <a:pt x="129" y="4"/>
                    <a:pt x="142" y="0"/>
                    <a:pt x="155" y="9"/>
                  </a:cubicBezTo>
                  <a:cubicBezTo>
                    <a:pt x="169" y="18"/>
                    <a:pt x="175" y="32"/>
                    <a:pt x="172" y="49"/>
                  </a:cubicBezTo>
                  <a:close/>
                </a:path>
              </a:pathLst>
            </a:custGeom>
            <a:solidFill>
              <a:srgbClr val="F9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7862CE3-A162-1351-A31C-D74D71E8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301"/>
              <a:ext cx="418" cy="264"/>
            </a:xfrm>
            <a:custGeom>
              <a:avLst/>
              <a:gdLst>
                <a:gd name="T0" fmla="*/ 172 w 182"/>
                <a:gd name="T1" fmla="*/ 1 h 115"/>
                <a:gd name="T2" fmla="*/ 176 w 182"/>
                <a:gd name="T3" fmla="*/ 5 h 115"/>
                <a:gd name="T4" fmla="*/ 164 w 182"/>
                <a:gd name="T5" fmla="*/ 25 h 115"/>
                <a:gd name="T6" fmla="*/ 137 w 182"/>
                <a:gd name="T7" fmla="*/ 26 h 115"/>
                <a:gd name="T8" fmla="*/ 114 w 182"/>
                <a:gd name="T9" fmla="*/ 32 h 115"/>
                <a:gd name="T10" fmla="*/ 119 w 182"/>
                <a:gd name="T11" fmla="*/ 54 h 115"/>
                <a:gd name="T12" fmla="*/ 126 w 182"/>
                <a:gd name="T13" fmla="*/ 66 h 115"/>
                <a:gd name="T14" fmla="*/ 124 w 182"/>
                <a:gd name="T15" fmla="*/ 78 h 115"/>
                <a:gd name="T16" fmla="*/ 113 w 182"/>
                <a:gd name="T17" fmla="*/ 77 h 115"/>
                <a:gd name="T18" fmla="*/ 60 w 182"/>
                <a:gd name="T19" fmla="*/ 79 h 115"/>
                <a:gd name="T20" fmla="*/ 53 w 182"/>
                <a:gd name="T21" fmla="*/ 81 h 115"/>
                <a:gd name="T22" fmla="*/ 43 w 182"/>
                <a:gd name="T23" fmla="*/ 98 h 115"/>
                <a:gd name="T24" fmla="*/ 38 w 182"/>
                <a:gd name="T25" fmla="*/ 110 h 115"/>
                <a:gd name="T26" fmla="*/ 0 w 182"/>
                <a:gd name="T27" fmla="*/ 101 h 115"/>
                <a:gd name="T28" fmla="*/ 12 w 182"/>
                <a:gd name="T29" fmla="*/ 98 h 115"/>
                <a:gd name="T30" fmla="*/ 22 w 182"/>
                <a:gd name="T31" fmla="*/ 84 h 115"/>
                <a:gd name="T32" fmla="*/ 32 w 182"/>
                <a:gd name="T33" fmla="*/ 63 h 115"/>
                <a:gd name="T34" fmla="*/ 52 w 182"/>
                <a:gd name="T35" fmla="*/ 47 h 115"/>
                <a:gd name="T36" fmla="*/ 71 w 182"/>
                <a:gd name="T37" fmla="*/ 42 h 115"/>
                <a:gd name="T38" fmla="*/ 84 w 182"/>
                <a:gd name="T39" fmla="*/ 56 h 115"/>
                <a:gd name="T40" fmla="*/ 101 w 182"/>
                <a:gd name="T41" fmla="*/ 46 h 115"/>
                <a:gd name="T42" fmla="*/ 137 w 182"/>
                <a:gd name="T43" fmla="*/ 15 h 115"/>
                <a:gd name="T44" fmla="*/ 167 w 182"/>
                <a:gd name="T45" fmla="*/ 0 h 115"/>
                <a:gd name="T46" fmla="*/ 172 w 182"/>
                <a:gd name="T47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2" h="115">
                  <a:moveTo>
                    <a:pt x="172" y="1"/>
                  </a:moveTo>
                  <a:cubicBezTo>
                    <a:pt x="173" y="3"/>
                    <a:pt x="175" y="4"/>
                    <a:pt x="176" y="5"/>
                  </a:cubicBezTo>
                  <a:cubicBezTo>
                    <a:pt x="182" y="18"/>
                    <a:pt x="172" y="21"/>
                    <a:pt x="164" y="25"/>
                  </a:cubicBezTo>
                  <a:cubicBezTo>
                    <a:pt x="155" y="32"/>
                    <a:pt x="146" y="27"/>
                    <a:pt x="137" y="26"/>
                  </a:cubicBezTo>
                  <a:cubicBezTo>
                    <a:pt x="129" y="25"/>
                    <a:pt x="119" y="22"/>
                    <a:pt x="114" y="32"/>
                  </a:cubicBezTo>
                  <a:cubicBezTo>
                    <a:pt x="109" y="40"/>
                    <a:pt x="114" y="47"/>
                    <a:pt x="119" y="54"/>
                  </a:cubicBezTo>
                  <a:cubicBezTo>
                    <a:pt x="121" y="58"/>
                    <a:pt x="124" y="61"/>
                    <a:pt x="126" y="66"/>
                  </a:cubicBezTo>
                  <a:cubicBezTo>
                    <a:pt x="128" y="70"/>
                    <a:pt x="128" y="75"/>
                    <a:pt x="124" y="78"/>
                  </a:cubicBezTo>
                  <a:cubicBezTo>
                    <a:pt x="120" y="82"/>
                    <a:pt x="117" y="78"/>
                    <a:pt x="113" y="77"/>
                  </a:cubicBezTo>
                  <a:cubicBezTo>
                    <a:pt x="96" y="70"/>
                    <a:pt x="77" y="58"/>
                    <a:pt x="60" y="79"/>
                  </a:cubicBezTo>
                  <a:cubicBezTo>
                    <a:pt x="58" y="80"/>
                    <a:pt x="55" y="81"/>
                    <a:pt x="53" y="81"/>
                  </a:cubicBezTo>
                  <a:cubicBezTo>
                    <a:pt x="32" y="76"/>
                    <a:pt x="32" y="84"/>
                    <a:pt x="43" y="98"/>
                  </a:cubicBezTo>
                  <a:cubicBezTo>
                    <a:pt x="49" y="106"/>
                    <a:pt x="43" y="108"/>
                    <a:pt x="38" y="110"/>
                  </a:cubicBezTo>
                  <a:cubicBezTo>
                    <a:pt x="23" y="115"/>
                    <a:pt x="11" y="112"/>
                    <a:pt x="0" y="101"/>
                  </a:cubicBezTo>
                  <a:cubicBezTo>
                    <a:pt x="3" y="97"/>
                    <a:pt x="8" y="97"/>
                    <a:pt x="12" y="98"/>
                  </a:cubicBezTo>
                  <a:cubicBezTo>
                    <a:pt x="23" y="98"/>
                    <a:pt x="25" y="94"/>
                    <a:pt x="22" y="84"/>
                  </a:cubicBezTo>
                  <a:cubicBezTo>
                    <a:pt x="19" y="75"/>
                    <a:pt x="20" y="66"/>
                    <a:pt x="32" y="63"/>
                  </a:cubicBezTo>
                  <a:cubicBezTo>
                    <a:pt x="44" y="64"/>
                    <a:pt x="50" y="59"/>
                    <a:pt x="52" y="47"/>
                  </a:cubicBezTo>
                  <a:cubicBezTo>
                    <a:pt x="54" y="33"/>
                    <a:pt x="61" y="31"/>
                    <a:pt x="71" y="42"/>
                  </a:cubicBezTo>
                  <a:cubicBezTo>
                    <a:pt x="74" y="49"/>
                    <a:pt x="77" y="54"/>
                    <a:pt x="84" y="56"/>
                  </a:cubicBezTo>
                  <a:cubicBezTo>
                    <a:pt x="94" y="58"/>
                    <a:pt x="99" y="58"/>
                    <a:pt x="101" y="46"/>
                  </a:cubicBezTo>
                  <a:cubicBezTo>
                    <a:pt x="105" y="17"/>
                    <a:pt x="108" y="14"/>
                    <a:pt x="137" y="15"/>
                  </a:cubicBezTo>
                  <a:cubicBezTo>
                    <a:pt x="151" y="16"/>
                    <a:pt x="157" y="5"/>
                    <a:pt x="167" y="0"/>
                  </a:cubicBezTo>
                  <a:cubicBezTo>
                    <a:pt x="169" y="0"/>
                    <a:pt x="170" y="0"/>
                    <a:pt x="172" y="1"/>
                  </a:cubicBezTo>
                  <a:close/>
                </a:path>
              </a:pathLst>
            </a:custGeom>
            <a:solidFill>
              <a:srgbClr val="FBF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C7EDA04-BE38-7821-6591-56D72775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3321"/>
              <a:ext cx="289" cy="216"/>
            </a:xfrm>
            <a:custGeom>
              <a:avLst/>
              <a:gdLst>
                <a:gd name="T0" fmla="*/ 99 w 126"/>
                <a:gd name="T1" fmla="*/ 41 h 94"/>
                <a:gd name="T2" fmla="*/ 121 w 126"/>
                <a:gd name="T3" fmla="*/ 40 h 94"/>
                <a:gd name="T4" fmla="*/ 115 w 126"/>
                <a:gd name="T5" fmla="*/ 57 h 94"/>
                <a:gd name="T6" fmla="*/ 76 w 126"/>
                <a:gd name="T7" fmla="*/ 51 h 94"/>
                <a:gd name="T8" fmla="*/ 55 w 126"/>
                <a:gd name="T9" fmla="*/ 75 h 94"/>
                <a:gd name="T10" fmla="*/ 46 w 126"/>
                <a:gd name="T11" fmla="*/ 94 h 94"/>
                <a:gd name="T12" fmla="*/ 32 w 126"/>
                <a:gd name="T13" fmla="*/ 75 h 94"/>
                <a:gd name="T14" fmla="*/ 31 w 126"/>
                <a:gd name="T15" fmla="*/ 53 h 94"/>
                <a:gd name="T16" fmla="*/ 16 w 126"/>
                <a:gd name="T17" fmla="*/ 37 h 94"/>
                <a:gd name="T18" fmla="*/ 7 w 126"/>
                <a:gd name="T19" fmla="*/ 0 h 94"/>
                <a:gd name="T20" fmla="*/ 7 w 126"/>
                <a:gd name="T21" fmla="*/ 1 h 94"/>
                <a:gd name="T22" fmla="*/ 28 w 126"/>
                <a:gd name="T23" fmla="*/ 9 h 94"/>
                <a:gd name="T24" fmla="*/ 48 w 126"/>
                <a:gd name="T25" fmla="*/ 27 h 94"/>
                <a:gd name="T26" fmla="*/ 66 w 126"/>
                <a:gd name="T27" fmla="*/ 42 h 94"/>
                <a:gd name="T28" fmla="*/ 99 w 126"/>
                <a:gd name="T29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94">
                  <a:moveTo>
                    <a:pt x="99" y="41"/>
                  </a:moveTo>
                  <a:cubicBezTo>
                    <a:pt x="107" y="37"/>
                    <a:pt x="115" y="32"/>
                    <a:pt x="121" y="40"/>
                  </a:cubicBezTo>
                  <a:cubicBezTo>
                    <a:pt x="125" y="45"/>
                    <a:pt x="126" y="54"/>
                    <a:pt x="115" y="57"/>
                  </a:cubicBezTo>
                  <a:cubicBezTo>
                    <a:pt x="105" y="40"/>
                    <a:pt x="89" y="48"/>
                    <a:pt x="76" y="51"/>
                  </a:cubicBezTo>
                  <a:cubicBezTo>
                    <a:pt x="66" y="53"/>
                    <a:pt x="54" y="59"/>
                    <a:pt x="55" y="75"/>
                  </a:cubicBezTo>
                  <a:cubicBezTo>
                    <a:pt x="55" y="83"/>
                    <a:pt x="56" y="94"/>
                    <a:pt x="46" y="94"/>
                  </a:cubicBezTo>
                  <a:cubicBezTo>
                    <a:pt x="37" y="94"/>
                    <a:pt x="33" y="83"/>
                    <a:pt x="32" y="75"/>
                  </a:cubicBezTo>
                  <a:cubicBezTo>
                    <a:pt x="30" y="68"/>
                    <a:pt x="31" y="60"/>
                    <a:pt x="31" y="53"/>
                  </a:cubicBezTo>
                  <a:cubicBezTo>
                    <a:pt x="31" y="42"/>
                    <a:pt x="31" y="35"/>
                    <a:pt x="16" y="37"/>
                  </a:cubicBezTo>
                  <a:cubicBezTo>
                    <a:pt x="4" y="38"/>
                    <a:pt x="0" y="22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4" y="5"/>
                    <a:pt x="19" y="11"/>
                    <a:pt x="28" y="9"/>
                  </a:cubicBezTo>
                  <a:cubicBezTo>
                    <a:pt x="42" y="7"/>
                    <a:pt x="48" y="14"/>
                    <a:pt x="48" y="27"/>
                  </a:cubicBezTo>
                  <a:cubicBezTo>
                    <a:pt x="48" y="40"/>
                    <a:pt x="52" y="46"/>
                    <a:pt x="66" y="42"/>
                  </a:cubicBezTo>
                  <a:cubicBezTo>
                    <a:pt x="77" y="38"/>
                    <a:pt x="89" y="46"/>
                    <a:pt x="99" y="41"/>
                  </a:cubicBezTo>
                  <a:close/>
                </a:path>
              </a:pathLst>
            </a:custGeom>
            <a:solidFill>
              <a:srgbClr val="FBF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9F04702-E18E-04A9-C24E-5FAC9EDA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816"/>
              <a:ext cx="227" cy="296"/>
            </a:xfrm>
            <a:custGeom>
              <a:avLst/>
              <a:gdLst>
                <a:gd name="T0" fmla="*/ 0 w 99"/>
                <a:gd name="T1" fmla="*/ 14 h 129"/>
                <a:gd name="T2" fmla="*/ 43 w 99"/>
                <a:gd name="T3" fmla="*/ 4 h 129"/>
                <a:gd name="T4" fmla="*/ 52 w 99"/>
                <a:gd name="T5" fmla="*/ 7 h 129"/>
                <a:gd name="T6" fmla="*/ 58 w 99"/>
                <a:gd name="T7" fmla="*/ 41 h 129"/>
                <a:gd name="T8" fmla="*/ 69 w 99"/>
                <a:gd name="T9" fmla="*/ 71 h 129"/>
                <a:gd name="T10" fmla="*/ 73 w 99"/>
                <a:gd name="T11" fmla="*/ 71 h 129"/>
                <a:gd name="T12" fmla="*/ 81 w 99"/>
                <a:gd name="T13" fmla="*/ 75 h 129"/>
                <a:gd name="T14" fmla="*/ 96 w 99"/>
                <a:gd name="T15" fmla="*/ 95 h 129"/>
                <a:gd name="T16" fmla="*/ 62 w 99"/>
                <a:gd name="T17" fmla="*/ 128 h 129"/>
                <a:gd name="T18" fmla="*/ 56 w 99"/>
                <a:gd name="T19" fmla="*/ 128 h 129"/>
                <a:gd name="T20" fmla="*/ 53 w 99"/>
                <a:gd name="T21" fmla="*/ 123 h 129"/>
                <a:gd name="T22" fmla="*/ 58 w 99"/>
                <a:gd name="T23" fmla="*/ 106 h 129"/>
                <a:gd name="T24" fmla="*/ 60 w 99"/>
                <a:gd name="T25" fmla="*/ 91 h 129"/>
                <a:gd name="T26" fmla="*/ 16 w 99"/>
                <a:gd name="T27" fmla="*/ 32 h 129"/>
                <a:gd name="T28" fmla="*/ 0 w 99"/>
                <a:gd name="T29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29">
                  <a:moveTo>
                    <a:pt x="0" y="14"/>
                  </a:moveTo>
                  <a:cubicBezTo>
                    <a:pt x="15" y="14"/>
                    <a:pt x="32" y="21"/>
                    <a:pt x="43" y="4"/>
                  </a:cubicBezTo>
                  <a:cubicBezTo>
                    <a:pt x="46" y="0"/>
                    <a:pt x="51" y="3"/>
                    <a:pt x="52" y="7"/>
                  </a:cubicBezTo>
                  <a:cubicBezTo>
                    <a:pt x="56" y="18"/>
                    <a:pt x="65" y="27"/>
                    <a:pt x="58" y="41"/>
                  </a:cubicBezTo>
                  <a:cubicBezTo>
                    <a:pt x="50" y="54"/>
                    <a:pt x="56" y="64"/>
                    <a:pt x="69" y="71"/>
                  </a:cubicBezTo>
                  <a:cubicBezTo>
                    <a:pt x="71" y="71"/>
                    <a:pt x="72" y="71"/>
                    <a:pt x="73" y="71"/>
                  </a:cubicBezTo>
                  <a:cubicBezTo>
                    <a:pt x="76" y="72"/>
                    <a:pt x="78" y="73"/>
                    <a:pt x="81" y="75"/>
                  </a:cubicBezTo>
                  <a:cubicBezTo>
                    <a:pt x="88" y="80"/>
                    <a:pt x="99" y="82"/>
                    <a:pt x="96" y="95"/>
                  </a:cubicBezTo>
                  <a:cubicBezTo>
                    <a:pt x="90" y="112"/>
                    <a:pt x="72" y="116"/>
                    <a:pt x="62" y="128"/>
                  </a:cubicBezTo>
                  <a:cubicBezTo>
                    <a:pt x="60" y="129"/>
                    <a:pt x="58" y="129"/>
                    <a:pt x="56" y="128"/>
                  </a:cubicBezTo>
                  <a:cubicBezTo>
                    <a:pt x="55" y="126"/>
                    <a:pt x="54" y="125"/>
                    <a:pt x="53" y="123"/>
                  </a:cubicBezTo>
                  <a:cubicBezTo>
                    <a:pt x="52" y="117"/>
                    <a:pt x="55" y="111"/>
                    <a:pt x="58" y="106"/>
                  </a:cubicBezTo>
                  <a:cubicBezTo>
                    <a:pt x="60" y="101"/>
                    <a:pt x="62" y="96"/>
                    <a:pt x="60" y="91"/>
                  </a:cubicBezTo>
                  <a:cubicBezTo>
                    <a:pt x="48" y="69"/>
                    <a:pt x="40" y="46"/>
                    <a:pt x="16" y="32"/>
                  </a:cubicBezTo>
                  <a:cubicBezTo>
                    <a:pt x="9" y="28"/>
                    <a:pt x="1" y="24"/>
                    <a:pt x="0" y="14"/>
                  </a:cubicBezTo>
                  <a:close/>
                </a:path>
              </a:pathLst>
            </a:custGeom>
            <a:solidFill>
              <a:srgbClr val="F7E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3166DD9-2F99-564A-9FA5-F55F60DDA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060"/>
              <a:ext cx="209" cy="344"/>
            </a:xfrm>
            <a:custGeom>
              <a:avLst/>
              <a:gdLst>
                <a:gd name="T0" fmla="*/ 20 w 91"/>
                <a:gd name="T1" fmla="*/ 5 h 150"/>
                <a:gd name="T2" fmla="*/ 29 w 91"/>
                <a:gd name="T3" fmla="*/ 21 h 150"/>
                <a:gd name="T4" fmla="*/ 19 w 91"/>
                <a:gd name="T5" fmla="*/ 62 h 150"/>
                <a:gd name="T6" fmla="*/ 41 w 91"/>
                <a:gd name="T7" fmla="*/ 81 h 150"/>
                <a:gd name="T8" fmla="*/ 62 w 91"/>
                <a:gd name="T9" fmla="*/ 66 h 150"/>
                <a:gd name="T10" fmla="*/ 84 w 91"/>
                <a:gd name="T11" fmla="*/ 65 h 150"/>
                <a:gd name="T12" fmla="*/ 83 w 91"/>
                <a:gd name="T13" fmla="*/ 85 h 150"/>
                <a:gd name="T14" fmla="*/ 61 w 91"/>
                <a:gd name="T15" fmla="*/ 133 h 150"/>
                <a:gd name="T16" fmla="*/ 40 w 91"/>
                <a:gd name="T17" fmla="*/ 150 h 150"/>
                <a:gd name="T18" fmla="*/ 39 w 91"/>
                <a:gd name="T19" fmla="*/ 148 h 150"/>
                <a:gd name="T20" fmla="*/ 52 w 91"/>
                <a:gd name="T21" fmla="*/ 113 h 150"/>
                <a:gd name="T22" fmla="*/ 34 w 91"/>
                <a:gd name="T23" fmla="*/ 93 h 150"/>
                <a:gd name="T24" fmla="*/ 23 w 91"/>
                <a:gd name="T25" fmla="*/ 92 h 150"/>
                <a:gd name="T26" fmla="*/ 7 w 91"/>
                <a:gd name="T27" fmla="*/ 60 h 150"/>
                <a:gd name="T28" fmla="*/ 14 w 91"/>
                <a:gd name="T29" fmla="*/ 22 h 150"/>
                <a:gd name="T30" fmla="*/ 3 w 91"/>
                <a:gd name="T31" fmla="*/ 7 h 150"/>
                <a:gd name="T32" fmla="*/ 20 w 91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50">
                  <a:moveTo>
                    <a:pt x="20" y="5"/>
                  </a:moveTo>
                  <a:cubicBezTo>
                    <a:pt x="29" y="7"/>
                    <a:pt x="35" y="15"/>
                    <a:pt x="29" y="21"/>
                  </a:cubicBezTo>
                  <a:cubicBezTo>
                    <a:pt x="17" y="33"/>
                    <a:pt x="22" y="48"/>
                    <a:pt x="19" y="62"/>
                  </a:cubicBezTo>
                  <a:cubicBezTo>
                    <a:pt x="16" y="77"/>
                    <a:pt x="26" y="85"/>
                    <a:pt x="41" y="81"/>
                  </a:cubicBezTo>
                  <a:cubicBezTo>
                    <a:pt x="50" y="78"/>
                    <a:pt x="56" y="71"/>
                    <a:pt x="62" y="66"/>
                  </a:cubicBezTo>
                  <a:cubicBezTo>
                    <a:pt x="69" y="60"/>
                    <a:pt x="77" y="59"/>
                    <a:pt x="84" y="65"/>
                  </a:cubicBezTo>
                  <a:cubicBezTo>
                    <a:pt x="91" y="71"/>
                    <a:pt x="88" y="78"/>
                    <a:pt x="83" y="85"/>
                  </a:cubicBezTo>
                  <a:cubicBezTo>
                    <a:pt x="72" y="99"/>
                    <a:pt x="74" y="119"/>
                    <a:pt x="61" y="133"/>
                  </a:cubicBezTo>
                  <a:cubicBezTo>
                    <a:pt x="55" y="139"/>
                    <a:pt x="50" y="148"/>
                    <a:pt x="40" y="150"/>
                  </a:cubicBezTo>
                  <a:cubicBezTo>
                    <a:pt x="40" y="149"/>
                    <a:pt x="39" y="148"/>
                    <a:pt x="39" y="148"/>
                  </a:cubicBezTo>
                  <a:cubicBezTo>
                    <a:pt x="42" y="136"/>
                    <a:pt x="51" y="127"/>
                    <a:pt x="52" y="113"/>
                  </a:cubicBezTo>
                  <a:cubicBezTo>
                    <a:pt x="53" y="94"/>
                    <a:pt x="54" y="93"/>
                    <a:pt x="34" y="93"/>
                  </a:cubicBezTo>
                  <a:cubicBezTo>
                    <a:pt x="30" y="93"/>
                    <a:pt x="26" y="93"/>
                    <a:pt x="23" y="92"/>
                  </a:cubicBezTo>
                  <a:cubicBezTo>
                    <a:pt x="13" y="83"/>
                    <a:pt x="0" y="76"/>
                    <a:pt x="7" y="60"/>
                  </a:cubicBezTo>
                  <a:cubicBezTo>
                    <a:pt x="14" y="48"/>
                    <a:pt x="10" y="34"/>
                    <a:pt x="14" y="22"/>
                  </a:cubicBezTo>
                  <a:cubicBezTo>
                    <a:pt x="16" y="14"/>
                    <a:pt x="3" y="15"/>
                    <a:pt x="3" y="7"/>
                  </a:cubicBezTo>
                  <a:cubicBezTo>
                    <a:pt x="8" y="0"/>
                    <a:pt x="14" y="3"/>
                    <a:pt x="20" y="5"/>
                  </a:cubicBezTo>
                  <a:close/>
                </a:path>
              </a:pathLst>
            </a:custGeom>
            <a:solidFill>
              <a:srgbClr val="FAE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7673C38-50DF-363A-3377-6A1BEA74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570"/>
              <a:ext cx="170" cy="386"/>
            </a:xfrm>
            <a:custGeom>
              <a:avLst/>
              <a:gdLst>
                <a:gd name="T0" fmla="*/ 42 w 74"/>
                <a:gd name="T1" fmla="*/ 80 h 168"/>
                <a:gd name="T2" fmla="*/ 42 w 74"/>
                <a:gd name="T3" fmla="*/ 83 h 168"/>
                <a:gd name="T4" fmla="*/ 34 w 74"/>
                <a:gd name="T5" fmla="*/ 126 h 168"/>
                <a:gd name="T6" fmla="*/ 31 w 74"/>
                <a:gd name="T7" fmla="*/ 145 h 168"/>
                <a:gd name="T8" fmla="*/ 14 w 74"/>
                <a:gd name="T9" fmla="*/ 167 h 168"/>
                <a:gd name="T10" fmla="*/ 4 w 74"/>
                <a:gd name="T11" fmla="*/ 165 h 168"/>
                <a:gd name="T12" fmla="*/ 0 w 74"/>
                <a:gd name="T13" fmla="*/ 161 h 168"/>
                <a:gd name="T14" fmla="*/ 25 w 74"/>
                <a:gd name="T15" fmla="*/ 108 h 168"/>
                <a:gd name="T16" fmla="*/ 31 w 74"/>
                <a:gd name="T17" fmla="*/ 92 h 168"/>
                <a:gd name="T18" fmla="*/ 39 w 74"/>
                <a:gd name="T19" fmla="*/ 53 h 168"/>
                <a:gd name="T20" fmla="*/ 45 w 74"/>
                <a:gd name="T21" fmla="*/ 22 h 168"/>
                <a:gd name="T22" fmla="*/ 45 w 74"/>
                <a:gd name="T23" fmla="*/ 3 h 168"/>
                <a:gd name="T24" fmla="*/ 54 w 74"/>
                <a:gd name="T25" fmla="*/ 1 h 168"/>
                <a:gd name="T26" fmla="*/ 70 w 74"/>
                <a:gd name="T27" fmla="*/ 27 h 168"/>
                <a:gd name="T28" fmla="*/ 74 w 74"/>
                <a:gd name="T29" fmla="*/ 51 h 168"/>
                <a:gd name="T30" fmla="*/ 58 w 74"/>
                <a:gd name="T31" fmla="*/ 70 h 168"/>
                <a:gd name="T32" fmla="*/ 42 w 74"/>
                <a:gd name="T33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68">
                  <a:moveTo>
                    <a:pt x="42" y="80"/>
                  </a:moveTo>
                  <a:cubicBezTo>
                    <a:pt x="42" y="81"/>
                    <a:pt x="42" y="82"/>
                    <a:pt x="42" y="83"/>
                  </a:cubicBezTo>
                  <a:cubicBezTo>
                    <a:pt x="47" y="99"/>
                    <a:pt x="54" y="115"/>
                    <a:pt x="34" y="126"/>
                  </a:cubicBezTo>
                  <a:cubicBezTo>
                    <a:pt x="27" y="130"/>
                    <a:pt x="29" y="138"/>
                    <a:pt x="31" y="145"/>
                  </a:cubicBezTo>
                  <a:cubicBezTo>
                    <a:pt x="36" y="164"/>
                    <a:pt x="34" y="168"/>
                    <a:pt x="14" y="167"/>
                  </a:cubicBezTo>
                  <a:cubicBezTo>
                    <a:pt x="11" y="166"/>
                    <a:pt x="7" y="166"/>
                    <a:pt x="4" y="165"/>
                  </a:cubicBezTo>
                  <a:cubicBezTo>
                    <a:pt x="2" y="165"/>
                    <a:pt x="1" y="163"/>
                    <a:pt x="0" y="161"/>
                  </a:cubicBezTo>
                  <a:cubicBezTo>
                    <a:pt x="6" y="142"/>
                    <a:pt x="17" y="126"/>
                    <a:pt x="25" y="108"/>
                  </a:cubicBezTo>
                  <a:cubicBezTo>
                    <a:pt x="28" y="103"/>
                    <a:pt x="33" y="97"/>
                    <a:pt x="31" y="92"/>
                  </a:cubicBezTo>
                  <a:cubicBezTo>
                    <a:pt x="24" y="76"/>
                    <a:pt x="30" y="65"/>
                    <a:pt x="39" y="53"/>
                  </a:cubicBezTo>
                  <a:cubicBezTo>
                    <a:pt x="45" y="44"/>
                    <a:pt x="45" y="33"/>
                    <a:pt x="45" y="22"/>
                  </a:cubicBezTo>
                  <a:cubicBezTo>
                    <a:pt x="44" y="16"/>
                    <a:pt x="41" y="9"/>
                    <a:pt x="45" y="3"/>
                  </a:cubicBezTo>
                  <a:cubicBezTo>
                    <a:pt x="48" y="1"/>
                    <a:pt x="51" y="0"/>
                    <a:pt x="54" y="1"/>
                  </a:cubicBezTo>
                  <a:cubicBezTo>
                    <a:pt x="67" y="5"/>
                    <a:pt x="66" y="17"/>
                    <a:pt x="70" y="27"/>
                  </a:cubicBezTo>
                  <a:cubicBezTo>
                    <a:pt x="71" y="35"/>
                    <a:pt x="74" y="43"/>
                    <a:pt x="74" y="51"/>
                  </a:cubicBezTo>
                  <a:cubicBezTo>
                    <a:pt x="74" y="62"/>
                    <a:pt x="71" y="70"/>
                    <a:pt x="58" y="70"/>
                  </a:cubicBezTo>
                  <a:cubicBezTo>
                    <a:pt x="51" y="70"/>
                    <a:pt x="43" y="69"/>
                    <a:pt x="42" y="80"/>
                  </a:cubicBezTo>
                  <a:close/>
                </a:path>
              </a:pathLst>
            </a:custGeom>
            <a:solidFill>
              <a:srgbClr val="F8E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0024F48C-F8D5-C3EB-4C7C-48B919A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3422"/>
              <a:ext cx="372" cy="198"/>
            </a:xfrm>
            <a:custGeom>
              <a:avLst/>
              <a:gdLst>
                <a:gd name="T0" fmla="*/ 161 w 162"/>
                <a:gd name="T1" fmla="*/ 12 h 86"/>
                <a:gd name="T2" fmla="*/ 155 w 162"/>
                <a:gd name="T3" fmla="*/ 28 h 86"/>
                <a:gd name="T4" fmla="*/ 137 w 162"/>
                <a:gd name="T5" fmla="*/ 48 h 86"/>
                <a:gd name="T6" fmla="*/ 129 w 162"/>
                <a:gd name="T7" fmla="*/ 48 h 86"/>
                <a:gd name="T8" fmla="*/ 80 w 162"/>
                <a:gd name="T9" fmla="*/ 73 h 86"/>
                <a:gd name="T10" fmla="*/ 53 w 162"/>
                <a:gd name="T11" fmla="*/ 81 h 86"/>
                <a:gd name="T12" fmla="*/ 35 w 162"/>
                <a:gd name="T13" fmla="*/ 82 h 86"/>
                <a:gd name="T14" fmla="*/ 37 w 162"/>
                <a:gd name="T15" fmla="*/ 68 h 86"/>
                <a:gd name="T16" fmla="*/ 5 w 162"/>
                <a:gd name="T17" fmla="*/ 64 h 86"/>
                <a:gd name="T18" fmla="*/ 0 w 162"/>
                <a:gd name="T19" fmla="*/ 64 h 86"/>
                <a:gd name="T20" fmla="*/ 23 w 162"/>
                <a:gd name="T21" fmla="*/ 41 h 86"/>
                <a:gd name="T22" fmla="*/ 59 w 162"/>
                <a:gd name="T23" fmla="*/ 55 h 86"/>
                <a:gd name="T24" fmla="*/ 79 w 162"/>
                <a:gd name="T25" fmla="*/ 55 h 86"/>
                <a:gd name="T26" fmla="*/ 135 w 162"/>
                <a:gd name="T27" fmla="*/ 34 h 86"/>
                <a:gd name="T28" fmla="*/ 146 w 162"/>
                <a:gd name="T29" fmla="*/ 16 h 86"/>
                <a:gd name="T30" fmla="*/ 161 w 162"/>
                <a:gd name="T3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86">
                  <a:moveTo>
                    <a:pt x="161" y="12"/>
                  </a:moveTo>
                  <a:cubicBezTo>
                    <a:pt x="154" y="16"/>
                    <a:pt x="152" y="21"/>
                    <a:pt x="155" y="28"/>
                  </a:cubicBezTo>
                  <a:cubicBezTo>
                    <a:pt x="162" y="51"/>
                    <a:pt x="161" y="52"/>
                    <a:pt x="137" y="48"/>
                  </a:cubicBezTo>
                  <a:cubicBezTo>
                    <a:pt x="134" y="48"/>
                    <a:pt x="131" y="48"/>
                    <a:pt x="129" y="48"/>
                  </a:cubicBezTo>
                  <a:cubicBezTo>
                    <a:pt x="110" y="52"/>
                    <a:pt x="97" y="67"/>
                    <a:pt x="80" y="73"/>
                  </a:cubicBezTo>
                  <a:cubicBezTo>
                    <a:pt x="71" y="76"/>
                    <a:pt x="63" y="81"/>
                    <a:pt x="53" y="81"/>
                  </a:cubicBezTo>
                  <a:cubicBezTo>
                    <a:pt x="47" y="83"/>
                    <a:pt x="41" y="86"/>
                    <a:pt x="35" y="82"/>
                  </a:cubicBezTo>
                  <a:cubicBezTo>
                    <a:pt x="29" y="77"/>
                    <a:pt x="35" y="73"/>
                    <a:pt x="37" y="68"/>
                  </a:cubicBezTo>
                  <a:cubicBezTo>
                    <a:pt x="28" y="48"/>
                    <a:pt x="17" y="51"/>
                    <a:pt x="5" y="64"/>
                  </a:cubicBezTo>
                  <a:cubicBezTo>
                    <a:pt x="3" y="66"/>
                    <a:pt x="2" y="66"/>
                    <a:pt x="0" y="64"/>
                  </a:cubicBezTo>
                  <a:cubicBezTo>
                    <a:pt x="2" y="50"/>
                    <a:pt x="12" y="46"/>
                    <a:pt x="23" y="41"/>
                  </a:cubicBezTo>
                  <a:cubicBezTo>
                    <a:pt x="36" y="43"/>
                    <a:pt x="52" y="35"/>
                    <a:pt x="59" y="55"/>
                  </a:cubicBezTo>
                  <a:cubicBezTo>
                    <a:pt x="62" y="62"/>
                    <a:pt x="73" y="58"/>
                    <a:pt x="79" y="55"/>
                  </a:cubicBezTo>
                  <a:cubicBezTo>
                    <a:pt x="98" y="48"/>
                    <a:pt x="114" y="36"/>
                    <a:pt x="135" y="34"/>
                  </a:cubicBezTo>
                  <a:cubicBezTo>
                    <a:pt x="144" y="33"/>
                    <a:pt x="143" y="22"/>
                    <a:pt x="146" y="16"/>
                  </a:cubicBezTo>
                  <a:cubicBezTo>
                    <a:pt x="149" y="10"/>
                    <a:pt x="152" y="0"/>
                    <a:pt x="161" y="12"/>
                  </a:cubicBezTo>
                  <a:close/>
                </a:path>
              </a:pathLst>
            </a:custGeom>
            <a:solidFill>
              <a:srgbClr val="F8E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87A5F88-BACC-0D68-FAB7-7AD33CBC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2761"/>
              <a:ext cx="193" cy="370"/>
            </a:xfrm>
            <a:custGeom>
              <a:avLst/>
              <a:gdLst>
                <a:gd name="T0" fmla="*/ 25 w 84"/>
                <a:gd name="T1" fmla="*/ 81 h 161"/>
                <a:gd name="T2" fmla="*/ 36 w 84"/>
                <a:gd name="T3" fmla="*/ 78 h 161"/>
                <a:gd name="T4" fmla="*/ 50 w 84"/>
                <a:gd name="T5" fmla="*/ 62 h 161"/>
                <a:gd name="T6" fmla="*/ 51 w 84"/>
                <a:gd name="T7" fmla="*/ 43 h 161"/>
                <a:gd name="T8" fmla="*/ 65 w 84"/>
                <a:gd name="T9" fmla="*/ 0 h 161"/>
                <a:gd name="T10" fmla="*/ 61 w 84"/>
                <a:gd name="T11" fmla="*/ 45 h 161"/>
                <a:gd name="T12" fmla="*/ 62 w 84"/>
                <a:gd name="T13" fmla="*/ 68 h 161"/>
                <a:gd name="T14" fmla="*/ 68 w 84"/>
                <a:gd name="T15" fmla="*/ 83 h 161"/>
                <a:gd name="T16" fmla="*/ 47 w 84"/>
                <a:gd name="T17" fmla="*/ 91 h 161"/>
                <a:gd name="T18" fmla="*/ 30 w 84"/>
                <a:gd name="T19" fmla="*/ 94 h 161"/>
                <a:gd name="T20" fmla="*/ 38 w 84"/>
                <a:gd name="T21" fmla="*/ 110 h 161"/>
                <a:gd name="T22" fmla="*/ 52 w 84"/>
                <a:gd name="T23" fmla="*/ 138 h 161"/>
                <a:gd name="T24" fmla="*/ 28 w 84"/>
                <a:gd name="T25" fmla="*/ 152 h 161"/>
                <a:gd name="T26" fmla="*/ 13 w 84"/>
                <a:gd name="T27" fmla="*/ 156 h 161"/>
                <a:gd name="T28" fmla="*/ 0 w 84"/>
                <a:gd name="T29" fmla="*/ 154 h 161"/>
                <a:gd name="T30" fmla="*/ 20 w 84"/>
                <a:gd name="T31" fmla="*/ 95 h 161"/>
                <a:gd name="T32" fmla="*/ 25 w 84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61">
                  <a:moveTo>
                    <a:pt x="25" y="81"/>
                  </a:moveTo>
                  <a:cubicBezTo>
                    <a:pt x="29" y="79"/>
                    <a:pt x="32" y="77"/>
                    <a:pt x="36" y="78"/>
                  </a:cubicBezTo>
                  <a:cubicBezTo>
                    <a:pt x="52" y="82"/>
                    <a:pt x="62" y="82"/>
                    <a:pt x="50" y="62"/>
                  </a:cubicBezTo>
                  <a:cubicBezTo>
                    <a:pt x="47" y="56"/>
                    <a:pt x="46" y="46"/>
                    <a:pt x="51" y="43"/>
                  </a:cubicBezTo>
                  <a:cubicBezTo>
                    <a:pt x="71" y="33"/>
                    <a:pt x="65" y="16"/>
                    <a:pt x="65" y="0"/>
                  </a:cubicBezTo>
                  <a:cubicBezTo>
                    <a:pt x="76" y="16"/>
                    <a:pt x="84" y="31"/>
                    <a:pt x="61" y="45"/>
                  </a:cubicBezTo>
                  <a:cubicBezTo>
                    <a:pt x="52" y="51"/>
                    <a:pt x="56" y="60"/>
                    <a:pt x="62" y="68"/>
                  </a:cubicBezTo>
                  <a:cubicBezTo>
                    <a:pt x="66" y="72"/>
                    <a:pt x="75" y="75"/>
                    <a:pt x="68" y="83"/>
                  </a:cubicBezTo>
                  <a:cubicBezTo>
                    <a:pt x="62" y="90"/>
                    <a:pt x="56" y="94"/>
                    <a:pt x="47" y="91"/>
                  </a:cubicBezTo>
                  <a:cubicBezTo>
                    <a:pt x="41" y="89"/>
                    <a:pt x="34" y="85"/>
                    <a:pt x="30" y="94"/>
                  </a:cubicBezTo>
                  <a:cubicBezTo>
                    <a:pt x="27" y="101"/>
                    <a:pt x="32" y="107"/>
                    <a:pt x="38" y="110"/>
                  </a:cubicBezTo>
                  <a:cubicBezTo>
                    <a:pt x="49" y="117"/>
                    <a:pt x="54" y="126"/>
                    <a:pt x="52" y="138"/>
                  </a:cubicBezTo>
                  <a:cubicBezTo>
                    <a:pt x="50" y="152"/>
                    <a:pt x="36" y="147"/>
                    <a:pt x="28" y="152"/>
                  </a:cubicBezTo>
                  <a:cubicBezTo>
                    <a:pt x="23" y="154"/>
                    <a:pt x="18" y="155"/>
                    <a:pt x="13" y="156"/>
                  </a:cubicBezTo>
                  <a:cubicBezTo>
                    <a:pt x="8" y="160"/>
                    <a:pt x="3" y="161"/>
                    <a:pt x="0" y="154"/>
                  </a:cubicBezTo>
                  <a:cubicBezTo>
                    <a:pt x="16" y="135"/>
                    <a:pt x="20" y="122"/>
                    <a:pt x="20" y="95"/>
                  </a:cubicBezTo>
                  <a:cubicBezTo>
                    <a:pt x="20" y="90"/>
                    <a:pt x="20" y="84"/>
                    <a:pt x="25" y="81"/>
                  </a:cubicBezTo>
                  <a:close/>
                </a:path>
              </a:pathLst>
            </a:custGeom>
            <a:solidFill>
              <a:srgbClr val="F9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B8B63CB-DD97-7E68-4D3E-C7F0D28C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880"/>
              <a:ext cx="239" cy="345"/>
            </a:xfrm>
            <a:custGeom>
              <a:avLst/>
              <a:gdLst>
                <a:gd name="T0" fmla="*/ 17 w 104"/>
                <a:gd name="T1" fmla="*/ 112 h 150"/>
                <a:gd name="T2" fmla="*/ 21 w 104"/>
                <a:gd name="T3" fmla="*/ 111 h 150"/>
                <a:gd name="T4" fmla="*/ 20 w 104"/>
                <a:gd name="T5" fmla="*/ 88 h 150"/>
                <a:gd name="T6" fmla="*/ 31 w 104"/>
                <a:gd name="T7" fmla="*/ 66 h 150"/>
                <a:gd name="T8" fmla="*/ 53 w 104"/>
                <a:gd name="T9" fmla="*/ 60 h 150"/>
                <a:gd name="T10" fmla="*/ 57 w 104"/>
                <a:gd name="T11" fmla="*/ 30 h 150"/>
                <a:gd name="T12" fmla="*/ 69 w 104"/>
                <a:gd name="T13" fmla="*/ 0 h 150"/>
                <a:gd name="T14" fmla="*/ 69 w 104"/>
                <a:gd name="T15" fmla="*/ 0 h 150"/>
                <a:gd name="T16" fmla="*/ 102 w 104"/>
                <a:gd name="T17" fmla="*/ 4 h 150"/>
                <a:gd name="T18" fmla="*/ 95 w 104"/>
                <a:gd name="T19" fmla="*/ 16 h 150"/>
                <a:gd name="T20" fmla="*/ 74 w 104"/>
                <a:gd name="T21" fmla="*/ 45 h 150"/>
                <a:gd name="T22" fmla="*/ 65 w 104"/>
                <a:gd name="T23" fmla="*/ 67 h 150"/>
                <a:gd name="T24" fmla="*/ 22 w 104"/>
                <a:gd name="T25" fmla="*/ 148 h 150"/>
                <a:gd name="T26" fmla="*/ 16 w 104"/>
                <a:gd name="T27" fmla="*/ 149 h 150"/>
                <a:gd name="T28" fmla="*/ 17 w 104"/>
                <a:gd name="T29" fmla="*/ 1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50">
                  <a:moveTo>
                    <a:pt x="17" y="112"/>
                  </a:moveTo>
                  <a:cubicBezTo>
                    <a:pt x="18" y="112"/>
                    <a:pt x="19" y="111"/>
                    <a:pt x="21" y="111"/>
                  </a:cubicBezTo>
                  <a:cubicBezTo>
                    <a:pt x="28" y="103"/>
                    <a:pt x="24" y="96"/>
                    <a:pt x="20" y="88"/>
                  </a:cubicBezTo>
                  <a:cubicBezTo>
                    <a:pt x="15" y="77"/>
                    <a:pt x="16" y="68"/>
                    <a:pt x="31" y="66"/>
                  </a:cubicBezTo>
                  <a:cubicBezTo>
                    <a:pt x="41" y="75"/>
                    <a:pt x="48" y="69"/>
                    <a:pt x="53" y="60"/>
                  </a:cubicBezTo>
                  <a:cubicBezTo>
                    <a:pt x="59" y="51"/>
                    <a:pt x="69" y="43"/>
                    <a:pt x="57" y="30"/>
                  </a:cubicBezTo>
                  <a:cubicBezTo>
                    <a:pt x="42" y="13"/>
                    <a:pt x="46" y="4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0" y="5"/>
                    <a:pt x="91" y="4"/>
                    <a:pt x="102" y="4"/>
                  </a:cubicBezTo>
                  <a:cubicBezTo>
                    <a:pt x="104" y="11"/>
                    <a:pt x="100" y="15"/>
                    <a:pt x="95" y="16"/>
                  </a:cubicBezTo>
                  <a:cubicBezTo>
                    <a:pt x="79" y="19"/>
                    <a:pt x="74" y="30"/>
                    <a:pt x="74" y="45"/>
                  </a:cubicBezTo>
                  <a:cubicBezTo>
                    <a:pt x="74" y="53"/>
                    <a:pt x="71" y="62"/>
                    <a:pt x="65" y="67"/>
                  </a:cubicBezTo>
                  <a:cubicBezTo>
                    <a:pt x="39" y="88"/>
                    <a:pt x="36" y="121"/>
                    <a:pt x="22" y="148"/>
                  </a:cubicBezTo>
                  <a:cubicBezTo>
                    <a:pt x="20" y="149"/>
                    <a:pt x="18" y="150"/>
                    <a:pt x="16" y="149"/>
                  </a:cubicBezTo>
                  <a:cubicBezTo>
                    <a:pt x="0" y="131"/>
                    <a:pt x="1" y="126"/>
                    <a:pt x="17" y="112"/>
                  </a:cubicBezTo>
                  <a:close/>
                </a:path>
              </a:pathLst>
            </a:custGeom>
            <a:solidFill>
              <a:srgbClr val="F9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97F4025-7EC1-7F9F-4E90-F929D023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138"/>
              <a:ext cx="149" cy="340"/>
            </a:xfrm>
            <a:custGeom>
              <a:avLst/>
              <a:gdLst>
                <a:gd name="T0" fmla="*/ 56 w 65"/>
                <a:gd name="T1" fmla="*/ 0 h 148"/>
                <a:gd name="T2" fmla="*/ 56 w 65"/>
                <a:gd name="T3" fmla="*/ 36 h 148"/>
                <a:gd name="T4" fmla="*/ 63 w 65"/>
                <a:gd name="T5" fmla="*/ 58 h 148"/>
                <a:gd name="T6" fmla="*/ 56 w 65"/>
                <a:gd name="T7" fmla="*/ 64 h 148"/>
                <a:gd name="T8" fmla="*/ 38 w 65"/>
                <a:gd name="T9" fmla="*/ 64 h 148"/>
                <a:gd name="T10" fmla="*/ 28 w 65"/>
                <a:gd name="T11" fmla="*/ 77 h 148"/>
                <a:gd name="T12" fmla="*/ 49 w 65"/>
                <a:gd name="T13" fmla="*/ 122 h 148"/>
                <a:gd name="T14" fmla="*/ 44 w 65"/>
                <a:gd name="T15" fmla="*/ 131 h 148"/>
                <a:gd name="T16" fmla="*/ 12 w 65"/>
                <a:gd name="T17" fmla="*/ 148 h 148"/>
                <a:gd name="T18" fmla="*/ 11 w 65"/>
                <a:gd name="T19" fmla="*/ 145 h 148"/>
                <a:gd name="T20" fmla="*/ 12 w 65"/>
                <a:gd name="T21" fmla="*/ 143 h 148"/>
                <a:gd name="T22" fmla="*/ 24 w 65"/>
                <a:gd name="T23" fmla="*/ 92 h 148"/>
                <a:gd name="T24" fmla="*/ 18 w 65"/>
                <a:gd name="T25" fmla="*/ 81 h 148"/>
                <a:gd name="T26" fmla="*/ 5 w 65"/>
                <a:gd name="T27" fmla="*/ 67 h 148"/>
                <a:gd name="T28" fmla="*/ 31 w 65"/>
                <a:gd name="T29" fmla="*/ 52 h 148"/>
                <a:gd name="T30" fmla="*/ 49 w 65"/>
                <a:gd name="T31" fmla="*/ 55 h 148"/>
                <a:gd name="T32" fmla="*/ 45 w 65"/>
                <a:gd name="T33" fmla="*/ 31 h 148"/>
                <a:gd name="T34" fmla="*/ 56 w 65"/>
                <a:gd name="T3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48">
                  <a:moveTo>
                    <a:pt x="56" y="0"/>
                  </a:moveTo>
                  <a:cubicBezTo>
                    <a:pt x="46" y="12"/>
                    <a:pt x="44" y="24"/>
                    <a:pt x="56" y="36"/>
                  </a:cubicBezTo>
                  <a:cubicBezTo>
                    <a:pt x="62" y="42"/>
                    <a:pt x="65" y="49"/>
                    <a:pt x="63" y="58"/>
                  </a:cubicBezTo>
                  <a:cubicBezTo>
                    <a:pt x="61" y="61"/>
                    <a:pt x="59" y="63"/>
                    <a:pt x="56" y="64"/>
                  </a:cubicBezTo>
                  <a:cubicBezTo>
                    <a:pt x="50" y="64"/>
                    <a:pt x="44" y="64"/>
                    <a:pt x="38" y="64"/>
                  </a:cubicBezTo>
                  <a:cubicBezTo>
                    <a:pt x="29" y="64"/>
                    <a:pt x="23" y="67"/>
                    <a:pt x="28" y="77"/>
                  </a:cubicBezTo>
                  <a:cubicBezTo>
                    <a:pt x="36" y="91"/>
                    <a:pt x="24" y="114"/>
                    <a:pt x="49" y="122"/>
                  </a:cubicBezTo>
                  <a:cubicBezTo>
                    <a:pt x="54" y="124"/>
                    <a:pt x="48" y="131"/>
                    <a:pt x="44" y="131"/>
                  </a:cubicBezTo>
                  <a:cubicBezTo>
                    <a:pt x="29" y="129"/>
                    <a:pt x="22" y="141"/>
                    <a:pt x="12" y="148"/>
                  </a:cubicBezTo>
                  <a:cubicBezTo>
                    <a:pt x="11" y="147"/>
                    <a:pt x="10" y="146"/>
                    <a:pt x="11" y="145"/>
                  </a:cubicBezTo>
                  <a:cubicBezTo>
                    <a:pt x="11" y="144"/>
                    <a:pt x="11" y="143"/>
                    <a:pt x="12" y="143"/>
                  </a:cubicBezTo>
                  <a:cubicBezTo>
                    <a:pt x="22" y="128"/>
                    <a:pt x="35" y="113"/>
                    <a:pt x="24" y="92"/>
                  </a:cubicBezTo>
                  <a:cubicBezTo>
                    <a:pt x="22" y="88"/>
                    <a:pt x="23" y="83"/>
                    <a:pt x="18" y="81"/>
                  </a:cubicBezTo>
                  <a:cubicBezTo>
                    <a:pt x="10" y="79"/>
                    <a:pt x="0" y="78"/>
                    <a:pt x="5" y="67"/>
                  </a:cubicBezTo>
                  <a:cubicBezTo>
                    <a:pt x="10" y="56"/>
                    <a:pt x="18" y="50"/>
                    <a:pt x="31" y="52"/>
                  </a:cubicBezTo>
                  <a:cubicBezTo>
                    <a:pt x="37" y="53"/>
                    <a:pt x="43" y="64"/>
                    <a:pt x="49" y="55"/>
                  </a:cubicBezTo>
                  <a:cubicBezTo>
                    <a:pt x="55" y="47"/>
                    <a:pt x="49" y="38"/>
                    <a:pt x="45" y="31"/>
                  </a:cubicBezTo>
                  <a:cubicBezTo>
                    <a:pt x="35" y="14"/>
                    <a:pt x="37" y="9"/>
                    <a:pt x="56" y="0"/>
                  </a:cubicBezTo>
                  <a:close/>
                </a:path>
              </a:pathLst>
            </a:custGeom>
            <a:solidFill>
              <a:srgbClr val="FA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27BC496-ACC9-8DEE-3AD0-A11125A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3519"/>
              <a:ext cx="292" cy="181"/>
            </a:xfrm>
            <a:custGeom>
              <a:avLst/>
              <a:gdLst>
                <a:gd name="T0" fmla="*/ 12 w 127"/>
                <a:gd name="T1" fmla="*/ 10 h 79"/>
                <a:gd name="T2" fmla="*/ 56 w 127"/>
                <a:gd name="T3" fmla="*/ 47 h 79"/>
                <a:gd name="T4" fmla="*/ 74 w 127"/>
                <a:gd name="T5" fmla="*/ 44 h 79"/>
                <a:gd name="T6" fmla="*/ 78 w 127"/>
                <a:gd name="T7" fmla="*/ 21 h 79"/>
                <a:gd name="T8" fmla="*/ 102 w 127"/>
                <a:gd name="T9" fmla="*/ 36 h 79"/>
                <a:gd name="T10" fmla="*/ 112 w 127"/>
                <a:gd name="T11" fmla="*/ 43 h 79"/>
                <a:gd name="T12" fmla="*/ 124 w 127"/>
                <a:gd name="T13" fmla="*/ 58 h 79"/>
                <a:gd name="T14" fmla="*/ 124 w 127"/>
                <a:gd name="T15" fmla="*/ 66 h 79"/>
                <a:gd name="T16" fmla="*/ 97 w 127"/>
                <a:gd name="T17" fmla="*/ 52 h 79"/>
                <a:gd name="T18" fmla="*/ 73 w 127"/>
                <a:gd name="T19" fmla="*/ 64 h 79"/>
                <a:gd name="T20" fmla="*/ 52 w 127"/>
                <a:gd name="T21" fmla="*/ 78 h 79"/>
                <a:gd name="T22" fmla="*/ 44 w 127"/>
                <a:gd name="T23" fmla="*/ 67 h 79"/>
                <a:gd name="T24" fmla="*/ 23 w 127"/>
                <a:gd name="T25" fmla="*/ 21 h 79"/>
                <a:gd name="T26" fmla="*/ 0 w 127"/>
                <a:gd name="T27" fmla="*/ 2 h 79"/>
                <a:gd name="T28" fmla="*/ 12 w 127"/>
                <a:gd name="T2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79">
                  <a:moveTo>
                    <a:pt x="12" y="10"/>
                  </a:moveTo>
                  <a:cubicBezTo>
                    <a:pt x="29" y="19"/>
                    <a:pt x="48" y="25"/>
                    <a:pt x="56" y="47"/>
                  </a:cubicBezTo>
                  <a:cubicBezTo>
                    <a:pt x="60" y="58"/>
                    <a:pt x="70" y="53"/>
                    <a:pt x="74" y="44"/>
                  </a:cubicBezTo>
                  <a:cubicBezTo>
                    <a:pt x="77" y="38"/>
                    <a:pt x="77" y="31"/>
                    <a:pt x="78" y="21"/>
                  </a:cubicBezTo>
                  <a:cubicBezTo>
                    <a:pt x="85" y="31"/>
                    <a:pt x="88" y="44"/>
                    <a:pt x="102" y="36"/>
                  </a:cubicBezTo>
                  <a:cubicBezTo>
                    <a:pt x="107" y="33"/>
                    <a:pt x="110" y="39"/>
                    <a:pt x="112" y="43"/>
                  </a:cubicBezTo>
                  <a:cubicBezTo>
                    <a:pt x="115" y="49"/>
                    <a:pt x="117" y="55"/>
                    <a:pt x="124" y="58"/>
                  </a:cubicBezTo>
                  <a:cubicBezTo>
                    <a:pt x="126" y="61"/>
                    <a:pt x="127" y="64"/>
                    <a:pt x="124" y="66"/>
                  </a:cubicBezTo>
                  <a:cubicBezTo>
                    <a:pt x="115" y="62"/>
                    <a:pt x="110" y="52"/>
                    <a:pt x="97" y="52"/>
                  </a:cubicBezTo>
                  <a:cubicBezTo>
                    <a:pt x="85" y="53"/>
                    <a:pt x="77" y="54"/>
                    <a:pt x="73" y="64"/>
                  </a:cubicBezTo>
                  <a:cubicBezTo>
                    <a:pt x="69" y="73"/>
                    <a:pt x="61" y="77"/>
                    <a:pt x="52" y="78"/>
                  </a:cubicBezTo>
                  <a:cubicBezTo>
                    <a:pt x="45" y="79"/>
                    <a:pt x="39" y="79"/>
                    <a:pt x="44" y="67"/>
                  </a:cubicBezTo>
                  <a:cubicBezTo>
                    <a:pt x="52" y="49"/>
                    <a:pt x="41" y="28"/>
                    <a:pt x="23" y="21"/>
                  </a:cubicBezTo>
                  <a:cubicBezTo>
                    <a:pt x="13" y="18"/>
                    <a:pt x="1" y="16"/>
                    <a:pt x="0" y="2"/>
                  </a:cubicBezTo>
                  <a:cubicBezTo>
                    <a:pt x="7" y="0"/>
                    <a:pt x="8" y="7"/>
                    <a:pt x="12" y="10"/>
                  </a:cubicBezTo>
                  <a:close/>
                </a:path>
              </a:pathLst>
            </a:custGeom>
            <a:solidFill>
              <a:srgbClr val="FBF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EA70552-FE52-5A6F-E5E4-0AC0E96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615"/>
              <a:ext cx="138" cy="205"/>
            </a:xfrm>
            <a:custGeom>
              <a:avLst/>
              <a:gdLst>
                <a:gd name="T0" fmla="*/ 0 w 60"/>
                <a:gd name="T1" fmla="*/ 24 h 89"/>
                <a:gd name="T2" fmla="*/ 0 w 60"/>
                <a:gd name="T3" fmla="*/ 16 h 89"/>
                <a:gd name="T4" fmla="*/ 52 w 60"/>
                <a:gd name="T5" fmla="*/ 0 h 89"/>
                <a:gd name="T6" fmla="*/ 51 w 60"/>
                <a:gd name="T7" fmla="*/ 51 h 89"/>
                <a:gd name="T8" fmla="*/ 41 w 60"/>
                <a:gd name="T9" fmla="*/ 84 h 89"/>
                <a:gd name="T10" fmla="*/ 32 w 60"/>
                <a:gd name="T11" fmla="*/ 80 h 89"/>
                <a:gd name="T12" fmla="*/ 0 w 60"/>
                <a:gd name="T13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9">
                  <a:moveTo>
                    <a:pt x="0" y="24"/>
                  </a:moveTo>
                  <a:cubicBezTo>
                    <a:pt x="0" y="22"/>
                    <a:pt x="0" y="19"/>
                    <a:pt x="0" y="16"/>
                  </a:cubicBezTo>
                  <a:cubicBezTo>
                    <a:pt x="24" y="28"/>
                    <a:pt x="24" y="28"/>
                    <a:pt x="52" y="0"/>
                  </a:cubicBezTo>
                  <a:cubicBezTo>
                    <a:pt x="46" y="17"/>
                    <a:pt x="40" y="33"/>
                    <a:pt x="51" y="51"/>
                  </a:cubicBezTo>
                  <a:cubicBezTo>
                    <a:pt x="60" y="63"/>
                    <a:pt x="49" y="74"/>
                    <a:pt x="41" y="84"/>
                  </a:cubicBezTo>
                  <a:cubicBezTo>
                    <a:pt x="37" y="89"/>
                    <a:pt x="31" y="86"/>
                    <a:pt x="32" y="80"/>
                  </a:cubicBezTo>
                  <a:cubicBezTo>
                    <a:pt x="37" y="52"/>
                    <a:pt x="18" y="39"/>
                    <a:pt x="0" y="24"/>
                  </a:cubicBezTo>
                  <a:close/>
                </a:path>
              </a:pathLst>
            </a:custGeom>
            <a:solidFill>
              <a:srgbClr val="F9E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78C3E54-6C67-47E4-5618-8BC253A5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513"/>
              <a:ext cx="248" cy="195"/>
            </a:xfrm>
            <a:custGeom>
              <a:avLst/>
              <a:gdLst>
                <a:gd name="T0" fmla="*/ 1 w 108"/>
                <a:gd name="T1" fmla="*/ 72 h 85"/>
                <a:gd name="T2" fmla="*/ 7 w 108"/>
                <a:gd name="T3" fmla="*/ 33 h 85"/>
                <a:gd name="T4" fmla="*/ 16 w 108"/>
                <a:gd name="T5" fmla="*/ 26 h 85"/>
                <a:gd name="T6" fmla="*/ 21 w 108"/>
                <a:gd name="T7" fmla="*/ 34 h 85"/>
                <a:gd name="T8" fmla="*/ 45 w 108"/>
                <a:gd name="T9" fmla="*/ 48 h 85"/>
                <a:gd name="T10" fmla="*/ 61 w 108"/>
                <a:gd name="T11" fmla="*/ 31 h 85"/>
                <a:gd name="T12" fmla="*/ 78 w 108"/>
                <a:gd name="T13" fmla="*/ 0 h 85"/>
                <a:gd name="T14" fmla="*/ 105 w 108"/>
                <a:gd name="T15" fmla="*/ 16 h 85"/>
                <a:gd name="T16" fmla="*/ 107 w 108"/>
                <a:gd name="T17" fmla="*/ 25 h 85"/>
                <a:gd name="T18" fmla="*/ 57 w 108"/>
                <a:gd name="T19" fmla="*/ 60 h 85"/>
                <a:gd name="T20" fmla="*/ 44 w 108"/>
                <a:gd name="T21" fmla="*/ 61 h 85"/>
                <a:gd name="T22" fmla="*/ 10 w 108"/>
                <a:gd name="T23" fmla="*/ 83 h 85"/>
                <a:gd name="T24" fmla="*/ 1 w 108"/>
                <a:gd name="T25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85">
                  <a:moveTo>
                    <a:pt x="1" y="72"/>
                  </a:moveTo>
                  <a:cubicBezTo>
                    <a:pt x="0" y="58"/>
                    <a:pt x="3" y="45"/>
                    <a:pt x="7" y="33"/>
                  </a:cubicBezTo>
                  <a:cubicBezTo>
                    <a:pt x="8" y="30"/>
                    <a:pt x="13" y="26"/>
                    <a:pt x="16" y="26"/>
                  </a:cubicBezTo>
                  <a:cubicBezTo>
                    <a:pt x="21" y="25"/>
                    <a:pt x="21" y="31"/>
                    <a:pt x="21" y="34"/>
                  </a:cubicBezTo>
                  <a:cubicBezTo>
                    <a:pt x="22" y="51"/>
                    <a:pt x="34" y="47"/>
                    <a:pt x="45" y="48"/>
                  </a:cubicBezTo>
                  <a:cubicBezTo>
                    <a:pt x="57" y="49"/>
                    <a:pt x="61" y="43"/>
                    <a:pt x="61" y="31"/>
                  </a:cubicBezTo>
                  <a:cubicBezTo>
                    <a:pt x="61" y="18"/>
                    <a:pt x="70" y="11"/>
                    <a:pt x="78" y="0"/>
                  </a:cubicBezTo>
                  <a:cubicBezTo>
                    <a:pt x="84" y="32"/>
                    <a:pt x="84" y="32"/>
                    <a:pt x="105" y="16"/>
                  </a:cubicBezTo>
                  <a:cubicBezTo>
                    <a:pt x="107" y="19"/>
                    <a:pt x="108" y="22"/>
                    <a:pt x="107" y="25"/>
                  </a:cubicBezTo>
                  <a:cubicBezTo>
                    <a:pt x="92" y="38"/>
                    <a:pt x="68" y="39"/>
                    <a:pt x="57" y="60"/>
                  </a:cubicBezTo>
                  <a:cubicBezTo>
                    <a:pt x="56" y="62"/>
                    <a:pt x="48" y="62"/>
                    <a:pt x="44" y="61"/>
                  </a:cubicBezTo>
                  <a:cubicBezTo>
                    <a:pt x="25" y="56"/>
                    <a:pt x="14" y="64"/>
                    <a:pt x="10" y="83"/>
                  </a:cubicBezTo>
                  <a:cubicBezTo>
                    <a:pt x="0" y="85"/>
                    <a:pt x="3" y="77"/>
                    <a:pt x="1" y="72"/>
                  </a:cubicBezTo>
                  <a:close/>
                </a:path>
              </a:pathLst>
            </a:custGeom>
            <a:solidFill>
              <a:srgbClr val="F7E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B005D74-5EE1-7401-A20E-4FD89117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395"/>
              <a:ext cx="172" cy="184"/>
            </a:xfrm>
            <a:custGeom>
              <a:avLst/>
              <a:gdLst>
                <a:gd name="T0" fmla="*/ 24 w 75"/>
                <a:gd name="T1" fmla="*/ 79 h 80"/>
                <a:gd name="T2" fmla="*/ 16 w 75"/>
                <a:gd name="T3" fmla="*/ 80 h 80"/>
                <a:gd name="T4" fmla="*/ 16 w 75"/>
                <a:gd name="T5" fmla="*/ 64 h 80"/>
                <a:gd name="T6" fmla="*/ 19 w 75"/>
                <a:gd name="T7" fmla="*/ 41 h 80"/>
                <a:gd name="T8" fmla="*/ 10 w 75"/>
                <a:gd name="T9" fmla="*/ 7 h 80"/>
                <a:gd name="T10" fmla="*/ 24 w 75"/>
                <a:gd name="T11" fmla="*/ 3 h 80"/>
                <a:gd name="T12" fmla="*/ 24 w 75"/>
                <a:gd name="T13" fmla="*/ 4 h 80"/>
                <a:gd name="T14" fmla="*/ 21 w 75"/>
                <a:gd name="T15" fmla="*/ 26 h 80"/>
                <a:gd name="T16" fmla="*/ 45 w 75"/>
                <a:gd name="T17" fmla="*/ 25 h 80"/>
                <a:gd name="T18" fmla="*/ 67 w 75"/>
                <a:gd name="T19" fmla="*/ 25 h 80"/>
                <a:gd name="T20" fmla="*/ 63 w 75"/>
                <a:gd name="T21" fmla="*/ 43 h 80"/>
                <a:gd name="T22" fmla="*/ 44 w 75"/>
                <a:gd name="T23" fmla="*/ 68 h 80"/>
                <a:gd name="T24" fmla="*/ 24 w 75"/>
                <a:gd name="T2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0">
                  <a:moveTo>
                    <a:pt x="24" y="79"/>
                  </a:moveTo>
                  <a:cubicBezTo>
                    <a:pt x="21" y="80"/>
                    <a:pt x="18" y="80"/>
                    <a:pt x="16" y="80"/>
                  </a:cubicBezTo>
                  <a:cubicBezTo>
                    <a:pt x="0" y="74"/>
                    <a:pt x="7" y="69"/>
                    <a:pt x="16" y="64"/>
                  </a:cubicBezTo>
                  <a:cubicBezTo>
                    <a:pt x="35" y="54"/>
                    <a:pt x="35" y="54"/>
                    <a:pt x="19" y="41"/>
                  </a:cubicBezTo>
                  <a:cubicBezTo>
                    <a:pt x="8" y="32"/>
                    <a:pt x="5" y="21"/>
                    <a:pt x="10" y="7"/>
                  </a:cubicBezTo>
                  <a:cubicBezTo>
                    <a:pt x="14" y="3"/>
                    <a:pt x="18" y="0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19" y="11"/>
                    <a:pt x="12" y="17"/>
                    <a:pt x="21" y="26"/>
                  </a:cubicBezTo>
                  <a:cubicBezTo>
                    <a:pt x="29" y="35"/>
                    <a:pt x="37" y="32"/>
                    <a:pt x="45" y="25"/>
                  </a:cubicBezTo>
                  <a:cubicBezTo>
                    <a:pt x="52" y="18"/>
                    <a:pt x="60" y="18"/>
                    <a:pt x="67" y="25"/>
                  </a:cubicBezTo>
                  <a:cubicBezTo>
                    <a:pt x="75" y="33"/>
                    <a:pt x="67" y="38"/>
                    <a:pt x="63" y="43"/>
                  </a:cubicBezTo>
                  <a:cubicBezTo>
                    <a:pt x="57" y="52"/>
                    <a:pt x="54" y="63"/>
                    <a:pt x="44" y="68"/>
                  </a:cubicBezTo>
                  <a:cubicBezTo>
                    <a:pt x="38" y="73"/>
                    <a:pt x="30" y="75"/>
                    <a:pt x="24" y="79"/>
                  </a:cubicBezTo>
                  <a:close/>
                </a:path>
              </a:pathLst>
            </a:custGeom>
            <a:solidFill>
              <a:srgbClr val="FAE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A7513F9-7049-89B0-7BD7-7C68CBF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705"/>
              <a:ext cx="168" cy="228"/>
            </a:xfrm>
            <a:custGeom>
              <a:avLst/>
              <a:gdLst>
                <a:gd name="T0" fmla="*/ 0 w 73"/>
                <a:gd name="T1" fmla="*/ 1 h 99"/>
                <a:gd name="T2" fmla="*/ 20 w 73"/>
                <a:gd name="T3" fmla="*/ 9 h 99"/>
                <a:gd name="T4" fmla="*/ 29 w 73"/>
                <a:gd name="T5" fmla="*/ 47 h 99"/>
                <a:gd name="T6" fmla="*/ 26 w 73"/>
                <a:gd name="T7" fmla="*/ 61 h 99"/>
                <a:gd name="T8" fmla="*/ 38 w 73"/>
                <a:gd name="T9" fmla="*/ 59 h 99"/>
                <a:gd name="T10" fmla="*/ 59 w 73"/>
                <a:gd name="T11" fmla="*/ 60 h 99"/>
                <a:gd name="T12" fmla="*/ 57 w 73"/>
                <a:gd name="T13" fmla="*/ 98 h 99"/>
                <a:gd name="T14" fmla="*/ 48 w 73"/>
                <a:gd name="T15" fmla="*/ 96 h 99"/>
                <a:gd name="T16" fmla="*/ 48 w 73"/>
                <a:gd name="T17" fmla="*/ 93 h 99"/>
                <a:gd name="T18" fmla="*/ 56 w 73"/>
                <a:gd name="T19" fmla="*/ 76 h 99"/>
                <a:gd name="T20" fmla="*/ 35 w 73"/>
                <a:gd name="T21" fmla="*/ 81 h 99"/>
                <a:gd name="T22" fmla="*/ 20 w 73"/>
                <a:gd name="T23" fmla="*/ 91 h 99"/>
                <a:gd name="T24" fmla="*/ 12 w 73"/>
                <a:gd name="T25" fmla="*/ 73 h 99"/>
                <a:gd name="T26" fmla="*/ 20 w 73"/>
                <a:gd name="T27" fmla="*/ 38 h 99"/>
                <a:gd name="T28" fmla="*/ 19 w 73"/>
                <a:gd name="T29" fmla="*/ 21 h 99"/>
                <a:gd name="T30" fmla="*/ 0 w 73"/>
                <a:gd name="T31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99">
                  <a:moveTo>
                    <a:pt x="0" y="1"/>
                  </a:moveTo>
                  <a:cubicBezTo>
                    <a:pt x="8" y="0"/>
                    <a:pt x="12" y="9"/>
                    <a:pt x="20" y="9"/>
                  </a:cubicBezTo>
                  <a:cubicBezTo>
                    <a:pt x="40" y="22"/>
                    <a:pt x="42" y="29"/>
                    <a:pt x="29" y="47"/>
                  </a:cubicBezTo>
                  <a:cubicBezTo>
                    <a:pt x="26" y="52"/>
                    <a:pt x="21" y="56"/>
                    <a:pt x="26" y="61"/>
                  </a:cubicBezTo>
                  <a:cubicBezTo>
                    <a:pt x="30" y="66"/>
                    <a:pt x="34" y="61"/>
                    <a:pt x="38" y="59"/>
                  </a:cubicBezTo>
                  <a:cubicBezTo>
                    <a:pt x="45" y="56"/>
                    <a:pt x="52" y="55"/>
                    <a:pt x="59" y="60"/>
                  </a:cubicBezTo>
                  <a:cubicBezTo>
                    <a:pt x="73" y="77"/>
                    <a:pt x="72" y="85"/>
                    <a:pt x="57" y="98"/>
                  </a:cubicBezTo>
                  <a:cubicBezTo>
                    <a:pt x="54" y="99"/>
                    <a:pt x="51" y="99"/>
                    <a:pt x="48" y="96"/>
                  </a:cubicBezTo>
                  <a:cubicBezTo>
                    <a:pt x="48" y="95"/>
                    <a:pt x="48" y="94"/>
                    <a:pt x="48" y="93"/>
                  </a:cubicBezTo>
                  <a:cubicBezTo>
                    <a:pt x="53" y="88"/>
                    <a:pt x="64" y="85"/>
                    <a:pt x="56" y="76"/>
                  </a:cubicBezTo>
                  <a:cubicBezTo>
                    <a:pt x="49" y="68"/>
                    <a:pt x="40" y="73"/>
                    <a:pt x="35" y="81"/>
                  </a:cubicBezTo>
                  <a:cubicBezTo>
                    <a:pt x="31" y="86"/>
                    <a:pt x="29" y="94"/>
                    <a:pt x="20" y="91"/>
                  </a:cubicBezTo>
                  <a:cubicBezTo>
                    <a:pt x="11" y="89"/>
                    <a:pt x="13" y="80"/>
                    <a:pt x="12" y="73"/>
                  </a:cubicBezTo>
                  <a:cubicBezTo>
                    <a:pt x="9" y="60"/>
                    <a:pt x="10" y="48"/>
                    <a:pt x="20" y="38"/>
                  </a:cubicBezTo>
                  <a:cubicBezTo>
                    <a:pt x="26" y="33"/>
                    <a:pt x="24" y="27"/>
                    <a:pt x="19" y="21"/>
                  </a:cubicBezTo>
                  <a:cubicBezTo>
                    <a:pt x="12" y="14"/>
                    <a:pt x="6" y="7"/>
                    <a:pt x="0" y="1"/>
                  </a:cubicBezTo>
                  <a:close/>
                </a:path>
              </a:pathLst>
            </a:custGeom>
            <a:solidFill>
              <a:srgbClr val="FA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8513DAF2-7F0E-0BB6-26AB-E157AD9E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389"/>
              <a:ext cx="216" cy="179"/>
            </a:xfrm>
            <a:custGeom>
              <a:avLst/>
              <a:gdLst>
                <a:gd name="T0" fmla="*/ 0 w 94"/>
                <a:gd name="T1" fmla="*/ 78 h 78"/>
                <a:gd name="T2" fmla="*/ 0 w 94"/>
                <a:gd name="T3" fmla="*/ 70 h 78"/>
                <a:gd name="T4" fmla="*/ 56 w 94"/>
                <a:gd name="T5" fmla="*/ 18 h 78"/>
                <a:gd name="T6" fmla="*/ 72 w 94"/>
                <a:gd name="T7" fmla="*/ 8 h 78"/>
                <a:gd name="T8" fmla="*/ 88 w 94"/>
                <a:gd name="T9" fmla="*/ 5 h 78"/>
                <a:gd name="T10" fmla="*/ 89 w 94"/>
                <a:gd name="T11" fmla="*/ 23 h 78"/>
                <a:gd name="T12" fmla="*/ 80 w 94"/>
                <a:gd name="T13" fmla="*/ 50 h 78"/>
                <a:gd name="T14" fmla="*/ 62 w 94"/>
                <a:gd name="T15" fmla="*/ 38 h 78"/>
                <a:gd name="T16" fmla="*/ 21 w 94"/>
                <a:gd name="T17" fmla="*/ 62 h 78"/>
                <a:gd name="T18" fmla="*/ 0 w 94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8">
                  <a:moveTo>
                    <a:pt x="0" y="78"/>
                  </a:moveTo>
                  <a:cubicBezTo>
                    <a:pt x="0" y="75"/>
                    <a:pt x="0" y="73"/>
                    <a:pt x="0" y="70"/>
                  </a:cubicBezTo>
                  <a:cubicBezTo>
                    <a:pt x="11" y="45"/>
                    <a:pt x="37" y="35"/>
                    <a:pt x="56" y="18"/>
                  </a:cubicBezTo>
                  <a:cubicBezTo>
                    <a:pt x="64" y="18"/>
                    <a:pt x="67" y="11"/>
                    <a:pt x="72" y="8"/>
                  </a:cubicBezTo>
                  <a:cubicBezTo>
                    <a:pt x="77" y="5"/>
                    <a:pt x="82" y="0"/>
                    <a:pt x="88" y="5"/>
                  </a:cubicBezTo>
                  <a:cubicBezTo>
                    <a:pt x="94" y="10"/>
                    <a:pt x="92" y="17"/>
                    <a:pt x="89" y="23"/>
                  </a:cubicBezTo>
                  <a:cubicBezTo>
                    <a:pt x="85" y="31"/>
                    <a:pt x="78" y="39"/>
                    <a:pt x="80" y="50"/>
                  </a:cubicBezTo>
                  <a:cubicBezTo>
                    <a:pt x="70" y="51"/>
                    <a:pt x="71" y="33"/>
                    <a:pt x="62" y="38"/>
                  </a:cubicBezTo>
                  <a:cubicBezTo>
                    <a:pt x="48" y="44"/>
                    <a:pt x="34" y="52"/>
                    <a:pt x="21" y="62"/>
                  </a:cubicBezTo>
                  <a:cubicBezTo>
                    <a:pt x="14" y="67"/>
                    <a:pt x="11" y="78"/>
                    <a:pt x="0" y="78"/>
                  </a:cubicBezTo>
                  <a:close/>
                </a:path>
              </a:pathLst>
            </a:custGeom>
            <a:solidFill>
              <a:srgbClr val="F8E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2A172813-16C6-3812-6073-472AE3FB8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657"/>
              <a:ext cx="239" cy="246"/>
            </a:xfrm>
            <a:custGeom>
              <a:avLst/>
              <a:gdLst>
                <a:gd name="T0" fmla="*/ 92 w 104"/>
                <a:gd name="T1" fmla="*/ 9 h 107"/>
                <a:gd name="T2" fmla="*/ 100 w 104"/>
                <a:gd name="T3" fmla="*/ 21 h 107"/>
                <a:gd name="T4" fmla="*/ 94 w 104"/>
                <a:gd name="T5" fmla="*/ 36 h 107"/>
                <a:gd name="T6" fmla="*/ 66 w 104"/>
                <a:gd name="T7" fmla="*/ 36 h 107"/>
                <a:gd name="T8" fmla="*/ 50 w 104"/>
                <a:gd name="T9" fmla="*/ 51 h 107"/>
                <a:gd name="T10" fmla="*/ 48 w 104"/>
                <a:gd name="T11" fmla="*/ 84 h 107"/>
                <a:gd name="T12" fmla="*/ 32 w 104"/>
                <a:gd name="T13" fmla="*/ 101 h 107"/>
                <a:gd name="T14" fmla="*/ 0 w 104"/>
                <a:gd name="T15" fmla="*/ 97 h 107"/>
                <a:gd name="T16" fmla="*/ 38 w 104"/>
                <a:gd name="T17" fmla="*/ 49 h 107"/>
                <a:gd name="T18" fmla="*/ 37 w 104"/>
                <a:gd name="T19" fmla="*/ 23 h 107"/>
                <a:gd name="T20" fmla="*/ 48 w 104"/>
                <a:gd name="T21" fmla="*/ 3 h 107"/>
                <a:gd name="T22" fmla="*/ 59 w 104"/>
                <a:gd name="T23" fmla="*/ 17 h 107"/>
                <a:gd name="T24" fmla="*/ 82 w 104"/>
                <a:gd name="T25" fmla="*/ 29 h 107"/>
                <a:gd name="T26" fmla="*/ 92 w 104"/>
                <a:gd name="T2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7">
                  <a:moveTo>
                    <a:pt x="92" y="9"/>
                  </a:moveTo>
                  <a:cubicBezTo>
                    <a:pt x="95" y="13"/>
                    <a:pt x="97" y="17"/>
                    <a:pt x="100" y="21"/>
                  </a:cubicBezTo>
                  <a:cubicBezTo>
                    <a:pt x="104" y="29"/>
                    <a:pt x="99" y="32"/>
                    <a:pt x="94" y="36"/>
                  </a:cubicBezTo>
                  <a:cubicBezTo>
                    <a:pt x="85" y="39"/>
                    <a:pt x="75" y="39"/>
                    <a:pt x="66" y="36"/>
                  </a:cubicBezTo>
                  <a:cubicBezTo>
                    <a:pt x="52" y="32"/>
                    <a:pt x="48" y="39"/>
                    <a:pt x="50" y="51"/>
                  </a:cubicBezTo>
                  <a:cubicBezTo>
                    <a:pt x="52" y="62"/>
                    <a:pt x="52" y="73"/>
                    <a:pt x="48" y="84"/>
                  </a:cubicBezTo>
                  <a:cubicBezTo>
                    <a:pt x="44" y="91"/>
                    <a:pt x="41" y="98"/>
                    <a:pt x="32" y="101"/>
                  </a:cubicBezTo>
                  <a:cubicBezTo>
                    <a:pt x="21" y="107"/>
                    <a:pt x="10" y="107"/>
                    <a:pt x="0" y="97"/>
                  </a:cubicBezTo>
                  <a:cubicBezTo>
                    <a:pt x="35" y="98"/>
                    <a:pt x="47" y="83"/>
                    <a:pt x="38" y="49"/>
                  </a:cubicBezTo>
                  <a:cubicBezTo>
                    <a:pt x="36" y="40"/>
                    <a:pt x="35" y="31"/>
                    <a:pt x="37" y="23"/>
                  </a:cubicBezTo>
                  <a:cubicBezTo>
                    <a:pt x="38" y="15"/>
                    <a:pt x="40" y="5"/>
                    <a:pt x="48" y="3"/>
                  </a:cubicBezTo>
                  <a:cubicBezTo>
                    <a:pt x="57" y="0"/>
                    <a:pt x="55" y="12"/>
                    <a:pt x="59" y="17"/>
                  </a:cubicBezTo>
                  <a:cubicBezTo>
                    <a:pt x="65" y="24"/>
                    <a:pt x="71" y="30"/>
                    <a:pt x="82" y="29"/>
                  </a:cubicBezTo>
                  <a:cubicBezTo>
                    <a:pt x="97" y="27"/>
                    <a:pt x="85" y="14"/>
                    <a:pt x="92" y="9"/>
                  </a:cubicBezTo>
                  <a:close/>
                </a:path>
              </a:pathLst>
            </a:custGeom>
            <a:solidFill>
              <a:srgbClr val="F9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2F129DD2-D171-90C4-682A-B6EDB8D5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1329"/>
              <a:ext cx="196" cy="147"/>
            </a:xfrm>
            <a:custGeom>
              <a:avLst/>
              <a:gdLst>
                <a:gd name="T0" fmla="*/ 65 w 85"/>
                <a:gd name="T1" fmla="*/ 64 h 64"/>
                <a:gd name="T2" fmla="*/ 61 w 85"/>
                <a:gd name="T3" fmla="*/ 53 h 64"/>
                <a:gd name="T4" fmla="*/ 16 w 85"/>
                <a:gd name="T5" fmla="*/ 29 h 64"/>
                <a:gd name="T6" fmla="*/ 0 w 85"/>
                <a:gd name="T7" fmla="*/ 31 h 64"/>
                <a:gd name="T8" fmla="*/ 33 w 85"/>
                <a:gd name="T9" fmla="*/ 0 h 64"/>
                <a:gd name="T10" fmla="*/ 65 w 85"/>
                <a:gd name="T11" fmla="*/ 40 h 64"/>
                <a:gd name="T12" fmla="*/ 65 w 85"/>
                <a:gd name="T13" fmla="*/ 40 h 64"/>
                <a:gd name="T14" fmla="*/ 81 w 85"/>
                <a:gd name="T15" fmla="*/ 44 h 64"/>
                <a:gd name="T16" fmla="*/ 85 w 85"/>
                <a:gd name="T17" fmla="*/ 44 h 64"/>
                <a:gd name="T18" fmla="*/ 65 w 85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64">
                  <a:moveTo>
                    <a:pt x="65" y="64"/>
                  </a:moveTo>
                  <a:cubicBezTo>
                    <a:pt x="64" y="60"/>
                    <a:pt x="62" y="57"/>
                    <a:pt x="61" y="53"/>
                  </a:cubicBezTo>
                  <a:cubicBezTo>
                    <a:pt x="54" y="25"/>
                    <a:pt x="42" y="18"/>
                    <a:pt x="16" y="29"/>
                  </a:cubicBezTo>
                  <a:cubicBezTo>
                    <a:pt x="11" y="31"/>
                    <a:pt x="6" y="32"/>
                    <a:pt x="0" y="31"/>
                  </a:cubicBezTo>
                  <a:cubicBezTo>
                    <a:pt x="12" y="22"/>
                    <a:pt x="12" y="0"/>
                    <a:pt x="33" y="0"/>
                  </a:cubicBezTo>
                  <a:cubicBezTo>
                    <a:pt x="53" y="6"/>
                    <a:pt x="61" y="21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9" y="48"/>
                    <a:pt x="74" y="50"/>
                    <a:pt x="81" y="44"/>
                  </a:cubicBezTo>
                  <a:cubicBezTo>
                    <a:pt x="82" y="44"/>
                    <a:pt x="83" y="44"/>
                    <a:pt x="85" y="44"/>
                  </a:cubicBezTo>
                  <a:cubicBezTo>
                    <a:pt x="84" y="56"/>
                    <a:pt x="74" y="59"/>
                    <a:pt x="65" y="64"/>
                  </a:cubicBezTo>
                  <a:close/>
                </a:path>
              </a:pathLst>
            </a:custGeom>
            <a:solidFill>
              <a:srgbClr val="F9E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5576F38E-151D-3416-1EC4-C69D75E4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094"/>
              <a:ext cx="144" cy="209"/>
            </a:xfrm>
            <a:custGeom>
              <a:avLst/>
              <a:gdLst>
                <a:gd name="T0" fmla="*/ 43 w 63"/>
                <a:gd name="T1" fmla="*/ 7 h 91"/>
                <a:gd name="T2" fmla="*/ 55 w 63"/>
                <a:gd name="T3" fmla="*/ 11 h 91"/>
                <a:gd name="T4" fmla="*/ 55 w 63"/>
                <a:gd name="T5" fmla="*/ 28 h 91"/>
                <a:gd name="T6" fmla="*/ 49 w 63"/>
                <a:gd name="T7" fmla="*/ 45 h 91"/>
                <a:gd name="T8" fmla="*/ 19 w 63"/>
                <a:gd name="T9" fmla="*/ 91 h 91"/>
                <a:gd name="T10" fmla="*/ 15 w 63"/>
                <a:gd name="T11" fmla="*/ 91 h 91"/>
                <a:gd name="T12" fmla="*/ 12 w 63"/>
                <a:gd name="T13" fmla="*/ 48 h 91"/>
                <a:gd name="T14" fmla="*/ 27 w 63"/>
                <a:gd name="T15" fmla="*/ 15 h 91"/>
                <a:gd name="T16" fmla="*/ 33 w 63"/>
                <a:gd name="T17" fmla="*/ 2 h 91"/>
                <a:gd name="T18" fmla="*/ 43 w 63"/>
                <a:gd name="T19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1">
                  <a:moveTo>
                    <a:pt x="43" y="7"/>
                  </a:moveTo>
                  <a:cubicBezTo>
                    <a:pt x="46" y="12"/>
                    <a:pt x="51" y="11"/>
                    <a:pt x="55" y="11"/>
                  </a:cubicBezTo>
                  <a:cubicBezTo>
                    <a:pt x="53" y="17"/>
                    <a:pt x="49" y="22"/>
                    <a:pt x="55" y="28"/>
                  </a:cubicBezTo>
                  <a:cubicBezTo>
                    <a:pt x="63" y="37"/>
                    <a:pt x="55" y="45"/>
                    <a:pt x="49" y="45"/>
                  </a:cubicBezTo>
                  <a:cubicBezTo>
                    <a:pt x="15" y="46"/>
                    <a:pt x="18" y="69"/>
                    <a:pt x="19" y="91"/>
                  </a:cubicBezTo>
                  <a:cubicBezTo>
                    <a:pt x="18" y="91"/>
                    <a:pt x="16" y="91"/>
                    <a:pt x="15" y="91"/>
                  </a:cubicBezTo>
                  <a:cubicBezTo>
                    <a:pt x="0" y="78"/>
                    <a:pt x="12" y="63"/>
                    <a:pt x="12" y="48"/>
                  </a:cubicBezTo>
                  <a:cubicBezTo>
                    <a:pt x="23" y="40"/>
                    <a:pt x="33" y="31"/>
                    <a:pt x="27" y="15"/>
                  </a:cubicBezTo>
                  <a:cubicBezTo>
                    <a:pt x="25" y="10"/>
                    <a:pt x="28" y="4"/>
                    <a:pt x="33" y="2"/>
                  </a:cubicBezTo>
                  <a:cubicBezTo>
                    <a:pt x="38" y="0"/>
                    <a:pt x="43" y="0"/>
                    <a:pt x="43" y="7"/>
                  </a:cubicBezTo>
                  <a:close/>
                </a:path>
              </a:pathLst>
            </a:custGeom>
            <a:solidFill>
              <a:srgbClr val="FCF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F1434A57-2374-5E0A-75BD-56852A99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466"/>
              <a:ext cx="161" cy="122"/>
            </a:xfrm>
            <a:custGeom>
              <a:avLst/>
              <a:gdLst>
                <a:gd name="T0" fmla="*/ 31 w 70"/>
                <a:gd name="T1" fmla="*/ 0 h 53"/>
                <a:gd name="T2" fmla="*/ 31 w 70"/>
                <a:gd name="T3" fmla="*/ 5 h 53"/>
                <a:gd name="T4" fmla="*/ 48 w 70"/>
                <a:gd name="T5" fmla="*/ 23 h 53"/>
                <a:gd name="T6" fmla="*/ 63 w 70"/>
                <a:gd name="T7" fmla="*/ 53 h 53"/>
                <a:gd name="T8" fmla="*/ 37 w 70"/>
                <a:gd name="T9" fmla="*/ 36 h 53"/>
                <a:gd name="T10" fmla="*/ 28 w 70"/>
                <a:gd name="T11" fmla="*/ 40 h 53"/>
                <a:gd name="T12" fmla="*/ 6 w 70"/>
                <a:gd name="T13" fmla="*/ 29 h 53"/>
                <a:gd name="T14" fmla="*/ 14 w 70"/>
                <a:gd name="T15" fmla="*/ 17 h 53"/>
                <a:gd name="T16" fmla="*/ 31 w 70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3">
                  <a:moveTo>
                    <a:pt x="31" y="0"/>
                  </a:moveTo>
                  <a:cubicBezTo>
                    <a:pt x="31" y="2"/>
                    <a:pt x="31" y="3"/>
                    <a:pt x="31" y="5"/>
                  </a:cubicBezTo>
                  <a:cubicBezTo>
                    <a:pt x="31" y="16"/>
                    <a:pt x="35" y="22"/>
                    <a:pt x="48" y="23"/>
                  </a:cubicBezTo>
                  <a:cubicBezTo>
                    <a:pt x="67" y="24"/>
                    <a:pt x="70" y="33"/>
                    <a:pt x="63" y="53"/>
                  </a:cubicBezTo>
                  <a:cubicBezTo>
                    <a:pt x="61" y="32"/>
                    <a:pt x="56" y="29"/>
                    <a:pt x="37" y="36"/>
                  </a:cubicBezTo>
                  <a:cubicBezTo>
                    <a:pt x="34" y="37"/>
                    <a:pt x="31" y="39"/>
                    <a:pt x="28" y="40"/>
                  </a:cubicBezTo>
                  <a:cubicBezTo>
                    <a:pt x="17" y="43"/>
                    <a:pt x="11" y="36"/>
                    <a:pt x="6" y="29"/>
                  </a:cubicBezTo>
                  <a:cubicBezTo>
                    <a:pt x="0" y="20"/>
                    <a:pt x="12" y="22"/>
                    <a:pt x="14" y="17"/>
                  </a:cubicBezTo>
                  <a:cubicBezTo>
                    <a:pt x="18" y="10"/>
                    <a:pt x="24" y="5"/>
                    <a:pt x="31" y="0"/>
                  </a:cubicBezTo>
                  <a:close/>
                </a:path>
              </a:pathLst>
            </a:custGeom>
            <a:solidFill>
              <a:srgbClr val="FAF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247DCEA-CCAF-5E3D-DC18-B611B20D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630"/>
              <a:ext cx="125" cy="126"/>
            </a:xfrm>
            <a:custGeom>
              <a:avLst/>
              <a:gdLst>
                <a:gd name="T0" fmla="*/ 47 w 54"/>
                <a:gd name="T1" fmla="*/ 9 h 55"/>
                <a:gd name="T2" fmla="*/ 53 w 54"/>
                <a:gd name="T3" fmla="*/ 39 h 55"/>
                <a:gd name="T4" fmla="*/ 35 w 54"/>
                <a:gd name="T5" fmla="*/ 54 h 55"/>
                <a:gd name="T6" fmla="*/ 7 w 54"/>
                <a:gd name="T7" fmla="*/ 54 h 55"/>
                <a:gd name="T8" fmla="*/ 13 w 54"/>
                <a:gd name="T9" fmla="*/ 42 h 55"/>
                <a:gd name="T10" fmla="*/ 31 w 54"/>
                <a:gd name="T11" fmla="*/ 11 h 55"/>
                <a:gd name="T12" fmla="*/ 31 w 54"/>
                <a:gd name="T13" fmla="*/ 2 h 55"/>
                <a:gd name="T14" fmla="*/ 47 w 54"/>
                <a:gd name="T15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47" y="9"/>
                  </a:moveTo>
                  <a:cubicBezTo>
                    <a:pt x="48" y="19"/>
                    <a:pt x="54" y="27"/>
                    <a:pt x="53" y="39"/>
                  </a:cubicBezTo>
                  <a:cubicBezTo>
                    <a:pt x="52" y="55"/>
                    <a:pt x="45" y="54"/>
                    <a:pt x="35" y="54"/>
                  </a:cubicBezTo>
                  <a:cubicBezTo>
                    <a:pt x="25" y="48"/>
                    <a:pt x="16" y="42"/>
                    <a:pt x="7" y="54"/>
                  </a:cubicBezTo>
                  <a:cubicBezTo>
                    <a:pt x="0" y="45"/>
                    <a:pt x="7" y="42"/>
                    <a:pt x="13" y="42"/>
                  </a:cubicBezTo>
                  <a:cubicBezTo>
                    <a:pt x="38" y="43"/>
                    <a:pt x="37" y="29"/>
                    <a:pt x="31" y="11"/>
                  </a:cubicBezTo>
                  <a:cubicBezTo>
                    <a:pt x="30" y="8"/>
                    <a:pt x="31" y="5"/>
                    <a:pt x="31" y="2"/>
                  </a:cubicBezTo>
                  <a:cubicBezTo>
                    <a:pt x="38" y="0"/>
                    <a:pt x="42" y="6"/>
                    <a:pt x="47" y="9"/>
                  </a:cubicBezTo>
                  <a:close/>
                </a:path>
              </a:pathLst>
            </a:custGeom>
            <a:solidFill>
              <a:srgbClr val="F9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3C6457B-F003-D392-E57C-6C5DE901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919"/>
              <a:ext cx="117" cy="207"/>
            </a:xfrm>
            <a:custGeom>
              <a:avLst/>
              <a:gdLst>
                <a:gd name="T0" fmla="*/ 48 w 51"/>
                <a:gd name="T1" fmla="*/ 66 h 90"/>
                <a:gd name="T2" fmla="*/ 32 w 51"/>
                <a:gd name="T3" fmla="*/ 70 h 90"/>
                <a:gd name="T4" fmla="*/ 2 w 51"/>
                <a:gd name="T5" fmla="*/ 85 h 90"/>
                <a:gd name="T6" fmla="*/ 0 w 51"/>
                <a:gd name="T7" fmla="*/ 82 h 90"/>
                <a:gd name="T8" fmla="*/ 14 w 51"/>
                <a:gd name="T9" fmla="*/ 66 h 90"/>
                <a:gd name="T10" fmla="*/ 32 w 51"/>
                <a:gd name="T11" fmla="*/ 50 h 90"/>
                <a:gd name="T12" fmla="*/ 36 w 51"/>
                <a:gd name="T13" fmla="*/ 18 h 90"/>
                <a:gd name="T14" fmla="*/ 28 w 51"/>
                <a:gd name="T15" fmla="*/ 11 h 90"/>
                <a:gd name="T16" fmla="*/ 35 w 51"/>
                <a:gd name="T17" fmla="*/ 0 h 90"/>
                <a:gd name="T18" fmla="*/ 45 w 51"/>
                <a:gd name="T19" fmla="*/ 9 h 90"/>
                <a:gd name="T20" fmla="*/ 44 w 51"/>
                <a:gd name="T21" fmla="*/ 45 h 90"/>
                <a:gd name="T22" fmla="*/ 48 w 51"/>
                <a:gd name="T23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90">
                  <a:moveTo>
                    <a:pt x="48" y="66"/>
                  </a:moveTo>
                  <a:cubicBezTo>
                    <a:pt x="43" y="67"/>
                    <a:pt x="36" y="65"/>
                    <a:pt x="32" y="70"/>
                  </a:cubicBezTo>
                  <a:cubicBezTo>
                    <a:pt x="27" y="85"/>
                    <a:pt x="17" y="90"/>
                    <a:pt x="2" y="85"/>
                  </a:cubicBezTo>
                  <a:cubicBezTo>
                    <a:pt x="2" y="84"/>
                    <a:pt x="1" y="83"/>
                    <a:pt x="0" y="82"/>
                  </a:cubicBezTo>
                  <a:cubicBezTo>
                    <a:pt x="1" y="73"/>
                    <a:pt x="7" y="68"/>
                    <a:pt x="14" y="66"/>
                  </a:cubicBezTo>
                  <a:cubicBezTo>
                    <a:pt x="22" y="63"/>
                    <a:pt x="27" y="56"/>
                    <a:pt x="32" y="50"/>
                  </a:cubicBezTo>
                  <a:cubicBezTo>
                    <a:pt x="36" y="40"/>
                    <a:pt x="41" y="30"/>
                    <a:pt x="36" y="18"/>
                  </a:cubicBezTo>
                  <a:cubicBezTo>
                    <a:pt x="35" y="14"/>
                    <a:pt x="33" y="11"/>
                    <a:pt x="28" y="11"/>
                  </a:cubicBezTo>
                  <a:cubicBezTo>
                    <a:pt x="28" y="6"/>
                    <a:pt x="30" y="1"/>
                    <a:pt x="35" y="0"/>
                  </a:cubicBezTo>
                  <a:cubicBezTo>
                    <a:pt x="41" y="0"/>
                    <a:pt x="43" y="4"/>
                    <a:pt x="45" y="9"/>
                  </a:cubicBezTo>
                  <a:cubicBezTo>
                    <a:pt x="50" y="21"/>
                    <a:pt x="51" y="34"/>
                    <a:pt x="44" y="45"/>
                  </a:cubicBezTo>
                  <a:cubicBezTo>
                    <a:pt x="39" y="54"/>
                    <a:pt x="43" y="60"/>
                    <a:pt x="48" y="66"/>
                  </a:cubicBezTo>
                  <a:close/>
                </a:path>
              </a:pathLst>
            </a:custGeom>
            <a:solidFill>
              <a:srgbClr val="FEF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D3B1E56C-2E19-C42A-9E3F-02A11DB7C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604"/>
              <a:ext cx="110" cy="152"/>
            </a:xfrm>
            <a:custGeom>
              <a:avLst/>
              <a:gdLst>
                <a:gd name="T0" fmla="*/ 40 w 48"/>
                <a:gd name="T1" fmla="*/ 0 h 66"/>
                <a:gd name="T2" fmla="*/ 48 w 48"/>
                <a:gd name="T3" fmla="*/ 45 h 66"/>
                <a:gd name="T4" fmla="*/ 14 w 48"/>
                <a:gd name="T5" fmla="*/ 66 h 66"/>
                <a:gd name="T6" fmla="*/ 40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40" y="0"/>
                  </a:moveTo>
                  <a:cubicBezTo>
                    <a:pt x="20" y="26"/>
                    <a:pt x="21" y="29"/>
                    <a:pt x="48" y="45"/>
                  </a:cubicBezTo>
                  <a:cubicBezTo>
                    <a:pt x="32" y="44"/>
                    <a:pt x="21" y="52"/>
                    <a:pt x="14" y="66"/>
                  </a:cubicBezTo>
                  <a:cubicBezTo>
                    <a:pt x="0" y="47"/>
                    <a:pt x="14" y="13"/>
                    <a:pt x="40" y="0"/>
                  </a:cubicBezTo>
                  <a:close/>
                </a:path>
              </a:pathLst>
            </a:custGeom>
            <a:solidFill>
              <a:srgbClr val="FA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B434A7E-937B-CC5B-2BFE-8B390DA5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329"/>
              <a:ext cx="133" cy="119"/>
            </a:xfrm>
            <a:custGeom>
              <a:avLst/>
              <a:gdLst>
                <a:gd name="T0" fmla="*/ 25 w 58"/>
                <a:gd name="T1" fmla="*/ 52 h 52"/>
                <a:gd name="T2" fmla="*/ 5 w 58"/>
                <a:gd name="T3" fmla="*/ 40 h 52"/>
                <a:gd name="T4" fmla="*/ 6 w 58"/>
                <a:gd name="T5" fmla="*/ 27 h 52"/>
                <a:gd name="T6" fmla="*/ 42 w 58"/>
                <a:gd name="T7" fmla="*/ 0 h 52"/>
                <a:gd name="T8" fmla="*/ 58 w 58"/>
                <a:gd name="T9" fmla="*/ 36 h 52"/>
                <a:gd name="T10" fmla="*/ 39 w 58"/>
                <a:gd name="T11" fmla="*/ 20 h 52"/>
                <a:gd name="T12" fmla="*/ 34 w 58"/>
                <a:gd name="T13" fmla="*/ 45 h 52"/>
                <a:gd name="T14" fmla="*/ 25 w 58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2">
                  <a:moveTo>
                    <a:pt x="25" y="52"/>
                  </a:moveTo>
                  <a:cubicBezTo>
                    <a:pt x="19" y="48"/>
                    <a:pt x="22" y="28"/>
                    <a:pt x="5" y="40"/>
                  </a:cubicBezTo>
                  <a:cubicBezTo>
                    <a:pt x="0" y="35"/>
                    <a:pt x="2" y="27"/>
                    <a:pt x="6" y="27"/>
                  </a:cubicBezTo>
                  <a:cubicBezTo>
                    <a:pt x="27" y="31"/>
                    <a:pt x="32" y="13"/>
                    <a:pt x="42" y="0"/>
                  </a:cubicBezTo>
                  <a:cubicBezTo>
                    <a:pt x="48" y="13"/>
                    <a:pt x="53" y="24"/>
                    <a:pt x="58" y="36"/>
                  </a:cubicBezTo>
                  <a:cubicBezTo>
                    <a:pt x="48" y="34"/>
                    <a:pt x="48" y="16"/>
                    <a:pt x="39" y="20"/>
                  </a:cubicBezTo>
                  <a:cubicBezTo>
                    <a:pt x="29" y="23"/>
                    <a:pt x="36" y="36"/>
                    <a:pt x="34" y="45"/>
                  </a:cubicBezTo>
                  <a:cubicBezTo>
                    <a:pt x="33" y="50"/>
                    <a:pt x="29" y="51"/>
                    <a:pt x="25" y="52"/>
                  </a:cubicBezTo>
                  <a:close/>
                </a:path>
              </a:pathLst>
            </a:custGeom>
            <a:solidFill>
              <a:srgbClr val="FBF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389A38E9-069E-6F3B-C6E9-321CD0E2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860"/>
              <a:ext cx="94" cy="197"/>
            </a:xfrm>
            <a:custGeom>
              <a:avLst/>
              <a:gdLst>
                <a:gd name="T0" fmla="*/ 36 w 41"/>
                <a:gd name="T1" fmla="*/ 9 h 86"/>
                <a:gd name="T2" fmla="*/ 28 w 41"/>
                <a:gd name="T3" fmla="*/ 40 h 86"/>
                <a:gd name="T4" fmla="*/ 17 w 41"/>
                <a:gd name="T5" fmla="*/ 78 h 86"/>
                <a:gd name="T6" fmla="*/ 0 w 41"/>
                <a:gd name="T7" fmla="*/ 77 h 86"/>
                <a:gd name="T8" fmla="*/ 4 w 41"/>
                <a:gd name="T9" fmla="*/ 77 h 86"/>
                <a:gd name="T10" fmla="*/ 11 w 41"/>
                <a:gd name="T11" fmla="*/ 34 h 86"/>
                <a:gd name="T12" fmla="*/ 6 w 41"/>
                <a:gd name="T13" fmla="*/ 16 h 86"/>
                <a:gd name="T14" fmla="*/ 36 w 41"/>
                <a:gd name="T15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6">
                  <a:moveTo>
                    <a:pt x="36" y="9"/>
                  </a:moveTo>
                  <a:cubicBezTo>
                    <a:pt x="20" y="16"/>
                    <a:pt x="12" y="23"/>
                    <a:pt x="28" y="40"/>
                  </a:cubicBezTo>
                  <a:cubicBezTo>
                    <a:pt x="41" y="55"/>
                    <a:pt x="25" y="67"/>
                    <a:pt x="17" y="78"/>
                  </a:cubicBezTo>
                  <a:cubicBezTo>
                    <a:pt x="11" y="85"/>
                    <a:pt x="5" y="86"/>
                    <a:pt x="0" y="77"/>
                  </a:cubicBezTo>
                  <a:cubicBezTo>
                    <a:pt x="1" y="75"/>
                    <a:pt x="3" y="75"/>
                    <a:pt x="4" y="77"/>
                  </a:cubicBezTo>
                  <a:cubicBezTo>
                    <a:pt x="31" y="64"/>
                    <a:pt x="33" y="50"/>
                    <a:pt x="11" y="34"/>
                  </a:cubicBezTo>
                  <a:cubicBezTo>
                    <a:pt x="3" y="29"/>
                    <a:pt x="2" y="21"/>
                    <a:pt x="6" y="16"/>
                  </a:cubicBezTo>
                  <a:cubicBezTo>
                    <a:pt x="13" y="5"/>
                    <a:pt x="23" y="0"/>
                    <a:pt x="36" y="9"/>
                  </a:cubicBezTo>
                  <a:close/>
                </a:path>
              </a:pathLst>
            </a:custGeom>
            <a:solidFill>
              <a:srgbClr val="F9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067C78C3-4A2D-A311-B2B5-7F1136A44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521"/>
              <a:ext cx="138" cy="99"/>
            </a:xfrm>
            <a:custGeom>
              <a:avLst/>
              <a:gdLst>
                <a:gd name="T0" fmla="*/ 52 w 60"/>
                <a:gd name="T1" fmla="*/ 21 h 43"/>
                <a:gd name="T2" fmla="*/ 56 w 60"/>
                <a:gd name="T3" fmla="*/ 21 h 43"/>
                <a:gd name="T4" fmla="*/ 50 w 60"/>
                <a:gd name="T5" fmla="*/ 40 h 43"/>
                <a:gd name="T6" fmla="*/ 31 w 60"/>
                <a:gd name="T7" fmla="*/ 30 h 43"/>
                <a:gd name="T8" fmla="*/ 0 w 60"/>
                <a:gd name="T9" fmla="*/ 21 h 43"/>
                <a:gd name="T10" fmla="*/ 16 w 60"/>
                <a:gd name="T11" fmla="*/ 9 h 43"/>
                <a:gd name="T12" fmla="*/ 36 w 60"/>
                <a:gd name="T13" fmla="*/ 11 h 43"/>
                <a:gd name="T14" fmla="*/ 52 w 60"/>
                <a:gd name="T1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3">
                  <a:moveTo>
                    <a:pt x="52" y="21"/>
                  </a:moveTo>
                  <a:cubicBezTo>
                    <a:pt x="53" y="21"/>
                    <a:pt x="55" y="21"/>
                    <a:pt x="56" y="21"/>
                  </a:cubicBezTo>
                  <a:cubicBezTo>
                    <a:pt x="55" y="28"/>
                    <a:pt x="60" y="37"/>
                    <a:pt x="50" y="40"/>
                  </a:cubicBezTo>
                  <a:cubicBezTo>
                    <a:pt x="41" y="43"/>
                    <a:pt x="34" y="37"/>
                    <a:pt x="31" y="30"/>
                  </a:cubicBezTo>
                  <a:cubicBezTo>
                    <a:pt x="24" y="12"/>
                    <a:pt x="11" y="21"/>
                    <a:pt x="0" y="21"/>
                  </a:cubicBezTo>
                  <a:cubicBezTo>
                    <a:pt x="5" y="17"/>
                    <a:pt x="11" y="13"/>
                    <a:pt x="16" y="9"/>
                  </a:cubicBezTo>
                  <a:cubicBezTo>
                    <a:pt x="23" y="1"/>
                    <a:pt x="30" y="0"/>
                    <a:pt x="36" y="11"/>
                  </a:cubicBezTo>
                  <a:cubicBezTo>
                    <a:pt x="40" y="17"/>
                    <a:pt x="46" y="18"/>
                    <a:pt x="52" y="21"/>
                  </a:cubicBezTo>
                  <a:close/>
                </a:path>
              </a:pathLst>
            </a:custGeom>
            <a:solidFill>
              <a:srgbClr val="FA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B91B3F1B-F23E-7C4F-2A16-37840B8E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3579"/>
              <a:ext cx="78" cy="101"/>
            </a:xfrm>
            <a:custGeom>
              <a:avLst/>
              <a:gdLst>
                <a:gd name="T0" fmla="*/ 18 w 34"/>
                <a:gd name="T1" fmla="*/ 0 h 44"/>
                <a:gd name="T2" fmla="*/ 34 w 34"/>
                <a:gd name="T3" fmla="*/ 13 h 44"/>
                <a:gd name="T4" fmla="*/ 16 w 34"/>
                <a:gd name="T5" fmla="*/ 38 h 44"/>
                <a:gd name="T6" fmla="*/ 7 w 34"/>
                <a:gd name="T7" fmla="*/ 43 h 44"/>
                <a:gd name="T8" fmla="*/ 2 w 34"/>
                <a:gd name="T9" fmla="*/ 34 h 44"/>
                <a:gd name="T10" fmla="*/ 18 w 3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4">
                  <a:moveTo>
                    <a:pt x="18" y="0"/>
                  </a:moveTo>
                  <a:cubicBezTo>
                    <a:pt x="13" y="17"/>
                    <a:pt x="27" y="11"/>
                    <a:pt x="34" y="13"/>
                  </a:cubicBezTo>
                  <a:cubicBezTo>
                    <a:pt x="29" y="21"/>
                    <a:pt x="19" y="27"/>
                    <a:pt x="16" y="38"/>
                  </a:cubicBezTo>
                  <a:cubicBezTo>
                    <a:pt x="16" y="42"/>
                    <a:pt x="12" y="44"/>
                    <a:pt x="7" y="43"/>
                  </a:cubicBezTo>
                  <a:cubicBezTo>
                    <a:pt x="2" y="42"/>
                    <a:pt x="2" y="38"/>
                    <a:pt x="2" y="34"/>
                  </a:cubicBezTo>
                  <a:cubicBezTo>
                    <a:pt x="0" y="19"/>
                    <a:pt x="7" y="9"/>
                    <a:pt x="18" y="0"/>
                  </a:cubicBezTo>
                  <a:close/>
                </a:path>
              </a:pathLst>
            </a:custGeom>
            <a:solidFill>
              <a:srgbClr val="F6E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93AA5E67-5B25-A78D-5989-B88B8A24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023"/>
              <a:ext cx="80" cy="112"/>
            </a:xfrm>
            <a:custGeom>
              <a:avLst/>
              <a:gdLst>
                <a:gd name="T0" fmla="*/ 35 w 35"/>
                <a:gd name="T1" fmla="*/ 6 h 49"/>
                <a:gd name="T2" fmla="*/ 31 w 35"/>
                <a:gd name="T3" fmla="*/ 6 h 49"/>
                <a:gd name="T4" fmla="*/ 22 w 35"/>
                <a:gd name="T5" fmla="*/ 28 h 49"/>
                <a:gd name="T6" fmla="*/ 19 w 35"/>
                <a:gd name="T7" fmla="*/ 49 h 49"/>
                <a:gd name="T8" fmla="*/ 14 w 35"/>
                <a:gd name="T9" fmla="*/ 27 h 49"/>
                <a:gd name="T10" fmla="*/ 6 w 35"/>
                <a:gd name="T11" fmla="*/ 10 h 49"/>
                <a:gd name="T12" fmla="*/ 31 w 35"/>
                <a:gd name="T13" fmla="*/ 2 h 49"/>
                <a:gd name="T14" fmla="*/ 35 w 35"/>
                <a:gd name="T1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9">
                  <a:moveTo>
                    <a:pt x="35" y="6"/>
                  </a:moveTo>
                  <a:cubicBezTo>
                    <a:pt x="34" y="6"/>
                    <a:pt x="32" y="6"/>
                    <a:pt x="31" y="6"/>
                  </a:cubicBezTo>
                  <a:cubicBezTo>
                    <a:pt x="16" y="9"/>
                    <a:pt x="18" y="18"/>
                    <a:pt x="22" y="28"/>
                  </a:cubicBezTo>
                  <a:cubicBezTo>
                    <a:pt x="26" y="36"/>
                    <a:pt x="31" y="44"/>
                    <a:pt x="19" y="49"/>
                  </a:cubicBezTo>
                  <a:cubicBezTo>
                    <a:pt x="19" y="42"/>
                    <a:pt x="20" y="34"/>
                    <a:pt x="14" y="27"/>
                  </a:cubicBezTo>
                  <a:cubicBezTo>
                    <a:pt x="10" y="22"/>
                    <a:pt x="0" y="19"/>
                    <a:pt x="6" y="10"/>
                  </a:cubicBezTo>
                  <a:cubicBezTo>
                    <a:pt x="12" y="0"/>
                    <a:pt x="21" y="1"/>
                    <a:pt x="31" y="2"/>
                  </a:cubicBezTo>
                  <a:cubicBezTo>
                    <a:pt x="32" y="3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AF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A68980CD-B947-5110-2C27-9CEA5F018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3468"/>
              <a:ext cx="126" cy="74"/>
            </a:xfrm>
            <a:custGeom>
              <a:avLst/>
              <a:gdLst>
                <a:gd name="T0" fmla="*/ 55 w 55"/>
                <a:gd name="T1" fmla="*/ 32 h 32"/>
                <a:gd name="T2" fmla="*/ 43 w 55"/>
                <a:gd name="T3" fmla="*/ 24 h 32"/>
                <a:gd name="T4" fmla="*/ 14 w 55"/>
                <a:gd name="T5" fmla="*/ 15 h 32"/>
                <a:gd name="T6" fmla="*/ 7 w 55"/>
                <a:gd name="T7" fmla="*/ 0 h 32"/>
                <a:gd name="T8" fmla="*/ 24 w 55"/>
                <a:gd name="T9" fmla="*/ 8 h 32"/>
                <a:gd name="T10" fmla="*/ 55 w 55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2">
                  <a:moveTo>
                    <a:pt x="55" y="32"/>
                  </a:moveTo>
                  <a:cubicBezTo>
                    <a:pt x="51" y="30"/>
                    <a:pt x="47" y="27"/>
                    <a:pt x="43" y="24"/>
                  </a:cubicBezTo>
                  <a:cubicBezTo>
                    <a:pt x="35" y="16"/>
                    <a:pt x="24" y="17"/>
                    <a:pt x="14" y="15"/>
                  </a:cubicBezTo>
                  <a:cubicBezTo>
                    <a:pt x="2" y="13"/>
                    <a:pt x="0" y="8"/>
                    <a:pt x="7" y="0"/>
                  </a:cubicBezTo>
                  <a:cubicBezTo>
                    <a:pt x="11" y="5"/>
                    <a:pt x="17" y="8"/>
                    <a:pt x="24" y="8"/>
                  </a:cubicBezTo>
                  <a:cubicBezTo>
                    <a:pt x="41" y="8"/>
                    <a:pt x="50" y="17"/>
                    <a:pt x="55" y="32"/>
                  </a:cubicBezTo>
                  <a:close/>
                </a:path>
              </a:pathLst>
            </a:custGeom>
            <a:solidFill>
              <a:srgbClr val="FA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FC1E997F-2CFF-6A64-055F-B1A834DE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545"/>
              <a:ext cx="64" cy="108"/>
            </a:xfrm>
            <a:custGeom>
              <a:avLst/>
              <a:gdLst>
                <a:gd name="T0" fmla="*/ 28 w 28"/>
                <a:gd name="T1" fmla="*/ 46 h 47"/>
                <a:gd name="T2" fmla="*/ 12 w 28"/>
                <a:gd name="T3" fmla="*/ 39 h 47"/>
                <a:gd name="T4" fmla="*/ 0 w 28"/>
                <a:gd name="T5" fmla="*/ 14 h 47"/>
                <a:gd name="T6" fmla="*/ 20 w 28"/>
                <a:gd name="T7" fmla="*/ 3 h 47"/>
                <a:gd name="T8" fmla="*/ 28 w 28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7">
                  <a:moveTo>
                    <a:pt x="28" y="46"/>
                  </a:moveTo>
                  <a:cubicBezTo>
                    <a:pt x="21" y="47"/>
                    <a:pt x="18" y="41"/>
                    <a:pt x="12" y="39"/>
                  </a:cubicBezTo>
                  <a:cubicBezTo>
                    <a:pt x="11" y="29"/>
                    <a:pt x="9" y="20"/>
                    <a:pt x="0" y="14"/>
                  </a:cubicBezTo>
                  <a:cubicBezTo>
                    <a:pt x="1" y="0"/>
                    <a:pt x="14" y="7"/>
                    <a:pt x="20" y="3"/>
                  </a:cubicBezTo>
                  <a:cubicBezTo>
                    <a:pt x="4" y="21"/>
                    <a:pt x="21" y="33"/>
                    <a:pt x="28" y="46"/>
                  </a:cubicBezTo>
                  <a:close/>
                </a:path>
              </a:pathLst>
            </a:custGeom>
            <a:solidFill>
              <a:srgbClr val="FAE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DFE9B6C5-355C-4FEE-5E11-95C1003EA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329"/>
              <a:ext cx="74" cy="92"/>
            </a:xfrm>
            <a:custGeom>
              <a:avLst/>
              <a:gdLst>
                <a:gd name="T0" fmla="*/ 32 w 32"/>
                <a:gd name="T1" fmla="*/ 40 h 40"/>
                <a:gd name="T2" fmla="*/ 0 w 32"/>
                <a:gd name="T3" fmla="*/ 0 h 40"/>
                <a:gd name="T4" fmla="*/ 32 w 3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40">
                  <a:moveTo>
                    <a:pt x="32" y="40"/>
                  </a:moveTo>
                  <a:cubicBezTo>
                    <a:pt x="25" y="24"/>
                    <a:pt x="15" y="10"/>
                    <a:pt x="0" y="0"/>
                  </a:cubicBezTo>
                  <a:cubicBezTo>
                    <a:pt x="23" y="2"/>
                    <a:pt x="32" y="12"/>
                    <a:pt x="32" y="40"/>
                  </a:cubicBezTo>
                  <a:close/>
                </a:path>
              </a:pathLst>
            </a:custGeom>
            <a:solidFill>
              <a:srgbClr val="FBF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90A13794-8EED-2C9D-1D1D-E0F0F8B26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1938"/>
              <a:ext cx="65" cy="64"/>
            </a:xfrm>
            <a:custGeom>
              <a:avLst/>
              <a:gdLst>
                <a:gd name="T0" fmla="*/ 16 w 28"/>
                <a:gd name="T1" fmla="*/ 3 h 28"/>
                <a:gd name="T2" fmla="*/ 28 w 28"/>
                <a:gd name="T3" fmla="*/ 7 h 28"/>
                <a:gd name="T4" fmla="*/ 4 w 28"/>
                <a:gd name="T5" fmla="*/ 23 h 28"/>
                <a:gd name="T6" fmla="*/ 0 w 28"/>
                <a:gd name="T7" fmla="*/ 18 h 28"/>
                <a:gd name="T8" fmla="*/ 16 w 28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6" y="3"/>
                  </a:moveTo>
                  <a:cubicBezTo>
                    <a:pt x="21" y="0"/>
                    <a:pt x="26" y="0"/>
                    <a:pt x="28" y="7"/>
                  </a:cubicBezTo>
                  <a:cubicBezTo>
                    <a:pt x="21" y="14"/>
                    <a:pt x="19" y="28"/>
                    <a:pt x="4" y="23"/>
                  </a:cubicBezTo>
                  <a:cubicBezTo>
                    <a:pt x="3" y="21"/>
                    <a:pt x="1" y="20"/>
                    <a:pt x="0" y="18"/>
                  </a:cubicBezTo>
                  <a:cubicBezTo>
                    <a:pt x="5" y="13"/>
                    <a:pt x="10" y="8"/>
                    <a:pt x="16" y="3"/>
                  </a:cubicBezTo>
                  <a:close/>
                </a:path>
              </a:pathLst>
            </a:custGeom>
            <a:solidFill>
              <a:srgbClr val="FA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B1E70E46-D059-2D2B-F42E-9674FB0C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312"/>
              <a:ext cx="48" cy="48"/>
            </a:xfrm>
            <a:custGeom>
              <a:avLst/>
              <a:gdLst>
                <a:gd name="T0" fmla="*/ 0 w 21"/>
                <a:gd name="T1" fmla="*/ 20 h 21"/>
                <a:gd name="T2" fmla="*/ 12 w 21"/>
                <a:gd name="T3" fmla="*/ 0 h 21"/>
                <a:gd name="T4" fmla="*/ 19 w 21"/>
                <a:gd name="T5" fmla="*/ 9 h 21"/>
                <a:gd name="T6" fmla="*/ 0 w 2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cubicBezTo>
                    <a:pt x="5" y="15"/>
                    <a:pt x="12" y="9"/>
                    <a:pt x="12" y="0"/>
                  </a:cubicBezTo>
                  <a:cubicBezTo>
                    <a:pt x="18" y="1"/>
                    <a:pt x="21" y="4"/>
                    <a:pt x="19" y="9"/>
                  </a:cubicBezTo>
                  <a:cubicBezTo>
                    <a:pt x="16" y="17"/>
                    <a:pt x="9" y="21"/>
                    <a:pt x="0" y="20"/>
                  </a:cubicBezTo>
                  <a:close/>
                </a:path>
              </a:pathLst>
            </a:custGeom>
            <a:solidFill>
              <a:srgbClr val="FCF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4AC4DEFB-3E01-9B92-D117-51762EFBA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421"/>
              <a:ext cx="43" cy="37"/>
            </a:xfrm>
            <a:custGeom>
              <a:avLst/>
              <a:gdLst>
                <a:gd name="T0" fmla="*/ 19 w 19"/>
                <a:gd name="T1" fmla="*/ 4 h 16"/>
                <a:gd name="T2" fmla="*/ 6 w 19"/>
                <a:gd name="T3" fmla="*/ 14 h 16"/>
                <a:gd name="T4" fmla="*/ 3 w 19"/>
                <a:gd name="T5" fmla="*/ 0 h 16"/>
                <a:gd name="T6" fmla="*/ 19 w 19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6">
                  <a:moveTo>
                    <a:pt x="19" y="4"/>
                  </a:moveTo>
                  <a:cubicBezTo>
                    <a:pt x="16" y="9"/>
                    <a:pt x="13" y="16"/>
                    <a:pt x="6" y="14"/>
                  </a:cubicBezTo>
                  <a:cubicBezTo>
                    <a:pt x="0" y="12"/>
                    <a:pt x="4" y="5"/>
                    <a:pt x="3" y="0"/>
                  </a:cubicBezTo>
                  <a:cubicBezTo>
                    <a:pt x="8" y="3"/>
                    <a:pt x="13" y="5"/>
                    <a:pt x="19" y="4"/>
                  </a:cubicBezTo>
                  <a:close/>
                </a:path>
              </a:pathLst>
            </a:custGeom>
            <a:solidFill>
              <a:srgbClr val="FBF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890FEA3A-C383-4EDF-0D9B-4B3BFD91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35"/>
              <a:ext cx="1970" cy="1999"/>
            </a:xfrm>
            <a:custGeom>
              <a:avLst/>
              <a:gdLst>
                <a:gd name="T0" fmla="*/ 789 w 857"/>
                <a:gd name="T1" fmla="*/ 180 h 870"/>
                <a:gd name="T2" fmla="*/ 820 w 857"/>
                <a:gd name="T3" fmla="*/ 201 h 870"/>
                <a:gd name="T4" fmla="*/ 847 w 857"/>
                <a:gd name="T5" fmla="*/ 240 h 870"/>
                <a:gd name="T6" fmla="*/ 846 w 857"/>
                <a:gd name="T7" fmla="*/ 284 h 870"/>
                <a:gd name="T8" fmla="*/ 846 w 857"/>
                <a:gd name="T9" fmla="*/ 290 h 870"/>
                <a:gd name="T10" fmla="*/ 834 w 857"/>
                <a:gd name="T11" fmla="*/ 279 h 870"/>
                <a:gd name="T12" fmla="*/ 775 w 857"/>
                <a:gd name="T13" fmla="*/ 191 h 870"/>
                <a:gd name="T14" fmla="*/ 705 w 857"/>
                <a:gd name="T15" fmla="*/ 122 h 870"/>
                <a:gd name="T16" fmla="*/ 571 w 857"/>
                <a:gd name="T17" fmla="*/ 58 h 870"/>
                <a:gd name="T18" fmla="*/ 449 w 857"/>
                <a:gd name="T19" fmla="*/ 39 h 870"/>
                <a:gd name="T20" fmla="*/ 215 w 857"/>
                <a:gd name="T21" fmla="*/ 112 h 870"/>
                <a:gd name="T22" fmla="*/ 120 w 857"/>
                <a:gd name="T23" fmla="*/ 204 h 870"/>
                <a:gd name="T24" fmla="*/ 67 w 857"/>
                <a:gd name="T25" fmla="*/ 285 h 870"/>
                <a:gd name="T26" fmla="*/ 47 w 857"/>
                <a:gd name="T27" fmla="*/ 339 h 870"/>
                <a:gd name="T28" fmla="*/ 31 w 857"/>
                <a:gd name="T29" fmla="*/ 417 h 870"/>
                <a:gd name="T30" fmla="*/ 37 w 857"/>
                <a:gd name="T31" fmla="*/ 539 h 870"/>
                <a:gd name="T32" fmla="*/ 48 w 857"/>
                <a:gd name="T33" fmla="*/ 591 h 870"/>
                <a:gd name="T34" fmla="*/ 60 w 857"/>
                <a:gd name="T35" fmla="*/ 617 h 870"/>
                <a:gd name="T36" fmla="*/ 136 w 857"/>
                <a:gd name="T37" fmla="*/ 745 h 870"/>
                <a:gd name="T38" fmla="*/ 188 w 857"/>
                <a:gd name="T39" fmla="*/ 798 h 870"/>
                <a:gd name="T40" fmla="*/ 235 w 857"/>
                <a:gd name="T41" fmla="*/ 831 h 870"/>
                <a:gd name="T42" fmla="*/ 283 w 857"/>
                <a:gd name="T43" fmla="*/ 855 h 870"/>
                <a:gd name="T44" fmla="*/ 290 w 857"/>
                <a:gd name="T45" fmla="*/ 866 h 870"/>
                <a:gd name="T46" fmla="*/ 247 w 857"/>
                <a:gd name="T47" fmla="*/ 857 h 870"/>
                <a:gd name="T48" fmla="*/ 242 w 857"/>
                <a:gd name="T49" fmla="*/ 853 h 870"/>
                <a:gd name="T50" fmla="*/ 238 w 857"/>
                <a:gd name="T51" fmla="*/ 849 h 870"/>
                <a:gd name="T52" fmla="*/ 125 w 857"/>
                <a:gd name="T53" fmla="*/ 764 h 870"/>
                <a:gd name="T54" fmla="*/ 101 w 857"/>
                <a:gd name="T55" fmla="*/ 736 h 870"/>
                <a:gd name="T56" fmla="*/ 96 w 857"/>
                <a:gd name="T57" fmla="*/ 732 h 870"/>
                <a:gd name="T58" fmla="*/ 45 w 857"/>
                <a:gd name="T59" fmla="*/ 628 h 870"/>
                <a:gd name="T60" fmla="*/ 25 w 857"/>
                <a:gd name="T61" fmla="*/ 588 h 870"/>
                <a:gd name="T62" fmla="*/ 14 w 857"/>
                <a:gd name="T63" fmla="*/ 378 h 870"/>
                <a:gd name="T64" fmla="*/ 133 w 857"/>
                <a:gd name="T65" fmla="*/ 151 h 870"/>
                <a:gd name="T66" fmla="*/ 190 w 857"/>
                <a:gd name="T67" fmla="*/ 99 h 870"/>
                <a:gd name="T68" fmla="*/ 322 w 857"/>
                <a:gd name="T69" fmla="*/ 36 h 870"/>
                <a:gd name="T70" fmla="*/ 350 w 857"/>
                <a:gd name="T71" fmla="*/ 22 h 870"/>
                <a:gd name="T72" fmla="*/ 378 w 857"/>
                <a:gd name="T73" fmla="*/ 29 h 870"/>
                <a:gd name="T74" fmla="*/ 391 w 857"/>
                <a:gd name="T75" fmla="*/ 27 h 870"/>
                <a:gd name="T76" fmla="*/ 417 w 857"/>
                <a:gd name="T77" fmla="*/ 9 h 870"/>
                <a:gd name="T78" fmla="*/ 444 w 857"/>
                <a:gd name="T79" fmla="*/ 7 h 870"/>
                <a:gd name="T80" fmla="*/ 473 w 857"/>
                <a:gd name="T81" fmla="*/ 9 h 870"/>
                <a:gd name="T82" fmla="*/ 510 w 857"/>
                <a:gd name="T83" fmla="*/ 18 h 870"/>
                <a:gd name="T84" fmla="*/ 520 w 857"/>
                <a:gd name="T85" fmla="*/ 21 h 870"/>
                <a:gd name="T86" fmla="*/ 552 w 857"/>
                <a:gd name="T87" fmla="*/ 27 h 870"/>
                <a:gd name="T88" fmla="*/ 594 w 857"/>
                <a:gd name="T89" fmla="*/ 33 h 870"/>
                <a:gd name="T90" fmla="*/ 651 w 857"/>
                <a:gd name="T91" fmla="*/ 70 h 870"/>
                <a:gd name="T92" fmla="*/ 678 w 857"/>
                <a:gd name="T93" fmla="*/ 74 h 870"/>
                <a:gd name="T94" fmla="*/ 700 w 857"/>
                <a:gd name="T95" fmla="*/ 80 h 870"/>
                <a:gd name="T96" fmla="*/ 722 w 857"/>
                <a:gd name="T97" fmla="*/ 102 h 870"/>
                <a:gd name="T98" fmla="*/ 722 w 857"/>
                <a:gd name="T99" fmla="*/ 102 h 870"/>
                <a:gd name="T100" fmla="*/ 773 w 857"/>
                <a:gd name="T101" fmla="*/ 138 h 870"/>
                <a:gd name="T102" fmla="*/ 786 w 857"/>
                <a:gd name="T103" fmla="*/ 178 h 870"/>
                <a:gd name="T104" fmla="*/ 789 w 857"/>
                <a:gd name="T105" fmla="*/ 1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870">
                  <a:moveTo>
                    <a:pt x="789" y="180"/>
                  </a:moveTo>
                  <a:cubicBezTo>
                    <a:pt x="798" y="189"/>
                    <a:pt x="811" y="193"/>
                    <a:pt x="820" y="201"/>
                  </a:cubicBezTo>
                  <a:cubicBezTo>
                    <a:pt x="832" y="211"/>
                    <a:pt x="838" y="227"/>
                    <a:pt x="847" y="240"/>
                  </a:cubicBezTo>
                  <a:cubicBezTo>
                    <a:pt x="857" y="255"/>
                    <a:pt x="857" y="270"/>
                    <a:pt x="846" y="284"/>
                  </a:cubicBezTo>
                  <a:cubicBezTo>
                    <a:pt x="845" y="285"/>
                    <a:pt x="846" y="288"/>
                    <a:pt x="846" y="290"/>
                  </a:cubicBezTo>
                  <a:cubicBezTo>
                    <a:pt x="838" y="290"/>
                    <a:pt x="836" y="283"/>
                    <a:pt x="834" y="279"/>
                  </a:cubicBezTo>
                  <a:cubicBezTo>
                    <a:pt x="816" y="248"/>
                    <a:pt x="801" y="215"/>
                    <a:pt x="775" y="191"/>
                  </a:cubicBezTo>
                  <a:cubicBezTo>
                    <a:pt x="751" y="169"/>
                    <a:pt x="735" y="138"/>
                    <a:pt x="705" y="122"/>
                  </a:cubicBezTo>
                  <a:cubicBezTo>
                    <a:pt x="661" y="98"/>
                    <a:pt x="620" y="70"/>
                    <a:pt x="571" y="58"/>
                  </a:cubicBezTo>
                  <a:cubicBezTo>
                    <a:pt x="531" y="47"/>
                    <a:pt x="491" y="39"/>
                    <a:pt x="449" y="39"/>
                  </a:cubicBezTo>
                  <a:cubicBezTo>
                    <a:pt x="364" y="40"/>
                    <a:pt x="286" y="65"/>
                    <a:pt x="215" y="112"/>
                  </a:cubicBezTo>
                  <a:cubicBezTo>
                    <a:pt x="179" y="137"/>
                    <a:pt x="150" y="171"/>
                    <a:pt x="120" y="204"/>
                  </a:cubicBezTo>
                  <a:cubicBezTo>
                    <a:pt x="97" y="229"/>
                    <a:pt x="86" y="259"/>
                    <a:pt x="67" y="285"/>
                  </a:cubicBezTo>
                  <a:cubicBezTo>
                    <a:pt x="55" y="300"/>
                    <a:pt x="52" y="320"/>
                    <a:pt x="47" y="339"/>
                  </a:cubicBezTo>
                  <a:cubicBezTo>
                    <a:pt x="41" y="364"/>
                    <a:pt x="36" y="391"/>
                    <a:pt x="31" y="417"/>
                  </a:cubicBezTo>
                  <a:cubicBezTo>
                    <a:pt x="23" y="458"/>
                    <a:pt x="31" y="499"/>
                    <a:pt x="37" y="539"/>
                  </a:cubicBezTo>
                  <a:cubicBezTo>
                    <a:pt x="39" y="557"/>
                    <a:pt x="38" y="575"/>
                    <a:pt x="48" y="591"/>
                  </a:cubicBezTo>
                  <a:cubicBezTo>
                    <a:pt x="51" y="600"/>
                    <a:pt x="55" y="609"/>
                    <a:pt x="60" y="617"/>
                  </a:cubicBezTo>
                  <a:cubicBezTo>
                    <a:pt x="75" y="666"/>
                    <a:pt x="102" y="707"/>
                    <a:pt x="136" y="745"/>
                  </a:cubicBezTo>
                  <a:cubicBezTo>
                    <a:pt x="153" y="763"/>
                    <a:pt x="169" y="782"/>
                    <a:pt x="188" y="798"/>
                  </a:cubicBezTo>
                  <a:cubicBezTo>
                    <a:pt x="204" y="809"/>
                    <a:pt x="215" y="826"/>
                    <a:pt x="235" y="831"/>
                  </a:cubicBezTo>
                  <a:cubicBezTo>
                    <a:pt x="251" y="839"/>
                    <a:pt x="268" y="845"/>
                    <a:pt x="283" y="855"/>
                  </a:cubicBezTo>
                  <a:cubicBezTo>
                    <a:pt x="287" y="858"/>
                    <a:pt x="293" y="860"/>
                    <a:pt x="290" y="866"/>
                  </a:cubicBezTo>
                  <a:cubicBezTo>
                    <a:pt x="274" y="870"/>
                    <a:pt x="260" y="866"/>
                    <a:pt x="247" y="857"/>
                  </a:cubicBezTo>
                  <a:cubicBezTo>
                    <a:pt x="245" y="856"/>
                    <a:pt x="244" y="855"/>
                    <a:pt x="242" y="853"/>
                  </a:cubicBezTo>
                  <a:cubicBezTo>
                    <a:pt x="241" y="852"/>
                    <a:pt x="239" y="851"/>
                    <a:pt x="238" y="849"/>
                  </a:cubicBezTo>
                  <a:cubicBezTo>
                    <a:pt x="192" y="833"/>
                    <a:pt x="155" y="803"/>
                    <a:pt x="125" y="764"/>
                  </a:cubicBezTo>
                  <a:cubicBezTo>
                    <a:pt x="118" y="754"/>
                    <a:pt x="111" y="744"/>
                    <a:pt x="101" y="736"/>
                  </a:cubicBezTo>
                  <a:cubicBezTo>
                    <a:pt x="99" y="735"/>
                    <a:pt x="97" y="733"/>
                    <a:pt x="96" y="732"/>
                  </a:cubicBezTo>
                  <a:cubicBezTo>
                    <a:pt x="83" y="696"/>
                    <a:pt x="49" y="670"/>
                    <a:pt x="45" y="628"/>
                  </a:cubicBezTo>
                  <a:cubicBezTo>
                    <a:pt x="44" y="613"/>
                    <a:pt x="29" y="603"/>
                    <a:pt x="25" y="588"/>
                  </a:cubicBezTo>
                  <a:cubicBezTo>
                    <a:pt x="4" y="518"/>
                    <a:pt x="0" y="449"/>
                    <a:pt x="14" y="378"/>
                  </a:cubicBezTo>
                  <a:cubicBezTo>
                    <a:pt x="31" y="289"/>
                    <a:pt x="75" y="217"/>
                    <a:pt x="133" y="151"/>
                  </a:cubicBezTo>
                  <a:cubicBezTo>
                    <a:pt x="150" y="132"/>
                    <a:pt x="173" y="120"/>
                    <a:pt x="190" y="99"/>
                  </a:cubicBezTo>
                  <a:cubicBezTo>
                    <a:pt x="229" y="68"/>
                    <a:pt x="270" y="40"/>
                    <a:pt x="322" y="36"/>
                  </a:cubicBezTo>
                  <a:cubicBezTo>
                    <a:pt x="333" y="35"/>
                    <a:pt x="339" y="24"/>
                    <a:pt x="350" y="22"/>
                  </a:cubicBezTo>
                  <a:cubicBezTo>
                    <a:pt x="360" y="21"/>
                    <a:pt x="371" y="18"/>
                    <a:pt x="378" y="29"/>
                  </a:cubicBezTo>
                  <a:cubicBezTo>
                    <a:pt x="383" y="37"/>
                    <a:pt x="387" y="30"/>
                    <a:pt x="391" y="27"/>
                  </a:cubicBezTo>
                  <a:cubicBezTo>
                    <a:pt x="399" y="21"/>
                    <a:pt x="408" y="15"/>
                    <a:pt x="417" y="9"/>
                  </a:cubicBezTo>
                  <a:cubicBezTo>
                    <a:pt x="425" y="3"/>
                    <a:pt x="434" y="0"/>
                    <a:pt x="444" y="7"/>
                  </a:cubicBezTo>
                  <a:cubicBezTo>
                    <a:pt x="453" y="12"/>
                    <a:pt x="464" y="11"/>
                    <a:pt x="473" y="9"/>
                  </a:cubicBezTo>
                  <a:cubicBezTo>
                    <a:pt x="488" y="6"/>
                    <a:pt x="499" y="11"/>
                    <a:pt x="510" y="18"/>
                  </a:cubicBezTo>
                  <a:cubicBezTo>
                    <a:pt x="513" y="22"/>
                    <a:pt x="517" y="23"/>
                    <a:pt x="520" y="21"/>
                  </a:cubicBezTo>
                  <a:cubicBezTo>
                    <a:pt x="533" y="15"/>
                    <a:pt x="540" y="17"/>
                    <a:pt x="552" y="27"/>
                  </a:cubicBezTo>
                  <a:cubicBezTo>
                    <a:pt x="562" y="36"/>
                    <a:pt x="580" y="29"/>
                    <a:pt x="594" y="33"/>
                  </a:cubicBezTo>
                  <a:cubicBezTo>
                    <a:pt x="617" y="40"/>
                    <a:pt x="640" y="43"/>
                    <a:pt x="651" y="70"/>
                  </a:cubicBezTo>
                  <a:cubicBezTo>
                    <a:pt x="656" y="83"/>
                    <a:pt x="669" y="70"/>
                    <a:pt x="678" y="74"/>
                  </a:cubicBezTo>
                  <a:cubicBezTo>
                    <a:pt x="687" y="70"/>
                    <a:pt x="694" y="73"/>
                    <a:pt x="700" y="80"/>
                  </a:cubicBezTo>
                  <a:cubicBezTo>
                    <a:pt x="708" y="87"/>
                    <a:pt x="713" y="96"/>
                    <a:pt x="722" y="102"/>
                  </a:cubicBezTo>
                  <a:cubicBezTo>
                    <a:pt x="722" y="102"/>
                    <a:pt x="722" y="102"/>
                    <a:pt x="722" y="102"/>
                  </a:cubicBezTo>
                  <a:cubicBezTo>
                    <a:pt x="740" y="112"/>
                    <a:pt x="756" y="126"/>
                    <a:pt x="773" y="138"/>
                  </a:cubicBezTo>
                  <a:cubicBezTo>
                    <a:pt x="786" y="148"/>
                    <a:pt x="782" y="165"/>
                    <a:pt x="786" y="178"/>
                  </a:cubicBezTo>
                  <a:cubicBezTo>
                    <a:pt x="787" y="179"/>
                    <a:pt x="788" y="180"/>
                    <a:pt x="789" y="180"/>
                  </a:cubicBezTo>
                  <a:close/>
                </a:path>
              </a:pathLst>
            </a:custGeom>
            <a:solidFill>
              <a:srgbClr val="FB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BF16C78F-DB87-D927-880D-39C16D9C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667"/>
              <a:ext cx="236" cy="177"/>
            </a:xfrm>
            <a:custGeom>
              <a:avLst/>
              <a:gdLst>
                <a:gd name="T0" fmla="*/ 64 w 103"/>
                <a:gd name="T1" fmla="*/ 77 h 77"/>
                <a:gd name="T2" fmla="*/ 58 w 103"/>
                <a:gd name="T3" fmla="*/ 72 h 77"/>
                <a:gd name="T4" fmla="*/ 24 w 103"/>
                <a:gd name="T5" fmla="*/ 24 h 77"/>
                <a:gd name="T6" fmla="*/ 0 w 103"/>
                <a:gd name="T7" fmla="*/ 1 h 77"/>
                <a:gd name="T8" fmla="*/ 8 w 103"/>
                <a:gd name="T9" fmla="*/ 1 h 77"/>
                <a:gd name="T10" fmla="*/ 27 w 103"/>
                <a:gd name="T11" fmla="*/ 4 h 77"/>
                <a:gd name="T12" fmla="*/ 44 w 103"/>
                <a:gd name="T13" fmla="*/ 15 h 77"/>
                <a:gd name="T14" fmla="*/ 57 w 103"/>
                <a:gd name="T15" fmla="*/ 25 h 77"/>
                <a:gd name="T16" fmla="*/ 75 w 103"/>
                <a:gd name="T17" fmla="*/ 25 h 77"/>
                <a:gd name="T18" fmla="*/ 98 w 103"/>
                <a:gd name="T19" fmla="*/ 39 h 77"/>
                <a:gd name="T20" fmla="*/ 88 w 103"/>
                <a:gd name="T21" fmla="*/ 58 h 77"/>
                <a:gd name="T22" fmla="*/ 64 w 103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77">
                  <a:moveTo>
                    <a:pt x="64" y="77"/>
                  </a:moveTo>
                  <a:cubicBezTo>
                    <a:pt x="62" y="75"/>
                    <a:pt x="58" y="73"/>
                    <a:pt x="58" y="72"/>
                  </a:cubicBezTo>
                  <a:cubicBezTo>
                    <a:pt x="62" y="45"/>
                    <a:pt x="42" y="34"/>
                    <a:pt x="24" y="24"/>
                  </a:cubicBezTo>
                  <a:cubicBezTo>
                    <a:pt x="14" y="18"/>
                    <a:pt x="8" y="8"/>
                    <a:pt x="0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4" y="2"/>
                    <a:pt x="22" y="5"/>
                    <a:pt x="27" y="4"/>
                  </a:cubicBezTo>
                  <a:cubicBezTo>
                    <a:pt x="39" y="0"/>
                    <a:pt x="44" y="1"/>
                    <a:pt x="44" y="15"/>
                  </a:cubicBezTo>
                  <a:cubicBezTo>
                    <a:pt x="44" y="22"/>
                    <a:pt x="51" y="25"/>
                    <a:pt x="57" y="25"/>
                  </a:cubicBezTo>
                  <a:cubicBezTo>
                    <a:pt x="63" y="25"/>
                    <a:pt x="69" y="25"/>
                    <a:pt x="75" y="25"/>
                  </a:cubicBezTo>
                  <a:cubicBezTo>
                    <a:pt x="86" y="24"/>
                    <a:pt x="94" y="30"/>
                    <a:pt x="98" y="39"/>
                  </a:cubicBezTo>
                  <a:cubicBezTo>
                    <a:pt x="103" y="49"/>
                    <a:pt x="92" y="52"/>
                    <a:pt x="88" y="58"/>
                  </a:cubicBezTo>
                  <a:cubicBezTo>
                    <a:pt x="82" y="68"/>
                    <a:pt x="67" y="64"/>
                    <a:pt x="64" y="77"/>
                  </a:cubicBezTo>
                  <a:close/>
                </a:path>
              </a:pathLst>
            </a:custGeom>
            <a:solidFill>
              <a:srgbClr val="FAD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8E7BD4-B543-9629-5BDC-DBD7417F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1653"/>
              <a:ext cx="565" cy="1758"/>
            </a:xfrm>
            <a:custGeom>
              <a:avLst/>
              <a:gdLst>
                <a:gd name="T0" fmla="*/ 202 w 246"/>
                <a:gd name="T1" fmla="*/ 7 h 765"/>
                <a:gd name="T2" fmla="*/ 170 w 246"/>
                <a:gd name="T3" fmla="*/ 39 h 765"/>
                <a:gd name="T4" fmla="*/ 89 w 246"/>
                <a:gd name="T5" fmla="*/ 132 h 765"/>
                <a:gd name="T6" fmla="*/ 19 w 246"/>
                <a:gd name="T7" fmla="*/ 332 h 765"/>
                <a:gd name="T8" fmla="*/ 27 w 246"/>
                <a:gd name="T9" fmla="*/ 450 h 765"/>
                <a:gd name="T10" fmla="*/ 66 w 246"/>
                <a:gd name="T11" fmla="*/ 559 h 765"/>
                <a:gd name="T12" fmla="*/ 95 w 246"/>
                <a:gd name="T13" fmla="*/ 607 h 765"/>
                <a:gd name="T14" fmla="*/ 134 w 246"/>
                <a:gd name="T15" fmla="*/ 661 h 765"/>
                <a:gd name="T16" fmla="*/ 233 w 246"/>
                <a:gd name="T17" fmla="*/ 746 h 765"/>
                <a:gd name="T18" fmla="*/ 246 w 246"/>
                <a:gd name="T19" fmla="*/ 754 h 765"/>
                <a:gd name="T20" fmla="*/ 219 w 246"/>
                <a:gd name="T21" fmla="*/ 759 h 765"/>
                <a:gd name="T22" fmla="*/ 197 w 246"/>
                <a:gd name="T23" fmla="*/ 752 h 765"/>
                <a:gd name="T24" fmla="*/ 134 w 246"/>
                <a:gd name="T25" fmla="*/ 696 h 765"/>
                <a:gd name="T26" fmla="*/ 114 w 246"/>
                <a:gd name="T27" fmla="*/ 662 h 765"/>
                <a:gd name="T28" fmla="*/ 90 w 246"/>
                <a:gd name="T29" fmla="*/ 643 h 765"/>
                <a:gd name="T30" fmla="*/ 79 w 246"/>
                <a:gd name="T31" fmla="*/ 623 h 765"/>
                <a:gd name="T32" fmla="*/ 69 w 246"/>
                <a:gd name="T33" fmla="*/ 602 h 765"/>
                <a:gd name="T34" fmla="*/ 42 w 246"/>
                <a:gd name="T35" fmla="*/ 583 h 765"/>
                <a:gd name="T36" fmla="*/ 42 w 246"/>
                <a:gd name="T37" fmla="*/ 554 h 765"/>
                <a:gd name="T38" fmla="*/ 42 w 246"/>
                <a:gd name="T39" fmla="*/ 519 h 765"/>
                <a:gd name="T40" fmla="*/ 24 w 246"/>
                <a:gd name="T41" fmla="*/ 490 h 765"/>
                <a:gd name="T42" fmla="*/ 11 w 246"/>
                <a:gd name="T43" fmla="*/ 461 h 765"/>
                <a:gd name="T44" fmla="*/ 1 w 246"/>
                <a:gd name="T45" fmla="*/ 363 h 765"/>
                <a:gd name="T46" fmla="*/ 12 w 246"/>
                <a:gd name="T47" fmla="*/ 265 h 765"/>
                <a:gd name="T48" fmla="*/ 63 w 246"/>
                <a:gd name="T49" fmla="*/ 136 h 765"/>
                <a:gd name="T50" fmla="*/ 179 w 246"/>
                <a:gd name="T51" fmla="*/ 9 h 765"/>
                <a:gd name="T52" fmla="*/ 202 w 246"/>
                <a:gd name="T53" fmla="*/ 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765">
                  <a:moveTo>
                    <a:pt x="202" y="7"/>
                  </a:moveTo>
                  <a:cubicBezTo>
                    <a:pt x="194" y="20"/>
                    <a:pt x="182" y="30"/>
                    <a:pt x="170" y="39"/>
                  </a:cubicBezTo>
                  <a:cubicBezTo>
                    <a:pt x="136" y="64"/>
                    <a:pt x="114" y="99"/>
                    <a:pt x="89" y="132"/>
                  </a:cubicBezTo>
                  <a:cubicBezTo>
                    <a:pt x="44" y="192"/>
                    <a:pt x="31" y="262"/>
                    <a:pt x="19" y="332"/>
                  </a:cubicBezTo>
                  <a:cubicBezTo>
                    <a:pt x="13" y="371"/>
                    <a:pt x="20" y="411"/>
                    <a:pt x="27" y="450"/>
                  </a:cubicBezTo>
                  <a:cubicBezTo>
                    <a:pt x="34" y="489"/>
                    <a:pt x="54" y="522"/>
                    <a:pt x="66" y="559"/>
                  </a:cubicBezTo>
                  <a:cubicBezTo>
                    <a:pt x="72" y="577"/>
                    <a:pt x="88" y="591"/>
                    <a:pt x="95" y="607"/>
                  </a:cubicBezTo>
                  <a:cubicBezTo>
                    <a:pt x="105" y="629"/>
                    <a:pt x="123" y="642"/>
                    <a:pt x="134" y="661"/>
                  </a:cubicBezTo>
                  <a:cubicBezTo>
                    <a:pt x="158" y="700"/>
                    <a:pt x="196" y="722"/>
                    <a:pt x="233" y="746"/>
                  </a:cubicBezTo>
                  <a:cubicBezTo>
                    <a:pt x="237" y="749"/>
                    <a:pt x="242" y="751"/>
                    <a:pt x="246" y="754"/>
                  </a:cubicBezTo>
                  <a:cubicBezTo>
                    <a:pt x="237" y="755"/>
                    <a:pt x="228" y="752"/>
                    <a:pt x="219" y="759"/>
                  </a:cubicBezTo>
                  <a:cubicBezTo>
                    <a:pt x="210" y="765"/>
                    <a:pt x="202" y="758"/>
                    <a:pt x="197" y="752"/>
                  </a:cubicBezTo>
                  <a:cubicBezTo>
                    <a:pt x="178" y="731"/>
                    <a:pt x="152" y="718"/>
                    <a:pt x="134" y="696"/>
                  </a:cubicBezTo>
                  <a:cubicBezTo>
                    <a:pt x="125" y="685"/>
                    <a:pt x="119" y="674"/>
                    <a:pt x="114" y="662"/>
                  </a:cubicBezTo>
                  <a:cubicBezTo>
                    <a:pt x="107" y="655"/>
                    <a:pt x="102" y="646"/>
                    <a:pt x="90" y="643"/>
                  </a:cubicBezTo>
                  <a:cubicBezTo>
                    <a:pt x="80" y="641"/>
                    <a:pt x="76" y="631"/>
                    <a:pt x="79" y="623"/>
                  </a:cubicBezTo>
                  <a:cubicBezTo>
                    <a:pt x="85" y="610"/>
                    <a:pt x="79" y="607"/>
                    <a:pt x="69" y="602"/>
                  </a:cubicBezTo>
                  <a:cubicBezTo>
                    <a:pt x="59" y="598"/>
                    <a:pt x="50" y="590"/>
                    <a:pt x="42" y="583"/>
                  </a:cubicBezTo>
                  <a:cubicBezTo>
                    <a:pt x="27" y="572"/>
                    <a:pt x="27" y="567"/>
                    <a:pt x="42" y="554"/>
                  </a:cubicBezTo>
                  <a:cubicBezTo>
                    <a:pt x="57" y="542"/>
                    <a:pt x="51" y="531"/>
                    <a:pt x="42" y="519"/>
                  </a:cubicBezTo>
                  <a:cubicBezTo>
                    <a:pt x="28" y="514"/>
                    <a:pt x="19" y="507"/>
                    <a:pt x="24" y="490"/>
                  </a:cubicBezTo>
                  <a:cubicBezTo>
                    <a:pt x="27" y="479"/>
                    <a:pt x="15" y="471"/>
                    <a:pt x="11" y="461"/>
                  </a:cubicBezTo>
                  <a:cubicBezTo>
                    <a:pt x="0" y="429"/>
                    <a:pt x="0" y="396"/>
                    <a:pt x="1" y="363"/>
                  </a:cubicBezTo>
                  <a:cubicBezTo>
                    <a:pt x="2" y="331"/>
                    <a:pt x="3" y="297"/>
                    <a:pt x="12" y="265"/>
                  </a:cubicBezTo>
                  <a:cubicBezTo>
                    <a:pt x="25" y="221"/>
                    <a:pt x="37" y="175"/>
                    <a:pt x="63" y="136"/>
                  </a:cubicBezTo>
                  <a:cubicBezTo>
                    <a:pt x="95" y="89"/>
                    <a:pt x="131" y="43"/>
                    <a:pt x="179" y="9"/>
                  </a:cubicBezTo>
                  <a:cubicBezTo>
                    <a:pt x="186" y="4"/>
                    <a:pt x="193" y="0"/>
                    <a:pt x="202" y="7"/>
                  </a:cubicBezTo>
                  <a:close/>
                </a:path>
              </a:pathLst>
            </a:custGeom>
            <a:solidFill>
              <a:srgbClr val="FA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501BDAD5-3C29-5EF6-86F2-EF748226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3395"/>
              <a:ext cx="543" cy="191"/>
            </a:xfrm>
            <a:custGeom>
              <a:avLst/>
              <a:gdLst>
                <a:gd name="T0" fmla="*/ 4 w 236"/>
                <a:gd name="T1" fmla="*/ 0 h 83"/>
                <a:gd name="T2" fmla="*/ 8 w 236"/>
                <a:gd name="T3" fmla="*/ 0 h 83"/>
                <a:gd name="T4" fmla="*/ 20 w 236"/>
                <a:gd name="T5" fmla="*/ 12 h 83"/>
                <a:gd name="T6" fmla="*/ 108 w 236"/>
                <a:gd name="T7" fmla="*/ 40 h 83"/>
                <a:gd name="T8" fmla="*/ 130 w 236"/>
                <a:gd name="T9" fmla="*/ 48 h 83"/>
                <a:gd name="T10" fmla="*/ 178 w 236"/>
                <a:gd name="T11" fmla="*/ 57 h 83"/>
                <a:gd name="T12" fmla="*/ 206 w 236"/>
                <a:gd name="T13" fmla="*/ 56 h 83"/>
                <a:gd name="T14" fmla="*/ 231 w 236"/>
                <a:gd name="T15" fmla="*/ 57 h 83"/>
                <a:gd name="T16" fmla="*/ 236 w 236"/>
                <a:gd name="T17" fmla="*/ 60 h 83"/>
                <a:gd name="T18" fmla="*/ 147 w 236"/>
                <a:gd name="T19" fmla="*/ 70 h 83"/>
                <a:gd name="T20" fmla="*/ 88 w 236"/>
                <a:gd name="T21" fmla="*/ 56 h 83"/>
                <a:gd name="T22" fmla="*/ 12 w 236"/>
                <a:gd name="T23" fmla="*/ 29 h 83"/>
                <a:gd name="T24" fmla="*/ 4 w 236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83">
                  <a:moveTo>
                    <a:pt x="4" y="0"/>
                  </a:moveTo>
                  <a:cubicBezTo>
                    <a:pt x="5" y="0"/>
                    <a:pt x="7" y="0"/>
                    <a:pt x="8" y="0"/>
                  </a:cubicBezTo>
                  <a:cubicBezTo>
                    <a:pt x="12" y="4"/>
                    <a:pt x="16" y="8"/>
                    <a:pt x="20" y="12"/>
                  </a:cubicBezTo>
                  <a:cubicBezTo>
                    <a:pt x="50" y="20"/>
                    <a:pt x="75" y="41"/>
                    <a:pt x="108" y="40"/>
                  </a:cubicBezTo>
                  <a:cubicBezTo>
                    <a:pt x="116" y="41"/>
                    <a:pt x="123" y="43"/>
                    <a:pt x="130" y="48"/>
                  </a:cubicBezTo>
                  <a:cubicBezTo>
                    <a:pt x="144" y="59"/>
                    <a:pt x="160" y="60"/>
                    <a:pt x="178" y="57"/>
                  </a:cubicBezTo>
                  <a:cubicBezTo>
                    <a:pt x="187" y="56"/>
                    <a:pt x="196" y="61"/>
                    <a:pt x="206" y="56"/>
                  </a:cubicBezTo>
                  <a:cubicBezTo>
                    <a:pt x="214" y="55"/>
                    <a:pt x="223" y="54"/>
                    <a:pt x="231" y="57"/>
                  </a:cubicBezTo>
                  <a:cubicBezTo>
                    <a:pt x="233" y="57"/>
                    <a:pt x="235" y="59"/>
                    <a:pt x="236" y="60"/>
                  </a:cubicBezTo>
                  <a:cubicBezTo>
                    <a:pt x="208" y="75"/>
                    <a:pt x="178" y="83"/>
                    <a:pt x="147" y="70"/>
                  </a:cubicBezTo>
                  <a:cubicBezTo>
                    <a:pt x="128" y="62"/>
                    <a:pt x="109" y="56"/>
                    <a:pt x="88" y="56"/>
                  </a:cubicBezTo>
                  <a:cubicBezTo>
                    <a:pt x="60" y="55"/>
                    <a:pt x="37" y="40"/>
                    <a:pt x="12" y="29"/>
                  </a:cubicBezTo>
                  <a:cubicBezTo>
                    <a:pt x="0" y="24"/>
                    <a:pt x="5" y="11"/>
                    <a:pt x="4" y="0"/>
                  </a:cubicBezTo>
                  <a:close/>
                </a:path>
              </a:pathLst>
            </a:custGeom>
            <a:solidFill>
              <a:srgbClr val="FAD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D4DEBD50-8132-5BA6-7C9A-24E78DDE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3174"/>
              <a:ext cx="326" cy="271"/>
            </a:xfrm>
            <a:custGeom>
              <a:avLst/>
              <a:gdLst>
                <a:gd name="T0" fmla="*/ 142 w 142"/>
                <a:gd name="T1" fmla="*/ 105 h 118"/>
                <a:gd name="T2" fmla="*/ 99 w 142"/>
                <a:gd name="T3" fmla="*/ 114 h 118"/>
                <a:gd name="T4" fmla="*/ 86 w 142"/>
                <a:gd name="T5" fmla="*/ 94 h 118"/>
                <a:gd name="T6" fmla="*/ 68 w 142"/>
                <a:gd name="T7" fmla="*/ 80 h 118"/>
                <a:gd name="T8" fmla="*/ 50 w 142"/>
                <a:gd name="T9" fmla="*/ 65 h 118"/>
                <a:gd name="T10" fmla="*/ 34 w 142"/>
                <a:gd name="T11" fmla="*/ 41 h 118"/>
                <a:gd name="T12" fmla="*/ 4 w 142"/>
                <a:gd name="T13" fmla="*/ 29 h 118"/>
                <a:gd name="T14" fmla="*/ 26 w 142"/>
                <a:gd name="T15" fmla="*/ 0 h 118"/>
                <a:gd name="T16" fmla="*/ 45 w 142"/>
                <a:gd name="T17" fmla="*/ 33 h 118"/>
                <a:gd name="T18" fmla="*/ 52 w 142"/>
                <a:gd name="T19" fmla="*/ 37 h 118"/>
                <a:gd name="T20" fmla="*/ 97 w 142"/>
                <a:gd name="T21" fmla="*/ 86 h 118"/>
                <a:gd name="T22" fmla="*/ 142 w 142"/>
                <a:gd name="T2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18">
                  <a:moveTo>
                    <a:pt x="142" y="105"/>
                  </a:moveTo>
                  <a:cubicBezTo>
                    <a:pt x="129" y="112"/>
                    <a:pt x="113" y="108"/>
                    <a:pt x="99" y="114"/>
                  </a:cubicBezTo>
                  <a:cubicBezTo>
                    <a:pt x="89" y="118"/>
                    <a:pt x="86" y="104"/>
                    <a:pt x="86" y="94"/>
                  </a:cubicBezTo>
                  <a:cubicBezTo>
                    <a:pt x="86" y="81"/>
                    <a:pt x="86" y="71"/>
                    <a:pt x="68" y="80"/>
                  </a:cubicBezTo>
                  <a:cubicBezTo>
                    <a:pt x="57" y="85"/>
                    <a:pt x="53" y="74"/>
                    <a:pt x="50" y="65"/>
                  </a:cubicBezTo>
                  <a:cubicBezTo>
                    <a:pt x="59" y="49"/>
                    <a:pt x="54" y="39"/>
                    <a:pt x="34" y="41"/>
                  </a:cubicBezTo>
                  <a:cubicBezTo>
                    <a:pt x="20" y="43"/>
                    <a:pt x="7" y="44"/>
                    <a:pt x="4" y="29"/>
                  </a:cubicBezTo>
                  <a:cubicBezTo>
                    <a:pt x="0" y="14"/>
                    <a:pt x="13" y="6"/>
                    <a:pt x="26" y="0"/>
                  </a:cubicBezTo>
                  <a:cubicBezTo>
                    <a:pt x="21" y="18"/>
                    <a:pt x="22" y="31"/>
                    <a:pt x="45" y="33"/>
                  </a:cubicBezTo>
                  <a:cubicBezTo>
                    <a:pt x="47" y="33"/>
                    <a:pt x="51" y="35"/>
                    <a:pt x="52" y="37"/>
                  </a:cubicBezTo>
                  <a:cubicBezTo>
                    <a:pt x="61" y="59"/>
                    <a:pt x="85" y="67"/>
                    <a:pt x="97" y="86"/>
                  </a:cubicBezTo>
                  <a:cubicBezTo>
                    <a:pt x="108" y="103"/>
                    <a:pt x="125" y="104"/>
                    <a:pt x="142" y="105"/>
                  </a:cubicBezTo>
                  <a:close/>
                </a:path>
              </a:pathLst>
            </a:custGeom>
            <a:solidFill>
              <a:srgbClr val="F9E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4A66EC38-9AC6-BFAF-69A3-458FEC96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926"/>
              <a:ext cx="241" cy="260"/>
            </a:xfrm>
            <a:custGeom>
              <a:avLst/>
              <a:gdLst>
                <a:gd name="T0" fmla="*/ 33 w 105"/>
                <a:gd name="T1" fmla="*/ 0 h 113"/>
                <a:gd name="T2" fmla="*/ 38 w 105"/>
                <a:gd name="T3" fmla="*/ 28 h 113"/>
                <a:gd name="T4" fmla="*/ 73 w 105"/>
                <a:gd name="T5" fmla="*/ 49 h 113"/>
                <a:gd name="T6" fmla="*/ 77 w 105"/>
                <a:gd name="T7" fmla="*/ 61 h 113"/>
                <a:gd name="T8" fmla="*/ 90 w 105"/>
                <a:gd name="T9" fmla="*/ 90 h 113"/>
                <a:gd name="T10" fmla="*/ 105 w 105"/>
                <a:gd name="T11" fmla="*/ 108 h 113"/>
                <a:gd name="T12" fmla="*/ 93 w 105"/>
                <a:gd name="T13" fmla="*/ 108 h 113"/>
                <a:gd name="T14" fmla="*/ 71 w 105"/>
                <a:gd name="T15" fmla="*/ 97 h 113"/>
                <a:gd name="T16" fmla="*/ 48 w 105"/>
                <a:gd name="T17" fmla="*/ 103 h 113"/>
                <a:gd name="T18" fmla="*/ 56 w 105"/>
                <a:gd name="T19" fmla="*/ 72 h 113"/>
                <a:gd name="T20" fmla="*/ 53 w 105"/>
                <a:gd name="T21" fmla="*/ 48 h 113"/>
                <a:gd name="T22" fmla="*/ 9 w 105"/>
                <a:gd name="T23" fmla="*/ 39 h 113"/>
                <a:gd name="T24" fmla="*/ 3 w 105"/>
                <a:gd name="T25" fmla="*/ 30 h 113"/>
                <a:gd name="T26" fmla="*/ 25 w 105"/>
                <a:gd name="T27" fmla="*/ 0 h 113"/>
                <a:gd name="T28" fmla="*/ 33 w 105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13">
                  <a:moveTo>
                    <a:pt x="33" y="0"/>
                  </a:moveTo>
                  <a:cubicBezTo>
                    <a:pt x="24" y="11"/>
                    <a:pt x="23" y="20"/>
                    <a:pt x="38" y="28"/>
                  </a:cubicBezTo>
                  <a:cubicBezTo>
                    <a:pt x="49" y="35"/>
                    <a:pt x="58" y="47"/>
                    <a:pt x="73" y="49"/>
                  </a:cubicBezTo>
                  <a:cubicBezTo>
                    <a:pt x="80" y="50"/>
                    <a:pt x="79" y="56"/>
                    <a:pt x="77" y="61"/>
                  </a:cubicBezTo>
                  <a:cubicBezTo>
                    <a:pt x="69" y="76"/>
                    <a:pt x="75" y="84"/>
                    <a:pt x="90" y="90"/>
                  </a:cubicBezTo>
                  <a:cubicBezTo>
                    <a:pt x="98" y="92"/>
                    <a:pt x="104" y="98"/>
                    <a:pt x="105" y="108"/>
                  </a:cubicBezTo>
                  <a:cubicBezTo>
                    <a:pt x="101" y="108"/>
                    <a:pt x="97" y="108"/>
                    <a:pt x="93" y="108"/>
                  </a:cubicBezTo>
                  <a:cubicBezTo>
                    <a:pt x="92" y="93"/>
                    <a:pt x="84" y="88"/>
                    <a:pt x="71" y="97"/>
                  </a:cubicBezTo>
                  <a:cubicBezTo>
                    <a:pt x="64" y="101"/>
                    <a:pt x="56" y="113"/>
                    <a:pt x="48" y="103"/>
                  </a:cubicBezTo>
                  <a:cubicBezTo>
                    <a:pt x="40" y="93"/>
                    <a:pt x="44" y="80"/>
                    <a:pt x="56" y="72"/>
                  </a:cubicBezTo>
                  <a:cubicBezTo>
                    <a:pt x="73" y="62"/>
                    <a:pt x="69" y="56"/>
                    <a:pt x="53" y="48"/>
                  </a:cubicBezTo>
                  <a:cubicBezTo>
                    <a:pt x="39" y="42"/>
                    <a:pt x="29" y="25"/>
                    <a:pt x="9" y="39"/>
                  </a:cubicBezTo>
                  <a:cubicBezTo>
                    <a:pt x="4" y="43"/>
                    <a:pt x="0" y="36"/>
                    <a:pt x="3" y="30"/>
                  </a:cubicBezTo>
                  <a:cubicBezTo>
                    <a:pt x="7" y="18"/>
                    <a:pt x="13" y="7"/>
                    <a:pt x="25" y="0"/>
                  </a:cubicBezTo>
                  <a:cubicBezTo>
                    <a:pt x="28" y="0"/>
                    <a:pt x="30" y="0"/>
                    <a:pt x="33" y="0"/>
                  </a:cubicBezTo>
                  <a:close/>
                </a:path>
              </a:pathLst>
            </a:custGeom>
            <a:solidFill>
              <a:srgbClr val="F9E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61313A8D-A4F0-0961-99B1-E197FDD9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3494"/>
              <a:ext cx="158" cy="87"/>
            </a:xfrm>
            <a:custGeom>
              <a:avLst/>
              <a:gdLst>
                <a:gd name="T0" fmla="*/ 4 w 69"/>
                <a:gd name="T1" fmla="*/ 17 h 38"/>
                <a:gd name="T2" fmla="*/ 0 w 69"/>
                <a:gd name="T3" fmla="*/ 17 h 38"/>
                <a:gd name="T4" fmla="*/ 34 w 69"/>
                <a:gd name="T5" fmla="*/ 5 h 38"/>
                <a:gd name="T6" fmla="*/ 67 w 69"/>
                <a:gd name="T7" fmla="*/ 8 h 38"/>
                <a:gd name="T8" fmla="*/ 68 w 69"/>
                <a:gd name="T9" fmla="*/ 13 h 38"/>
                <a:gd name="T10" fmla="*/ 48 w 69"/>
                <a:gd name="T11" fmla="*/ 33 h 38"/>
                <a:gd name="T12" fmla="*/ 29 w 69"/>
                <a:gd name="T13" fmla="*/ 28 h 38"/>
                <a:gd name="T14" fmla="*/ 12 w 69"/>
                <a:gd name="T15" fmla="*/ 21 h 38"/>
                <a:gd name="T16" fmla="*/ 4 w 69"/>
                <a:gd name="T1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8">
                  <a:moveTo>
                    <a:pt x="4" y="17"/>
                  </a:moveTo>
                  <a:cubicBezTo>
                    <a:pt x="3" y="17"/>
                    <a:pt x="1" y="17"/>
                    <a:pt x="0" y="17"/>
                  </a:cubicBezTo>
                  <a:cubicBezTo>
                    <a:pt x="7" y="0"/>
                    <a:pt x="21" y="5"/>
                    <a:pt x="34" y="5"/>
                  </a:cubicBezTo>
                  <a:cubicBezTo>
                    <a:pt x="45" y="10"/>
                    <a:pt x="56" y="5"/>
                    <a:pt x="67" y="8"/>
                  </a:cubicBezTo>
                  <a:cubicBezTo>
                    <a:pt x="69" y="10"/>
                    <a:pt x="69" y="11"/>
                    <a:pt x="68" y="13"/>
                  </a:cubicBezTo>
                  <a:cubicBezTo>
                    <a:pt x="61" y="20"/>
                    <a:pt x="52" y="24"/>
                    <a:pt x="48" y="33"/>
                  </a:cubicBezTo>
                  <a:cubicBezTo>
                    <a:pt x="40" y="38"/>
                    <a:pt x="31" y="37"/>
                    <a:pt x="29" y="28"/>
                  </a:cubicBezTo>
                  <a:cubicBezTo>
                    <a:pt x="27" y="14"/>
                    <a:pt x="18" y="21"/>
                    <a:pt x="12" y="21"/>
                  </a:cubicBezTo>
                  <a:cubicBezTo>
                    <a:pt x="10" y="18"/>
                    <a:pt x="7" y="17"/>
                    <a:pt x="4" y="17"/>
                  </a:cubicBezTo>
                  <a:close/>
                </a:path>
              </a:pathLst>
            </a:custGeom>
            <a:solidFill>
              <a:srgbClr val="FBD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A9DF0EC4-1DFB-FF94-4036-AB09E72F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582"/>
              <a:ext cx="101" cy="87"/>
            </a:xfrm>
            <a:custGeom>
              <a:avLst/>
              <a:gdLst>
                <a:gd name="T0" fmla="*/ 44 w 44"/>
                <a:gd name="T1" fmla="*/ 38 h 38"/>
                <a:gd name="T2" fmla="*/ 21 w 44"/>
                <a:gd name="T3" fmla="*/ 21 h 38"/>
                <a:gd name="T4" fmla="*/ 0 w 44"/>
                <a:gd name="T5" fmla="*/ 10 h 38"/>
                <a:gd name="T6" fmla="*/ 29 w 44"/>
                <a:gd name="T7" fmla="*/ 2 h 38"/>
                <a:gd name="T8" fmla="*/ 39 w 44"/>
                <a:gd name="T9" fmla="*/ 13 h 38"/>
                <a:gd name="T10" fmla="*/ 44 w 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44" y="38"/>
                  </a:moveTo>
                  <a:cubicBezTo>
                    <a:pt x="33" y="37"/>
                    <a:pt x="28" y="27"/>
                    <a:pt x="21" y="21"/>
                  </a:cubicBezTo>
                  <a:cubicBezTo>
                    <a:pt x="15" y="14"/>
                    <a:pt x="9" y="10"/>
                    <a:pt x="0" y="10"/>
                  </a:cubicBezTo>
                  <a:cubicBezTo>
                    <a:pt x="8" y="0"/>
                    <a:pt x="18" y="1"/>
                    <a:pt x="29" y="2"/>
                  </a:cubicBezTo>
                  <a:cubicBezTo>
                    <a:pt x="35" y="2"/>
                    <a:pt x="42" y="7"/>
                    <a:pt x="39" y="13"/>
                  </a:cubicBezTo>
                  <a:cubicBezTo>
                    <a:pt x="33" y="24"/>
                    <a:pt x="42" y="30"/>
                    <a:pt x="44" y="38"/>
                  </a:cubicBezTo>
                  <a:close/>
                </a:path>
              </a:pathLst>
            </a:custGeom>
            <a:solidFill>
              <a:srgbClr val="FAD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D53E2EB6-C706-2E18-954B-8C8C0071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437"/>
              <a:ext cx="867" cy="1436"/>
            </a:xfrm>
            <a:custGeom>
              <a:avLst/>
              <a:gdLst>
                <a:gd name="T0" fmla="*/ 221 w 377"/>
                <a:gd name="T1" fmla="*/ 101 h 625"/>
                <a:gd name="T2" fmla="*/ 204 w 377"/>
                <a:gd name="T3" fmla="*/ 104 h 625"/>
                <a:gd name="T4" fmla="*/ 133 w 377"/>
                <a:gd name="T5" fmla="*/ 168 h 625"/>
                <a:gd name="T6" fmla="*/ 47 w 377"/>
                <a:gd name="T7" fmla="*/ 321 h 625"/>
                <a:gd name="T8" fmla="*/ 28 w 377"/>
                <a:gd name="T9" fmla="*/ 408 h 625"/>
                <a:gd name="T10" fmla="*/ 27 w 377"/>
                <a:gd name="T11" fmla="*/ 506 h 625"/>
                <a:gd name="T12" fmla="*/ 47 w 377"/>
                <a:gd name="T13" fmla="*/ 574 h 625"/>
                <a:gd name="T14" fmla="*/ 48 w 377"/>
                <a:gd name="T15" fmla="*/ 580 h 625"/>
                <a:gd name="T16" fmla="*/ 61 w 377"/>
                <a:gd name="T17" fmla="*/ 613 h 625"/>
                <a:gd name="T18" fmla="*/ 41 w 377"/>
                <a:gd name="T19" fmla="*/ 618 h 625"/>
                <a:gd name="T20" fmla="*/ 26 w 377"/>
                <a:gd name="T21" fmla="*/ 619 h 625"/>
                <a:gd name="T22" fmla="*/ 26 w 377"/>
                <a:gd name="T23" fmla="*/ 602 h 625"/>
                <a:gd name="T24" fmla="*/ 25 w 377"/>
                <a:gd name="T25" fmla="*/ 561 h 625"/>
                <a:gd name="T26" fmla="*/ 6 w 377"/>
                <a:gd name="T27" fmla="*/ 527 h 625"/>
                <a:gd name="T28" fmla="*/ 8 w 377"/>
                <a:gd name="T29" fmla="*/ 512 h 625"/>
                <a:gd name="T30" fmla="*/ 7 w 377"/>
                <a:gd name="T31" fmla="*/ 469 h 625"/>
                <a:gd name="T32" fmla="*/ 9 w 377"/>
                <a:gd name="T33" fmla="*/ 448 h 625"/>
                <a:gd name="T34" fmla="*/ 13 w 377"/>
                <a:gd name="T35" fmla="*/ 416 h 625"/>
                <a:gd name="T36" fmla="*/ 11 w 377"/>
                <a:gd name="T37" fmla="*/ 391 h 625"/>
                <a:gd name="T38" fmla="*/ 17 w 377"/>
                <a:gd name="T39" fmla="*/ 369 h 625"/>
                <a:gd name="T40" fmla="*/ 21 w 377"/>
                <a:gd name="T41" fmla="*/ 365 h 625"/>
                <a:gd name="T42" fmla="*/ 21 w 377"/>
                <a:gd name="T43" fmla="*/ 341 h 625"/>
                <a:gd name="T44" fmla="*/ 28 w 377"/>
                <a:gd name="T45" fmla="*/ 316 h 625"/>
                <a:gd name="T46" fmla="*/ 33 w 377"/>
                <a:gd name="T47" fmla="*/ 304 h 625"/>
                <a:gd name="T48" fmla="*/ 50 w 377"/>
                <a:gd name="T49" fmla="*/ 269 h 625"/>
                <a:gd name="T50" fmla="*/ 69 w 377"/>
                <a:gd name="T51" fmla="*/ 228 h 625"/>
                <a:gd name="T52" fmla="*/ 88 w 377"/>
                <a:gd name="T53" fmla="*/ 205 h 625"/>
                <a:gd name="T54" fmla="*/ 101 w 377"/>
                <a:gd name="T55" fmla="*/ 197 h 625"/>
                <a:gd name="T56" fmla="*/ 113 w 377"/>
                <a:gd name="T57" fmla="*/ 181 h 625"/>
                <a:gd name="T58" fmla="*/ 116 w 377"/>
                <a:gd name="T59" fmla="*/ 172 h 625"/>
                <a:gd name="T60" fmla="*/ 161 w 377"/>
                <a:gd name="T61" fmla="*/ 129 h 625"/>
                <a:gd name="T62" fmla="*/ 169 w 377"/>
                <a:gd name="T63" fmla="*/ 117 h 625"/>
                <a:gd name="T64" fmla="*/ 171 w 377"/>
                <a:gd name="T65" fmla="*/ 97 h 625"/>
                <a:gd name="T66" fmla="*/ 187 w 377"/>
                <a:gd name="T67" fmla="*/ 87 h 625"/>
                <a:gd name="T68" fmla="*/ 211 w 377"/>
                <a:gd name="T69" fmla="*/ 89 h 625"/>
                <a:gd name="T70" fmla="*/ 225 w 377"/>
                <a:gd name="T71" fmla="*/ 76 h 625"/>
                <a:gd name="T72" fmla="*/ 243 w 377"/>
                <a:gd name="T73" fmla="*/ 63 h 625"/>
                <a:gd name="T74" fmla="*/ 265 w 377"/>
                <a:gd name="T75" fmla="*/ 57 h 625"/>
                <a:gd name="T76" fmla="*/ 323 w 377"/>
                <a:gd name="T77" fmla="*/ 11 h 625"/>
                <a:gd name="T78" fmla="*/ 345 w 377"/>
                <a:gd name="T79" fmla="*/ 29 h 625"/>
                <a:gd name="T80" fmla="*/ 369 w 377"/>
                <a:gd name="T81" fmla="*/ 21 h 625"/>
                <a:gd name="T82" fmla="*/ 377 w 377"/>
                <a:gd name="T83" fmla="*/ 21 h 625"/>
                <a:gd name="T84" fmla="*/ 313 w 377"/>
                <a:gd name="T85" fmla="*/ 48 h 625"/>
                <a:gd name="T86" fmla="*/ 221 w 377"/>
                <a:gd name="T87" fmla="*/ 10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625">
                  <a:moveTo>
                    <a:pt x="221" y="101"/>
                  </a:moveTo>
                  <a:cubicBezTo>
                    <a:pt x="215" y="101"/>
                    <a:pt x="208" y="99"/>
                    <a:pt x="204" y="104"/>
                  </a:cubicBezTo>
                  <a:cubicBezTo>
                    <a:pt x="184" y="129"/>
                    <a:pt x="151" y="141"/>
                    <a:pt x="133" y="168"/>
                  </a:cubicBezTo>
                  <a:cubicBezTo>
                    <a:pt x="101" y="217"/>
                    <a:pt x="62" y="262"/>
                    <a:pt x="47" y="321"/>
                  </a:cubicBezTo>
                  <a:cubicBezTo>
                    <a:pt x="40" y="350"/>
                    <a:pt x="29" y="379"/>
                    <a:pt x="28" y="408"/>
                  </a:cubicBezTo>
                  <a:cubicBezTo>
                    <a:pt x="26" y="440"/>
                    <a:pt x="21" y="472"/>
                    <a:pt x="27" y="506"/>
                  </a:cubicBezTo>
                  <a:cubicBezTo>
                    <a:pt x="31" y="530"/>
                    <a:pt x="32" y="554"/>
                    <a:pt x="47" y="574"/>
                  </a:cubicBezTo>
                  <a:cubicBezTo>
                    <a:pt x="48" y="576"/>
                    <a:pt x="49" y="579"/>
                    <a:pt x="48" y="580"/>
                  </a:cubicBezTo>
                  <a:cubicBezTo>
                    <a:pt x="40" y="596"/>
                    <a:pt x="51" y="604"/>
                    <a:pt x="61" y="613"/>
                  </a:cubicBezTo>
                  <a:cubicBezTo>
                    <a:pt x="54" y="613"/>
                    <a:pt x="46" y="612"/>
                    <a:pt x="41" y="618"/>
                  </a:cubicBezTo>
                  <a:cubicBezTo>
                    <a:pt x="36" y="624"/>
                    <a:pt x="31" y="625"/>
                    <a:pt x="26" y="619"/>
                  </a:cubicBezTo>
                  <a:cubicBezTo>
                    <a:pt x="20" y="613"/>
                    <a:pt x="20" y="606"/>
                    <a:pt x="26" y="602"/>
                  </a:cubicBezTo>
                  <a:cubicBezTo>
                    <a:pt x="46" y="587"/>
                    <a:pt x="36" y="574"/>
                    <a:pt x="25" y="561"/>
                  </a:cubicBezTo>
                  <a:cubicBezTo>
                    <a:pt x="17" y="550"/>
                    <a:pt x="8" y="541"/>
                    <a:pt x="6" y="527"/>
                  </a:cubicBezTo>
                  <a:cubicBezTo>
                    <a:pt x="6" y="521"/>
                    <a:pt x="4" y="516"/>
                    <a:pt x="8" y="512"/>
                  </a:cubicBezTo>
                  <a:cubicBezTo>
                    <a:pt x="23" y="497"/>
                    <a:pt x="16" y="482"/>
                    <a:pt x="7" y="469"/>
                  </a:cubicBezTo>
                  <a:cubicBezTo>
                    <a:pt x="1" y="460"/>
                    <a:pt x="0" y="455"/>
                    <a:pt x="9" y="448"/>
                  </a:cubicBezTo>
                  <a:cubicBezTo>
                    <a:pt x="20" y="439"/>
                    <a:pt x="24" y="429"/>
                    <a:pt x="13" y="416"/>
                  </a:cubicBezTo>
                  <a:cubicBezTo>
                    <a:pt x="7" y="409"/>
                    <a:pt x="8" y="400"/>
                    <a:pt x="11" y="391"/>
                  </a:cubicBezTo>
                  <a:cubicBezTo>
                    <a:pt x="14" y="384"/>
                    <a:pt x="18" y="377"/>
                    <a:pt x="17" y="369"/>
                  </a:cubicBezTo>
                  <a:cubicBezTo>
                    <a:pt x="18" y="367"/>
                    <a:pt x="20" y="366"/>
                    <a:pt x="21" y="365"/>
                  </a:cubicBezTo>
                  <a:cubicBezTo>
                    <a:pt x="29" y="357"/>
                    <a:pt x="18" y="349"/>
                    <a:pt x="21" y="341"/>
                  </a:cubicBezTo>
                  <a:cubicBezTo>
                    <a:pt x="20" y="332"/>
                    <a:pt x="17" y="322"/>
                    <a:pt x="28" y="316"/>
                  </a:cubicBezTo>
                  <a:cubicBezTo>
                    <a:pt x="32" y="313"/>
                    <a:pt x="33" y="309"/>
                    <a:pt x="33" y="304"/>
                  </a:cubicBezTo>
                  <a:cubicBezTo>
                    <a:pt x="32" y="288"/>
                    <a:pt x="40" y="278"/>
                    <a:pt x="50" y="269"/>
                  </a:cubicBezTo>
                  <a:cubicBezTo>
                    <a:pt x="63" y="258"/>
                    <a:pt x="71" y="246"/>
                    <a:pt x="69" y="228"/>
                  </a:cubicBezTo>
                  <a:cubicBezTo>
                    <a:pt x="68" y="216"/>
                    <a:pt x="76" y="208"/>
                    <a:pt x="88" y="205"/>
                  </a:cubicBezTo>
                  <a:cubicBezTo>
                    <a:pt x="93" y="204"/>
                    <a:pt x="100" y="206"/>
                    <a:pt x="101" y="197"/>
                  </a:cubicBezTo>
                  <a:cubicBezTo>
                    <a:pt x="105" y="192"/>
                    <a:pt x="109" y="186"/>
                    <a:pt x="113" y="181"/>
                  </a:cubicBezTo>
                  <a:cubicBezTo>
                    <a:pt x="115" y="178"/>
                    <a:pt x="116" y="175"/>
                    <a:pt x="116" y="172"/>
                  </a:cubicBezTo>
                  <a:cubicBezTo>
                    <a:pt x="117" y="142"/>
                    <a:pt x="134" y="131"/>
                    <a:pt x="161" y="129"/>
                  </a:cubicBezTo>
                  <a:cubicBezTo>
                    <a:pt x="166" y="127"/>
                    <a:pt x="169" y="123"/>
                    <a:pt x="169" y="117"/>
                  </a:cubicBezTo>
                  <a:cubicBezTo>
                    <a:pt x="170" y="110"/>
                    <a:pt x="170" y="104"/>
                    <a:pt x="171" y="97"/>
                  </a:cubicBezTo>
                  <a:cubicBezTo>
                    <a:pt x="173" y="89"/>
                    <a:pt x="176" y="83"/>
                    <a:pt x="187" y="87"/>
                  </a:cubicBezTo>
                  <a:cubicBezTo>
                    <a:pt x="194" y="90"/>
                    <a:pt x="203" y="88"/>
                    <a:pt x="211" y="89"/>
                  </a:cubicBezTo>
                  <a:cubicBezTo>
                    <a:pt x="220" y="90"/>
                    <a:pt x="226" y="87"/>
                    <a:pt x="225" y="76"/>
                  </a:cubicBezTo>
                  <a:cubicBezTo>
                    <a:pt x="225" y="64"/>
                    <a:pt x="230" y="58"/>
                    <a:pt x="243" y="63"/>
                  </a:cubicBezTo>
                  <a:cubicBezTo>
                    <a:pt x="252" y="67"/>
                    <a:pt x="259" y="65"/>
                    <a:pt x="265" y="57"/>
                  </a:cubicBezTo>
                  <a:cubicBezTo>
                    <a:pt x="278" y="34"/>
                    <a:pt x="303" y="25"/>
                    <a:pt x="323" y="11"/>
                  </a:cubicBezTo>
                  <a:cubicBezTo>
                    <a:pt x="339" y="0"/>
                    <a:pt x="339" y="21"/>
                    <a:pt x="345" y="29"/>
                  </a:cubicBezTo>
                  <a:cubicBezTo>
                    <a:pt x="357" y="37"/>
                    <a:pt x="359" y="18"/>
                    <a:pt x="369" y="21"/>
                  </a:cubicBezTo>
                  <a:cubicBezTo>
                    <a:pt x="371" y="21"/>
                    <a:pt x="374" y="21"/>
                    <a:pt x="377" y="21"/>
                  </a:cubicBezTo>
                  <a:cubicBezTo>
                    <a:pt x="360" y="41"/>
                    <a:pt x="335" y="41"/>
                    <a:pt x="313" y="48"/>
                  </a:cubicBezTo>
                  <a:cubicBezTo>
                    <a:pt x="278" y="58"/>
                    <a:pt x="249" y="79"/>
                    <a:pt x="221" y="101"/>
                  </a:cubicBezTo>
                  <a:close/>
                </a:path>
              </a:pathLst>
            </a:custGeom>
            <a:solidFill>
              <a:srgbClr val="FAD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C9E11FB6-50A6-FD25-F3A3-AF46212C1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944"/>
              <a:ext cx="790" cy="658"/>
            </a:xfrm>
            <a:custGeom>
              <a:avLst/>
              <a:gdLst>
                <a:gd name="T0" fmla="*/ 0 w 344"/>
                <a:gd name="T1" fmla="*/ 252 h 286"/>
                <a:gd name="T2" fmla="*/ 0 w 344"/>
                <a:gd name="T3" fmla="*/ 248 h 286"/>
                <a:gd name="T4" fmla="*/ 5 w 344"/>
                <a:gd name="T5" fmla="*/ 245 h 286"/>
                <a:gd name="T6" fmla="*/ 62 w 344"/>
                <a:gd name="T7" fmla="*/ 239 h 286"/>
                <a:gd name="T8" fmla="*/ 85 w 344"/>
                <a:gd name="T9" fmla="*/ 233 h 286"/>
                <a:gd name="T10" fmla="*/ 158 w 344"/>
                <a:gd name="T11" fmla="*/ 186 h 286"/>
                <a:gd name="T12" fmla="*/ 163 w 344"/>
                <a:gd name="T13" fmla="*/ 183 h 286"/>
                <a:gd name="T14" fmla="*/ 253 w 344"/>
                <a:gd name="T15" fmla="*/ 113 h 286"/>
                <a:gd name="T16" fmla="*/ 276 w 344"/>
                <a:gd name="T17" fmla="*/ 76 h 286"/>
                <a:gd name="T18" fmla="*/ 286 w 344"/>
                <a:gd name="T19" fmla="*/ 62 h 286"/>
                <a:gd name="T20" fmla="*/ 319 w 344"/>
                <a:gd name="T21" fmla="*/ 9 h 286"/>
                <a:gd name="T22" fmla="*/ 328 w 344"/>
                <a:gd name="T23" fmla="*/ 0 h 286"/>
                <a:gd name="T24" fmla="*/ 328 w 344"/>
                <a:gd name="T25" fmla="*/ 1 h 286"/>
                <a:gd name="T26" fmla="*/ 336 w 344"/>
                <a:gd name="T27" fmla="*/ 36 h 286"/>
                <a:gd name="T28" fmla="*/ 332 w 344"/>
                <a:gd name="T29" fmla="*/ 58 h 286"/>
                <a:gd name="T30" fmla="*/ 304 w 344"/>
                <a:gd name="T31" fmla="*/ 72 h 286"/>
                <a:gd name="T32" fmla="*/ 292 w 344"/>
                <a:gd name="T33" fmla="*/ 84 h 286"/>
                <a:gd name="T34" fmla="*/ 276 w 344"/>
                <a:gd name="T35" fmla="*/ 112 h 286"/>
                <a:gd name="T36" fmla="*/ 274 w 344"/>
                <a:gd name="T37" fmla="*/ 116 h 286"/>
                <a:gd name="T38" fmla="*/ 235 w 344"/>
                <a:gd name="T39" fmla="*/ 166 h 286"/>
                <a:gd name="T40" fmla="*/ 207 w 344"/>
                <a:gd name="T41" fmla="*/ 192 h 286"/>
                <a:gd name="T42" fmla="*/ 176 w 344"/>
                <a:gd name="T43" fmla="*/ 200 h 286"/>
                <a:gd name="T44" fmla="*/ 169 w 344"/>
                <a:gd name="T45" fmla="*/ 194 h 286"/>
                <a:gd name="T46" fmla="*/ 164 w 344"/>
                <a:gd name="T47" fmla="*/ 205 h 286"/>
                <a:gd name="T48" fmla="*/ 140 w 344"/>
                <a:gd name="T49" fmla="*/ 220 h 286"/>
                <a:gd name="T50" fmla="*/ 128 w 344"/>
                <a:gd name="T51" fmla="*/ 230 h 286"/>
                <a:gd name="T52" fmla="*/ 109 w 344"/>
                <a:gd name="T53" fmla="*/ 248 h 286"/>
                <a:gd name="T54" fmla="*/ 61 w 344"/>
                <a:gd name="T55" fmla="*/ 267 h 286"/>
                <a:gd name="T56" fmla="*/ 31 w 344"/>
                <a:gd name="T57" fmla="*/ 257 h 286"/>
                <a:gd name="T58" fmla="*/ 23 w 344"/>
                <a:gd name="T59" fmla="*/ 255 h 286"/>
                <a:gd name="T60" fmla="*/ 0 w 344"/>
                <a:gd name="T61" fmla="*/ 25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4" h="286">
                  <a:moveTo>
                    <a:pt x="0" y="252"/>
                  </a:moveTo>
                  <a:cubicBezTo>
                    <a:pt x="0" y="251"/>
                    <a:pt x="0" y="250"/>
                    <a:pt x="0" y="248"/>
                  </a:cubicBezTo>
                  <a:cubicBezTo>
                    <a:pt x="1" y="247"/>
                    <a:pt x="3" y="245"/>
                    <a:pt x="5" y="245"/>
                  </a:cubicBezTo>
                  <a:cubicBezTo>
                    <a:pt x="24" y="244"/>
                    <a:pt x="43" y="239"/>
                    <a:pt x="62" y="239"/>
                  </a:cubicBezTo>
                  <a:cubicBezTo>
                    <a:pt x="71" y="239"/>
                    <a:pt x="78" y="237"/>
                    <a:pt x="85" y="233"/>
                  </a:cubicBezTo>
                  <a:cubicBezTo>
                    <a:pt x="110" y="219"/>
                    <a:pt x="137" y="206"/>
                    <a:pt x="158" y="186"/>
                  </a:cubicBezTo>
                  <a:cubicBezTo>
                    <a:pt x="159" y="185"/>
                    <a:pt x="161" y="183"/>
                    <a:pt x="163" y="183"/>
                  </a:cubicBezTo>
                  <a:cubicBezTo>
                    <a:pt x="201" y="170"/>
                    <a:pt x="227" y="141"/>
                    <a:pt x="253" y="113"/>
                  </a:cubicBezTo>
                  <a:cubicBezTo>
                    <a:pt x="264" y="102"/>
                    <a:pt x="274" y="92"/>
                    <a:pt x="276" y="76"/>
                  </a:cubicBezTo>
                  <a:cubicBezTo>
                    <a:pt x="277" y="70"/>
                    <a:pt x="281" y="65"/>
                    <a:pt x="286" y="62"/>
                  </a:cubicBezTo>
                  <a:cubicBezTo>
                    <a:pt x="305" y="49"/>
                    <a:pt x="314" y="31"/>
                    <a:pt x="319" y="9"/>
                  </a:cubicBezTo>
                  <a:cubicBezTo>
                    <a:pt x="320" y="5"/>
                    <a:pt x="321" y="0"/>
                    <a:pt x="328" y="0"/>
                  </a:cubicBezTo>
                  <a:cubicBezTo>
                    <a:pt x="328" y="0"/>
                    <a:pt x="328" y="1"/>
                    <a:pt x="328" y="1"/>
                  </a:cubicBezTo>
                  <a:cubicBezTo>
                    <a:pt x="328" y="13"/>
                    <a:pt x="325" y="25"/>
                    <a:pt x="336" y="36"/>
                  </a:cubicBezTo>
                  <a:cubicBezTo>
                    <a:pt x="344" y="43"/>
                    <a:pt x="340" y="53"/>
                    <a:pt x="332" y="58"/>
                  </a:cubicBezTo>
                  <a:cubicBezTo>
                    <a:pt x="323" y="63"/>
                    <a:pt x="315" y="70"/>
                    <a:pt x="304" y="72"/>
                  </a:cubicBezTo>
                  <a:cubicBezTo>
                    <a:pt x="289" y="65"/>
                    <a:pt x="289" y="79"/>
                    <a:pt x="292" y="84"/>
                  </a:cubicBezTo>
                  <a:cubicBezTo>
                    <a:pt x="306" y="105"/>
                    <a:pt x="290" y="108"/>
                    <a:pt x="276" y="112"/>
                  </a:cubicBezTo>
                  <a:cubicBezTo>
                    <a:pt x="275" y="113"/>
                    <a:pt x="274" y="114"/>
                    <a:pt x="274" y="116"/>
                  </a:cubicBezTo>
                  <a:cubicBezTo>
                    <a:pt x="273" y="142"/>
                    <a:pt x="257" y="156"/>
                    <a:pt x="235" y="166"/>
                  </a:cubicBezTo>
                  <a:cubicBezTo>
                    <a:pt x="223" y="171"/>
                    <a:pt x="214" y="180"/>
                    <a:pt x="207" y="192"/>
                  </a:cubicBezTo>
                  <a:cubicBezTo>
                    <a:pt x="200" y="203"/>
                    <a:pt x="190" y="213"/>
                    <a:pt x="176" y="200"/>
                  </a:cubicBezTo>
                  <a:cubicBezTo>
                    <a:pt x="174" y="198"/>
                    <a:pt x="171" y="194"/>
                    <a:pt x="169" y="194"/>
                  </a:cubicBezTo>
                  <a:cubicBezTo>
                    <a:pt x="162" y="194"/>
                    <a:pt x="164" y="201"/>
                    <a:pt x="164" y="205"/>
                  </a:cubicBezTo>
                  <a:cubicBezTo>
                    <a:pt x="165" y="224"/>
                    <a:pt x="156" y="228"/>
                    <a:pt x="140" y="220"/>
                  </a:cubicBezTo>
                  <a:cubicBezTo>
                    <a:pt x="127" y="214"/>
                    <a:pt x="128" y="224"/>
                    <a:pt x="128" y="230"/>
                  </a:cubicBezTo>
                  <a:cubicBezTo>
                    <a:pt x="129" y="245"/>
                    <a:pt x="122" y="249"/>
                    <a:pt x="109" y="248"/>
                  </a:cubicBezTo>
                  <a:cubicBezTo>
                    <a:pt x="90" y="247"/>
                    <a:pt x="78" y="264"/>
                    <a:pt x="61" y="267"/>
                  </a:cubicBezTo>
                  <a:cubicBezTo>
                    <a:pt x="50" y="270"/>
                    <a:pt x="33" y="286"/>
                    <a:pt x="31" y="257"/>
                  </a:cubicBezTo>
                  <a:cubicBezTo>
                    <a:pt x="31" y="253"/>
                    <a:pt x="26" y="253"/>
                    <a:pt x="23" y="255"/>
                  </a:cubicBezTo>
                  <a:cubicBezTo>
                    <a:pt x="15" y="258"/>
                    <a:pt x="8" y="250"/>
                    <a:pt x="0" y="252"/>
                  </a:cubicBezTo>
                  <a:close/>
                </a:path>
              </a:pathLst>
            </a:custGeom>
            <a:solidFill>
              <a:srgbClr val="FB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4C5733D9-2D67-7FEE-B58E-45B1B4A3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3202"/>
              <a:ext cx="237" cy="246"/>
            </a:xfrm>
            <a:custGeom>
              <a:avLst/>
              <a:gdLst>
                <a:gd name="T0" fmla="*/ 0 w 103"/>
                <a:gd name="T1" fmla="*/ 88 h 107"/>
                <a:gd name="T2" fmla="*/ 27 w 103"/>
                <a:gd name="T3" fmla="*/ 78 h 107"/>
                <a:gd name="T4" fmla="*/ 69 w 103"/>
                <a:gd name="T5" fmla="*/ 43 h 107"/>
                <a:gd name="T6" fmla="*/ 92 w 103"/>
                <a:gd name="T7" fmla="*/ 13 h 107"/>
                <a:gd name="T8" fmla="*/ 100 w 103"/>
                <a:gd name="T9" fmla="*/ 0 h 107"/>
                <a:gd name="T10" fmla="*/ 100 w 103"/>
                <a:gd name="T11" fmla="*/ 44 h 107"/>
                <a:gd name="T12" fmla="*/ 61 w 103"/>
                <a:gd name="T13" fmla="*/ 61 h 107"/>
                <a:gd name="T14" fmla="*/ 37 w 103"/>
                <a:gd name="T15" fmla="*/ 83 h 107"/>
                <a:gd name="T16" fmla="*/ 28 w 103"/>
                <a:gd name="T17" fmla="*/ 106 h 107"/>
                <a:gd name="T18" fmla="*/ 0 w 103"/>
                <a:gd name="T19" fmla="*/ 8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7">
                  <a:moveTo>
                    <a:pt x="0" y="88"/>
                  </a:moveTo>
                  <a:cubicBezTo>
                    <a:pt x="12" y="92"/>
                    <a:pt x="21" y="88"/>
                    <a:pt x="27" y="78"/>
                  </a:cubicBezTo>
                  <a:cubicBezTo>
                    <a:pt x="37" y="62"/>
                    <a:pt x="52" y="51"/>
                    <a:pt x="69" y="43"/>
                  </a:cubicBezTo>
                  <a:cubicBezTo>
                    <a:pt x="82" y="36"/>
                    <a:pt x="89" y="27"/>
                    <a:pt x="92" y="13"/>
                  </a:cubicBezTo>
                  <a:cubicBezTo>
                    <a:pt x="93" y="7"/>
                    <a:pt x="94" y="3"/>
                    <a:pt x="100" y="0"/>
                  </a:cubicBezTo>
                  <a:cubicBezTo>
                    <a:pt x="103" y="15"/>
                    <a:pt x="93" y="30"/>
                    <a:pt x="100" y="44"/>
                  </a:cubicBezTo>
                  <a:cubicBezTo>
                    <a:pt x="90" y="58"/>
                    <a:pt x="81" y="69"/>
                    <a:pt x="61" y="61"/>
                  </a:cubicBezTo>
                  <a:cubicBezTo>
                    <a:pt x="49" y="57"/>
                    <a:pt x="35" y="70"/>
                    <a:pt x="37" y="83"/>
                  </a:cubicBezTo>
                  <a:cubicBezTo>
                    <a:pt x="39" y="94"/>
                    <a:pt x="41" y="105"/>
                    <a:pt x="28" y="106"/>
                  </a:cubicBezTo>
                  <a:cubicBezTo>
                    <a:pt x="17" y="107"/>
                    <a:pt x="2" y="106"/>
                    <a:pt x="0" y="88"/>
                  </a:cubicBezTo>
                  <a:close/>
                </a:path>
              </a:pathLst>
            </a:custGeom>
            <a:solidFill>
              <a:srgbClr val="FAE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D1134D45-BA9D-31F7-79CF-4F4B5064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510"/>
              <a:ext cx="1984" cy="1287"/>
            </a:xfrm>
            <a:custGeom>
              <a:avLst/>
              <a:gdLst>
                <a:gd name="T0" fmla="*/ 33 w 863"/>
                <a:gd name="T1" fmla="*/ 560 h 560"/>
                <a:gd name="T2" fmla="*/ 17 w 863"/>
                <a:gd name="T3" fmla="*/ 498 h 560"/>
                <a:gd name="T4" fmla="*/ 27 w 863"/>
                <a:gd name="T5" fmla="*/ 314 h 560"/>
                <a:gd name="T6" fmla="*/ 61 w 863"/>
                <a:gd name="T7" fmla="*/ 235 h 560"/>
                <a:gd name="T8" fmla="*/ 72 w 863"/>
                <a:gd name="T9" fmla="*/ 208 h 560"/>
                <a:gd name="T10" fmla="*/ 132 w 863"/>
                <a:gd name="T11" fmla="*/ 135 h 560"/>
                <a:gd name="T12" fmla="*/ 253 w 863"/>
                <a:gd name="T13" fmla="*/ 44 h 560"/>
                <a:gd name="T14" fmla="*/ 394 w 863"/>
                <a:gd name="T15" fmla="*/ 4 h 560"/>
                <a:gd name="T16" fmla="*/ 518 w 863"/>
                <a:gd name="T17" fmla="*/ 9 h 560"/>
                <a:gd name="T18" fmla="*/ 635 w 863"/>
                <a:gd name="T19" fmla="*/ 51 h 560"/>
                <a:gd name="T20" fmla="*/ 711 w 863"/>
                <a:gd name="T21" fmla="*/ 96 h 560"/>
                <a:gd name="T22" fmla="*/ 724 w 863"/>
                <a:gd name="T23" fmla="*/ 105 h 560"/>
                <a:gd name="T24" fmla="*/ 773 w 863"/>
                <a:gd name="T25" fmla="*/ 162 h 560"/>
                <a:gd name="T26" fmla="*/ 826 w 863"/>
                <a:gd name="T27" fmla="*/ 247 h 560"/>
                <a:gd name="T28" fmla="*/ 833 w 863"/>
                <a:gd name="T29" fmla="*/ 257 h 560"/>
                <a:gd name="T30" fmla="*/ 833 w 863"/>
                <a:gd name="T31" fmla="*/ 261 h 560"/>
                <a:gd name="T32" fmla="*/ 861 w 863"/>
                <a:gd name="T33" fmla="*/ 333 h 560"/>
                <a:gd name="T34" fmla="*/ 855 w 863"/>
                <a:gd name="T35" fmla="*/ 354 h 560"/>
                <a:gd name="T36" fmla="*/ 843 w 863"/>
                <a:gd name="T37" fmla="*/ 338 h 560"/>
                <a:gd name="T38" fmla="*/ 697 w 863"/>
                <a:gd name="T39" fmla="*/ 108 h 560"/>
                <a:gd name="T40" fmla="*/ 564 w 863"/>
                <a:gd name="T41" fmla="*/ 39 h 560"/>
                <a:gd name="T42" fmla="*/ 431 w 863"/>
                <a:gd name="T43" fmla="*/ 17 h 560"/>
                <a:gd name="T44" fmla="*/ 317 w 863"/>
                <a:gd name="T45" fmla="*/ 40 h 560"/>
                <a:gd name="T46" fmla="*/ 242 w 863"/>
                <a:gd name="T47" fmla="*/ 70 h 560"/>
                <a:gd name="T48" fmla="*/ 149 w 863"/>
                <a:gd name="T49" fmla="*/ 140 h 560"/>
                <a:gd name="T50" fmla="*/ 118 w 863"/>
                <a:gd name="T51" fmla="*/ 170 h 560"/>
                <a:gd name="T52" fmla="*/ 29 w 863"/>
                <a:gd name="T53" fmla="*/ 369 h 560"/>
                <a:gd name="T54" fmla="*/ 31 w 863"/>
                <a:gd name="T55" fmla="*/ 520 h 560"/>
                <a:gd name="T56" fmla="*/ 38 w 863"/>
                <a:gd name="T57" fmla="*/ 535 h 560"/>
                <a:gd name="T58" fmla="*/ 33 w 863"/>
                <a:gd name="T5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3" h="560">
                  <a:moveTo>
                    <a:pt x="33" y="560"/>
                  </a:moveTo>
                  <a:cubicBezTo>
                    <a:pt x="15" y="543"/>
                    <a:pt x="23" y="519"/>
                    <a:pt x="17" y="498"/>
                  </a:cubicBezTo>
                  <a:cubicBezTo>
                    <a:pt x="0" y="435"/>
                    <a:pt x="12" y="374"/>
                    <a:pt x="27" y="314"/>
                  </a:cubicBezTo>
                  <a:cubicBezTo>
                    <a:pt x="33" y="287"/>
                    <a:pt x="37" y="256"/>
                    <a:pt x="61" y="235"/>
                  </a:cubicBezTo>
                  <a:cubicBezTo>
                    <a:pt x="68" y="228"/>
                    <a:pt x="66" y="216"/>
                    <a:pt x="72" y="208"/>
                  </a:cubicBezTo>
                  <a:cubicBezTo>
                    <a:pt x="90" y="182"/>
                    <a:pt x="111" y="159"/>
                    <a:pt x="132" y="135"/>
                  </a:cubicBezTo>
                  <a:cubicBezTo>
                    <a:pt x="166" y="96"/>
                    <a:pt x="206" y="65"/>
                    <a:pt x="253" y="44"/>
                  </a:cubicBezTo>
                  <a:cubicBezTo>
                    <a:pt x="297" y="24"/>
                    <a:pt x="343" y="7"/>
                    <a:pt x="394" y="4"/>
                  </a:cubicBezTo>
                  <a:cubicBezTo>
                    <a:pt x="436" y="1"/>
                    <a:pt x="477" y="0"/>
                    <a:pt x="518" y="9"/>
                  </a:cubicBezTo>
                  <a:cubicBezTo>
                    <a:pt x="558" y="19"/>
                    <a:pt x="599" y="27"/>
                    <a:pt x="635" y="51"/>
                  </a:cubicBezTo>
                  <a:cubicBezTo>
                    <a:pt x="659" y="67"/>
                    <a:pt x="689" y="76"/>
                    <a:pt x="711" y="96"/>
                  </a:cubicBezTo>
                  <a:cubicBezTo>
                    <a:pt x="715" y="99"/>
                    <a:pt x="723" y="101"/>
                    <a:pt x="724" y="105"/>
                  </a:cubicBezTo>
                  <a:cubicBezTo>
                    <a:pt x="732" y="130"/>
                    <a:pt x="757" y="142"/>
                    <a:pt x="773" y="162"/>
                  </a:cubicBezTo>
                  <a:cubicBezTo>
                    <a:pt x="794" y="188"/>
                    <a:pt x="811" y="217"/>
                    <a:pt x="826" y="247"/>
                  </a:cubicBezTo>
                  <a:cubicBezTo>
                    <a:pt x="828" y="250"/>
                    <a:pt x="830" y="253"/>
                    <a:pt x="833" y="257"/>
                  </a:cubicBezTo>
                  <a:cubicBezTo>
                    <a:pt x="833" y="258"/>
                    <a:pt x="833" y="259"/>
                    <a:pt x="833" y="261"/>
                  </a:cubicBezTo>
                  <a:cubicBezTo>
                    <a:pt x="852" y="281"/>
                    <a:pt x="855" y="308"/>
                    <a:pt x="861" y="333"/>
                  </a:cubicBezTo>
                  <a:cubicBezTo>
                    <a:pt x="863" y="340"/>
                    <a:pt x="863" y="349"/>
                    <a:pt x="855" y="354"/>
                  </a:cubicBezTo>
                  <a:cubicBezTo>
                    <a:pt x="844" y="354"/>
                    <a:pt x="844" y="345"/>
                    <a:pt x="843" y="338"/>
                  </a:cubicBezTo>
                  <a:cubicBezTo>
                    <a:pt x="821" y="245"/>
                    <a:pt x="769" y="170"/>
                    <a:pt x="697" y="108"/>
                  </a:cubicBezTo>
                  <a:cubicBezTo>
                    <a:pt x="659" y="76"/>
                    <a:pt x="614" y="54"/>
                    <a:pt x="564" y="39"/>
                  </a:cubicBezTo>
                  <a:cubicBezTo>
                    <a:pt x="520" y="26"/>
                    <a:pt x="476" y="17"/>
                    <a:pt x="431" y="17"/>
                  </a:cubicBezTo>
                  <a:cubicBezTo>
                    <a:pt x="393" y="17"/>
                    <a:pt x="354" y="22"/>
                    <a:pt x="317" y="40"/>
                  </a:cubicBezTo>
                  <a:cubicBezTo>
                    <a:pt x="293" y="51"/>
                    <a:pt x="266" y="57"/>
                    <a:pt x="242" y="70"/>
                  </a:cubicBezTo>
                  <a:cubicBezTo>
                    <a:pt x="208" y="88"/>
                    <a:pt x="173" y="107"/>
                    <a:pt x="149" y="140"/>
                  </a:cubicBezTo>
                  <a:cubicBezTo>
                    <a:pt x="140" y="152"/>
                    <a:pt x="128" y="160"/>
                    <a:pt x="118" y="170"/>
                  </a:cubicBezTo>
                  <a:cubicBezTo>
                    <a:pt x="66" y="227"/>
                    <a:pt x="41" y="296"/>
                    <a:pt x="29" y="369"/>
                  </a:cubicBezTo>
                  <a:cubicBezTo>
                    <a:pt x="20" y="419"/>
                    <a:pt x="24" y="470"/>
                    <a:pt x="31" y="520"/>
                  </a:cubicBezTo>
                  <a:cubicBezTo>
                    <a:pt x="32" y="526"/>
                    <a:pt x="36" y="530"/>
                    <a:pt x="38" y="535"/>
                  </a:cubicBezTo>
                  <a:cubicBezTo>
                    <a:pt x="42" y="544"/>
                    <a:pt x="45" y="554"/>
                    <a:pt x="33" y="560"/>
                  </a:cubicBezTo>
                  <a:close/>
                </a:path>
              </a:pathLst>
            </a:custGeom>
            <a:solidFill>
              <a:srgbClr val="FBC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9000EACC-A8EE-A4AF-2AE5-4780399C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2108"/>
              <a:ext cx="157" cy="839"/>
            </a:xfrm>
            <a:custGeom>
              <a:avLst/>
              <a:gdLst>
                <a:gd name="T0" fmla="*/ 34 w 68"/>
                <a:gd name="T1" fmla="*/ 93 h 365"/>
                <a:gd name="T2" fmla="*/ 20 w 68"/>
                <a:gd name="T3" fmla="*/ 19 h 365"/>
                <a:gd name="T4" fmla="*/ 14 w 68"/>
                <a:gd name="T5" fmla="*/ 1 h 365"/>
                <a:gd name="T6" fmla="*/ 18 w 68"/>
                <a:gd name="T7" fmla="*/ 0 h 365"/>
                <a:gd name="T8" fmla="*/ 18 w 68"/>
                <a:gd name="T9" fmla="*/ 0 h 365"/>
                <a:gd name="T10" fmla="*/ 28 w 68"/>
                <a:gd name="T11" fmla="*/ 5 h 365"/>
                <a:gd name="T12" fmla="*/ 56 w 68"/>
                <a:gd name="T13" fmla="*/ 68 h 365"/>
                <a:gd name="T14" fmla="*/ 57 w 68"/>
                <a:gd name="T15" fmla="*/ 74 h 365"/>
                <a:gd name="T16" fmla="*/ 58 w 68"/>
                <a:gd name="T17" fmla="*/ 112 h 365"/>
                <a:gd name="T18" fmla="*/ 55 w 68"/>
                <a:gd name="T19" fmla="*/ 260 h 365"/>
                <a:gd name="T20" fmla="*/ 30 w 68"/>
                <a:gd name="T21" fmla="*/ 341 h 365"/>
                <a:gd name="T22" fmla="*/ 7 w 68"/>
                <a:gd name="T23" fmla="*/ 365 h 365"/>
                <a:gd name="T24" fmla="*/ 7 w 68"/>
                <a:gd name="T25" fmla="*/ 348 h 365"/>
                <a:gd name="T26" fmla="*/ 21 w 68"/>
                <a:gd name="T27" fmla="*/ 295 h 365"/>
                <a:gd name="T28" fmla="*/ 32 w 68"/>
                <a:gd name="T29" fmla="*/ 237 h 365"/>
                <a:gd name="T30" fmla="*/ 37 w 68"/>
                <a:gd name="T31" fmla="*/ 186 h 365"/>
                <a:gd name="T32" fmla="*/ 30 w 68"/>
                <a:gd name="T33" fmla="*/ 105 h 365"/>
                <a:gd name="T34" fmla="*/ 34 w 68"/>
                <a:gd name="T35" fmla="*/ 9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65">
                  <a:moveTo>
                    <a:pt x="34" y="93"/>
                  </a:moveTo>
                  <a:cubicBezTo>
                    <a:pt x="44" y="65"/>
                    <a:pt x="27" y="43"/>
                    <a:pt x="20" y="19"/>
                  </a:cubicBezTo>
                  <a:cubicBezTo>
                    <a:pt x="18" y="13"/>
                    <a:pt x="13" y="8"/>
                    <a:pt x="14" y="1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4"/>
                    <a:pt x="25" y="2"/>
                    <a:pt x="28" y="5"/>
                  </a:cubicBezTo>
                  <a:cubicBezTo>
                    <a:pt x="41" y="24"/>
                    <a:pt x="42" y="49"/>
                    <a:pt x="56" y="68"/>
                  </a:cubicBezTo>
                  <a:cubicBezTo>
                    <a:pt x="57" y="70"/>
                    <a:pt x="57" y="72"/>
                    <a:pt x="57" y="74"/>
                  </a:cubicBezTo>
                  <a:cubicBezTo>
                    <a:pt x="55" y="87"/>
                    <a:pt x="56" y="99"/>
                    <a:pt x="58" y="112"/>
                  </a:cubicBezTo>
                  <a:cubicBezTo>
                    <a:pt x="68" y="161"/>
                    <a:pt x="62" y="210"/>
                    <a:pt x="55" y="260"/>
                  </a:cubicBezTo>
                  <a:cubicBezTo>
                    <a:pt x="50" y="288"/>
                    <a:pt x="35" y="313"/>
                    <a:pt x="30" y="341"/>
                  </a:cubicBezTo>
                  <a:cubicBezTo>
                    <a:pt x="28" y="352"/>
                    <a:pt x="22" y="363"/>
                    <a:pt x="7" y="365"/>
                  </a:cubicBezTo>
                  <a:cubicBezTo>
                    <a:pt x="0" y="360"/>
                    <a:pt x="4" y="353"/>
                    <a:pt x="7" y="348"/>
                  </a:cubicBezTo>
                  <a:cubicBezTo>
                    <a:pt x="18" y="332"/>
                    <a:pt x="20" y="314"/>
                    <a:pt x="21" y="295"/>
                  </a:cubicBezTo>
                  <a:cubicBezTo>
                    <a:pt x="23" y="276"/>
                    <a:pt x="27" y="256"/>
                    <a:pt x="32" y="237"/>
                  </a:cubicBezTo>
                  <a:cubicBezTo>
                    <a:pt x="37" y="220"/>
                    <a:pt x="39" y="203"/>
                    <a:pt x="37" y="186"/>
                  </a:cubicBezTo>
                  <a:cubicBezTo>
                    <a:pt x="33" y="159"/>
                    <a:pt x="38" y="132"/>
                    <a:pt x="30" y="105"/>
                  </a:cubicBezTo>
                  <a:cubicBezTo>
                    <a:pt x="29" y="101"/>
                    <a:pt x="30" y="96"/>
                    <a:pt x="34" y="93"/>
                  </a:cubicBezTo>
                  <a:close/>
                </a:path>
              </a:pathLst>
            </a:custGeom>
            <a:solidFill>
              <a:srgbClr val="FB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58DFFA14-8BF3-9B47-EE9D-2133B862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1954"/>
              <a:ext cx="73" cy="80"/>
            </a:xfrm>
            <a:custGeom>
              <a:avLst/>
              <a:gdLst>
                <a:gd name="T0" fmla="*/ 0 w 32"/>
                <a:gd name="T1" fmla="*/ 16 h 35"/>
                <a:gd name="T2" fmla="*/ 24 w 32"/>
                <a:gd name="T3" fmla="*/ 0 h 35"/>
                <a:gd name="T4" fmla="*/ 16 w 32"/>
                <a:gd name="T5" fmla="*/ 35 h 35"/>
                <a:gd name="T6" fmla="*/ 0 w 32"/>
                <a:gd name="T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5">
                  <a:moveTo>
                    <a:pt x="0" y="16"/>
                  </a:moveTo>
                  <a:cubicBezTo>
                    <a:pt x="12" y="17"/>
                    <a:pt x="13" y="1"/>
                    <a:pt x="24" y="0"/>
                  </a:cubicBezTo>
                  <a:cubicBezTo>
                    <a:pt x="32" y="14"/>
                    <a:pt x="27" y="25"/>
                    <a:pt x="16" y="35"/>
                  </a:cubicBezTo>
                  <a:cubicBezTo>
                    <a:pt x="19" y="22"/>
                    <a:pt x="2" y="25"/>
                    <a:pt x="0" y="16"/>
                  </a:cubicBezTo>
                  <a:close/>
                </a:path>
              </a:pathLst>
            </a:custGeom>
            <a:solidFill>
              <a:srgbClr val="F7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9">
              <a:extLst>
                <a:ext uri="{FF2B5EF4-FFF2-40B4-BE49-F238E27FC236}">
                  <a16:creationId xmlns:a16="http://schemas.microsoft.com/office/drawing/2014/main" id="{2B6EBE0A-1155-00DE-0471-6FD13D5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112"/>
              <a:ext cx="906" cy="1409"/>
            </a:xfrm>
            <a:custGeom>
              <a:avLst/>
              <a:gdLst>
                <a:gd name="T0" fmla="*/ 326 w 394"/>
                <a:gd name="T1" fmla="*/ 362 h 613"/>
                <a:gd name="T2" fmla="*/ 319 w 394"/>
                <a:gd name="T3" fmla="*/ 387 h 613"/>
                <a:gd name="T4" fmla="*/ 293 w 394"/>
                <a:gd name="T5" fmla="*/ 422 h 613"/>
                <a:gd name="T6" fmla="*/ 277 w 394"/>
                <a:gd name="T7" fmla="*/ 448 h 613"/>
                <a:gd name="T8" fmla="*/ 243 w 394"/>
                <a:gd name="T9" fmla="*/ 490 h 613"/>
                <a:gd name="T10" fmla="*/ 166 w 394"/>
                <a:gd name="T11" fmla="*/ 547 h 613"/>
                <a:gd name="T12" fmla="*/ 158 w 394"/>
                <a:gd name="T13" fmla="*/ 553 h 613"/>
                <a:gd name="T14" fmla="*/ 96 w 394"/>
                <a:gd name="T15" fmla="*/ 594 h 613"/>
                <a:gd name="T16" fmla="*/ 2 w 394"/>
                <a:gd name="T17" fmla="*/ 610 h 613"/>
                <a:gd name="T18" fmla="*/ 7 w 394"/>
                <a:gd name="T19" fmla="*/ 600 h 613"/>
                <a:gd name="T20" fmla="*/ 45 w 394"/>
                <a:gd name="T21" fmla="*/ 590 h 613"/>
                <a:gd name="T22" fmla="*/ 104 w 394"/>
                <a:gd name="T23" fmla="*/ 569 h 613"/>
                <a:gd name="T24" fmla="*/ 168 w 394"/>
                <a:gd name="T25" fmla="*/ 530 h 613"/>
                <a:gd name="T26" fmla="*/ 230 w 394"/>
                <a:gd name="T27" fmla="*/ 475 h 613"/>
                <a:gd name="T28" fmla="*/ 239 w 394"/>
                <a:gd name="T29" fmla="*/ 464 h 613"/>
                <a:gd name="T30" fmla="*/ 288 w 394"/>
                <a:gd name="T31" fmla="*/ 396 h 613"/>
                <a:gd name="T32" fmla="*/ 324 w 394"/>
                <a:gd name="T33" fmla="*/ 333 h 613"/>
                <a:gd name="T34" fmla="*/ 353 w 394"/>
                <a:gd name="T35" fmla="*/ 151 h 613"/>
                <a:gd name="T36" fmla="*/ 346 w 394"/>
                <a:gd name="T37" fmla="*/ 67 h 613"/>
                <a:gd name="T38" fmla="*/ 346 w 394"/>
                <a:gd name="T39" fmla="*/ 67 h 613"/>
                <a:gd name="T40" fmla="*/ 323 w 394"/>
                <a:gd name="T41" fmla="*/ 1 h 613"/>
                <a:gd name="T42" fmla="*/ 350 w 394"/>
                <a:gd name="T43" fmla="*/ 39 h 613"/>
                <a:gd name="T44" fmla="*/ 362 w 394"/>
                <a:gd name="T45" fmla="*/ 66 h 613"/>
                <a:gd name="T46" fmla="*/ 366 w 394"/>
                <a:gd name="T47" fmla="*/ 131 h 613"/>
                <a:gd name="T48" fmla="*/ 385 w 394"/>
                <a:gd name="T49" fmla="*/ 163 h 613"/>
                <a:gd name="T50" fmla="*/ 394 w 394"/>
                <a:gd name="T51" fmla="*/ 175 h 613"/>
                <a:gd name="T52" fmla="*/ 378 w 394"/>
                <a:gd name="T53" fmla="*/ 190 h 613"/>
                <a:gd name="T54" fmla="*/ 370 w 394"/>
                <a:gd name="T55" fmla="*/ 203 h 613"/>
                <a:gd name="T56" fmla="*/ 362 w 394"/>
                <a:gd name="T57" fmla="*/ 263 h 613"/>
                <a:gd name="T58" fmla="*/ 359 w 394"/>
                <a:gd name="T59" fmla="*/ 286 h 613"/>
                <a:gd name="T60" fmla="*/ 357 w 394"/>
                <a:gd name="T61" fmla="*/ 306 h 613"/>
                <a:gd name="T62" fmla="*/ 326 w 394"/>
                <a:gd name="T63" fmla="*/ 36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613">
                  <a:moveTo>
                    <a:pt x="326" y="362"/>
                  </a:moveTo>
                  <a:cubicBezTo>
                    <a:pt x="319" y="369"/>
                    <a:pt x="323" y="379"/>
                    <a:pt x="319" y="387"/>
                  </a:cubicBezTo>
                  <a:cubicBezTo>
                    <a:pt x="311" y="399"/>
                    <a:pt x="310" y="415"/>
                    <a:pt x="293" y="422"/>
                  </a:cubicBezTo>
                  <a:cubicBezTo>
                    <a:pt x="284" y="426"/>
                    <a:pt x="279" y="436"/>
                    <a:pt x="277" y="448"/>
                  </a:cubicBezTo>
                  <a:cubicBezTo>
                    <a:pt x="274" y="467"/>
                    <a:pt x="256" y="477"/>
                    <a:pt x="243" y="490"/>
                  </a:cubicBezTo>
                  <a:cubicBezTo>
                    <a:pt x="221" y="514"/>
                    <a:pt x="199" y="538"/>
                    <a:pt x="166" y="547"/>
                  </a:cubicBezTo>
                  <a:cubicBezTo>
                    <a:pt x="163" y="548"/>
                    <a:pt x="160" y="550"/>
                    <a:pt x="158" y="553"/>
                  </a:cubicBezTo>
                  <a:cubicBezTo>
                    <a:pt x="141" y="572"/>
                    <a:pt x="117" y="580"/>
                    <a:pt x="96" y="594"/>
                  </a:cubicBezTo>
                  <a:cubicBezTo>
                    <a:pt x="67" y="613"/>
                    <a:pt x="34" y="606"/>
                    <a:pt x="2" y="610"/>
                  </a:cubicBezTo>
                  <a:cubicBezTo>
                    <a:pt x="0" y="605"/>
                    <a:pt x="3" y="602"/>
                    <a:pt x="7" y="600"/>
                  </a:cubicBezTo>
                  <a:cubicBezTo>
                    <a:pt x="20" y="597"/>
                    <a:pt x="33" y="593"/>
                    <a:pt x="45" y="590"/>
                  </a:cubicBezTo>
                  <a:cubicBezTo>
                    <a:pt x="66" y="587"/>
                    <a:pt x="84" y="576"/>
                    <a:pt x="104" y="569"/>
                  </a:cubicBezTo>
                  <a:cubicBezTo>
                    <a:pt x="124" y="555"/>
                    <a:pt x="147" y="544"/>
                    <a:pt x="168" y="530"/>
                  </a:cubicBezTo>
                  <a:cubicBezTo>
                    <a:pt x="191" y="514"/>
                    <a:pt x="212" y="496"/>
                    <a:pt x="230" y="475"/>
                  </a:cubicBezTo>
                  <a:cubicBezTo>
                    <a:pt x="233" y="471"/>
                    <a:pt x="235" y="467"/>
                    <a:pt x="239" y="464"/>
                  </a:cubicBezTo>
                  <a:cubicBezTo>
                    <a:pt x="266" y="449"/>
                    <a:pt x="278" y="422"/>
                    <a:pt x="288" y="396"/>
                  </a:cubicBezTo>
                  <a:cubicBezTo>
                    <a:pt x="297" y="373"/>
                    <a:pt x="315" y="356"/>
                    <a:pt x="324" y="333"/>
                  </a:cubicBezTo>
                  <a:cubicBezTo>
                    <a:pt x="348" y="275"/>
                    <a:pt x="356" y="213"/>
                    <a:pt x="353" y="151"/>
                  </a:cubicBezTo>
                  <a:cubicBezTo>
                    <a:pt x="352" y="123"/>
                    <a:pt x="350" y="95"/>
                    <a:pt x="346" y="67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38" y="45"/>
                    <a:pt x="329" y="23"/>
                    <a:pt x="323" y="1"/>
                  </a:cubicBezTo>
                  <a:cubicBezTo>
                    <a:pt x="346" y="0"/>
                    <a:pt x="354" y="11"/>
                    <a:pt x="350" y="39"/>
                  </a:cubicBezTo>
                  <a:cubicBezTo>
                    <a:pt x="339" y="54"/>
                    <a:pt x="360" y="56"/>
                    <a:pt x="362" y="66"/>
                  </a:cubicBezTo>
                  <a:cubicBezTo>
                    <a:pt x="383" y="86"/>
                    <a:pt x="384" y="107"/>
                    <a:pt x="366" y="131"/>
                  </a:cubicBezTo>
                  <a:cubicBezTo>
                    <a:pt x="366" y="145"/>
                    <a:pt x="365" y="161"/>
                    <a:pt x="385" y="163"/>
                  </a:cubicBezTo>
                  <a:cubicBezTo>
                    <a:pt x="392" y="164"/>
                    <a:pt x="394" y="169"/>
                    <a:pt x="394" y="175"/>
                  </a:cubicBezTo>
                  <a:cubicBezTo>
                    <a:pt x="393" y="184"/>
                    <a:pt x="387" y="189"/>
                    <a:pt x="378" y="190"/>
                  </a:cubicBezTo>
                  <a:cubicBezTo>
                    <a:pt x="372" y="192"/>
                    <a:pt x="355" y="187"/>
                    <a:pt x="370" y="203"/>
                  </a:cubicBezTo>
                  <a:cubicBezTo>
                    <a:pt x="376" y="224"/>
                    <a:pt x="378" y="244"/>
                    <a:pt x="362" y="263"/>
                  </a:cubicBezTo>
                  <a:cubicBezTo>
                    <a:pt x="356" y="270"/>
                    <a:pt x="353" y="277"/>
                    <a:pt x="359" y="286"/>
                  </a:cubicBezTo>
                  <a:cubicBezTo>
                    <a:pt x="364" y="292"/>
                    <a:pt x="361" y="299"/>
                    <a:pt x="357" y="306"/>
                  </a:cubicBezTo>
                  <a:cubicBezTo>
                    <a:pt x="346" y="324"/>
                    <a:pt x="336" y="343"/>
                    <a:pt x="326" y="362"/>
                  </a:cubicBezTo>
                  <a:close/>
                </a:path>
              </a:pathLst>
            </a:custGeom>
            <a:solidFill>
              <a:srgbClr val="FBD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60">
              <a:extLst>
                <a:ext uri="{FF2B5EF4-FFF2-40B4-BE49-F238E27FC236}">
                  <a16:creationId xmlns:a16="http://schemas.microsoft.com/office/drawing/2014/main" id="{C44EEE80-BD4E-29C4-8C59-905B38F7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2255"/>
              <a:ext cx="83" cy="159"/>
            </a:xfrm>
            <a:custGeom>
              <a:avLst/>
              <a:gdLst>
                <a:gd name="T0" fmla="*/ 4 w 36"/>
                <a:gd name="T1" fmla="*/ 69 h 69"/>
                <a:gd name="T2" fmla="*/ 0 w 36"/>
                <a:gd name="T3" fmla="*/ 4 h 69"/>
                <a:gd name="T4" fmla="*/ 19 w 36"/>
                <a:gd name="T5" fmla="*/ 2 h 69"/>
                <a:gd name="T6" fmla="*/ 35 w 36"/>
                <a:gd name="T7" fmla="*/ 17 h 69"/>
                <a:gd name="T8" fmla="*/ 16 w 36"/>
                <a:gd name="T9" fmla="*/ 64 h 69"/>
                <a:gd name="T10" fmla="*/ 4 w 3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9">
                  <a:moveTo>
                    <a:pt x="4" y="69"/>
                  </a:moveTo>
                  <a:cubicBezTo>
                    <a:pt x="16" y="46"/>
                    <a:pt x="12" y="25"/>
                    <a:pt x="0" y="4"/>
                  </a:cubicBezTo>
                  <a:cubicBezTo>
                    <a:pt x="7" y="5"/>
                    <a:pt x="13" y="3"/>
                    <a:pt x="19" y="2"/>
                  </a:cubicBezTo>
                  <a:cubicBezTo>
                    <a:pt x="30" y="0"/>
                    <a:pt x="36" y="7"/>
                    <a:pt x="35" y="17"/>
                  </a:cubicBezTo>
                  <a:cubicBezTo>
                    <a:pt x="32" y="34"/>
                    <a:pt x="31" y="52"/>
                    <a:pt x="16" y="64"/>
                  </a:cubicBezTo>
                  <a:cubicBezTo>
                    <a:pt x="12" y="66"/>
                    <a:pt x="8" y="67"/>
                    <a:pt x="4" y="69"/>
                  </a:cubicBezTo>
                  <a:close/>
                </a:path>
              </a:pathLst>
            </a:custGeom>
            <a:solidFill>
              <a:srgbClr val="FAE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61">
              <a:extLst>
                <a:ext uri="{FF2B5EF4-FFF2-40B4-BE49-F238E27FC236}">
                  <a16:creationId xmlns:a16="http://schemas.microsoft.com/office/drawing/2014/main" id="{35DC91AC-92B6-22DA-36A9-D711346E2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080"/>
              <a:ext cx="133" cy="122"/>
            </a:xfrm>
            <a:custGeom>
              <a:avLst/>
              <a:gdLst>
                <a:gd name="T0" fmla="*/ 40 w 58"/>
                <a:gd name="T1" fmla="*/ 53 h 53"/>
                <a:gd name="T2" fmla="*/ 12 w 58"/>
                <a:gd name="T3" fmla="*/ 17 h 53"/>
                <a:gd name="T4" fmla="*/ 8 w 58"/>
                <a:gd name="T5" fmla="*/ 17 h 53"/>
                <a:gd name="T6" fmla="*/ 0 w 58"/>
                <a:gd name="T7" fmla="*/ 12 h 53"/>
                <a:gd name="T8" fmla="*/ 32 w 58"/>
                <a:gd name="T9" fmla="*/ 0 h 53"/>
                <a:gd name="T10" fmla="*/ 45 w 58"/>
                <a:gd name="T11" fmla="*/ 19 h 53"/>
                <a:gd name="T12" fmla="*/ 40 w 5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3">
                  <a:moveTo>
                    <a:pt x="40" y="53"/>
                  </a:moveTo>
                  <a:cubicBezTo>
                    <a:pt x="38" y="27"/>
                    <a:pt x="31" y="18"/>
                    <a:pt x="12" y="17"/>
                  </a:cubicBezTo>
                  <a:cubicBezTo>
                    <a:pt x="11" y="19"/>
                    <a:pt x="9" y="19"/>
                    <a:pt x="8" y="17"/>
                  </a:cubicBezTo>
                  <a:cubicBezTo>
                    <a:pt x="5" y="17"/>
                    <a:pt x="1" y="16"/>
                    <a:pt x="0" y="12"/>
                  </a:cubicBezTo>
                  <a:cubicBezTo>
                    <a:pt x="14" y="16"/>
                    <a:pt x="23" y="9"/>
                    <a:pt x="32" y="0"/>
                  </a:cubicBezTo>
                  <a:cubicBezTo>
                    <a:pt x="44" y="1"/>
                    <a:pt x="58" y="0"/>
                    <a:pt x="45" y="19"/>
                  </a:cubicBezTo>
                  <a:cubicBezTo>
                    <a:pt x="39" y="29"/>
                    <a:pt x="49" y="43"/>
                    <a:pt x="40" y="53"/>
                  </a:cubicBezTo>
                  <a:close/>
                </a:path>
              </a:pathLst>
            </a:custGeom>
            <a:solidFill>
              <a:srgbClr val="F8E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96656F2A-2442-C391-75C7-C2993BA0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220"/>
              <a:ext cx="42" cy="56"/>
            </a:xfrm>
            <a:custGeom>
              <a:avLst/>
              <a:gdLst>
                <a:gd name="T0" fmla="*/ 4 w 18"/>
                <a:gd name="T1" fmla="*/ 0 h 24"/>
                <a:gd name="T2" fmla="*/ 4 w 18"/>
                <a:gd name="T3" fmla="*/ 24 h 24"/>
                <a:gd name="T4" fmla="*/ 0 w 18"/>
                <a:gd name="T5" fmla="*/ 0 h 24"/>
                <a:gd name="T6" fmla="*/ 4 w 1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cubicBezTo>
                    <a:pt x="6" y="8"/>
                    <a:pt x="18" y="16"/>
                    <a:pt x="4" y="24"/>
                  </a:cubicBezTo>
                  <a:cubicBezTo>
                    <a:pt x="3" y="16"/>
                    <a:pt x="1" y="8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AE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63">
              <a:extLst>
                <a:ext uri="{FF2B5EF4-FFF2-40B4-BE49-F238E27FC236}">
                  <a16:creationId xmlns:a16="http://schemas.microsoft.com/office/drawing/2014/main" id="{F748283C-7C6D-EF3D-C8CD-83E213B7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717"/>
              <a:ext cx="117" cy="136"/>
            </a:xfrm>
            <a:custGeom>
              <a:avLst/>
              <a:gdLst>
                <a:gd name="T0" fmla="*/ 51 w 51"/>
                <a:gd name="T1" fmla="*/ 7 h 59"/>
                <a:gd name="T2" fmla="*/ 11 w 51"/>
                <a:gd name="T3" fmla="*/ 40 h 59"/>
                <a:gd name="T4" fmla="*/ 3 w 51"/>
                <a:gd name="T5" fmla="*/ 59 h 59"/>
                <a:gd name="T6" fmla="*/ 4 w 51"/>
                <a:gd name="T7" fmla="*/ 22 h 59"/>
                <a:gd name="T8" fmla="*/ 25 w 51"/>
                <a:gd name="T9" fmla="*/ 5 h 59"/>
                <a:gd name="T10" fmla="*/ 51 w 51"/>
                <a:gd name="T1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9">
                  <a:moveTo>
                    <a:pt x="51" y="7"/>
                  </a:moveTo>
                  <a:cubicBezTo>
                    <a:pt x="37" y="17"/>
                    <a:pt x="13" y="15"/>
                    <a:pt x="11" y="40"/>
                  </a:cubicBezTo>
                  <a:cubicBezTo>
                    <a:pt x="11" y="47"/>
                    <a:pt x="9" y="54"/>
                    <a:pt x="3" y="59"/>
                  </a:cubicBezTo>
                  <a:cubicBezTo>
                    <a:pt x="5" y="47"/>
                    <a:pt x="7" y="35"/>
                    <a:pt x="4" y="22"/>
                  </a:cubicBezTo>
                  <a:cubicBezTo>
                    <a:pt x="0" y="5"/>
                    <a:pt x="8" y="0"/>
                    <a:pt x="25" y="5"/>
                  </a:cubicBezTo>
                  <a:cubicBezTo>
                    <a:pt x="34" y="7"/>
                    <a:pt x="42" y="6"/>
                    <a:pt x="51" y="7"/>
                  </a:cubicBezTo>
                  <a:close/>
                </a:path>
              </a:pathLst>
            </a:custGeom>
            <a:solidFill>
              <a:srgbClr val="FAE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64">
              <a:extLst>
                <a:ext uri="{FF2B5EF4-FFF2-40B4-BE49-F238E27FC236}">
                  <a16:creationId xmlns:a16="http://schemas.microsoft.com/office/drawing/2014/main" id="{9AB6B792-BFEE-8B8A-B08D-307CB0F2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1529"/>
              <a:ext cx="1947" cy="1845"/>
            </a:xfrm>
            <a:custGeom>
              <a:avLst/>
              <a:gdLst>
                <a:gd name="T0" fmla="*/ 837 w 847"/>
                <a:gd name="T1" fmla="*/ 345 h 803"/>
                <a:gd name="T2" fmla="*/ 845 w 847"/>
                <a:gd name="T3" fmla="*/ 436 h 803"/>
                <a:gd name="T4" fmla="*/ 839 w 847"/>
                <a:gd name="T5" fmla="*/ 496 h 803"/>
                <a:gd name="T6" fmla="*/ 829 w 847"/>
                <a:gd name="T7" fmla="*/ 548 h 803"/>
                <a:gd name="T8" fmla="*/ 781 w 847"/>
                <a:gd name="T9" fmla="*/ 656 h 803"/>
                <a:gd name="T10" fmla="*/ 753 w 847"/>
                <a:gd name="T11" fmla="*/ 692 h 803"/>
                <a:gd name="T12" fmla="*/ 682 w 847"/>
                <a:gd name="T13" fmla="*/ 763 h 803"/>
                <a:gd name="T14" fmla="*/ 632 w 847"/>
                <a:gd name="T15" fmla="*/ 794 h 803"/>
                <a:gd name="T16" fmla="*/ 609 w 847"/>
                <a:gd name="T17" fmla="*/ 797 h 803"/>
                <a:gd name="T18" fmla="*/ 620 w 847"/>
                <a:gd name="T19" fmla="*/ 780 h 803"/>
                <a:gd name="T20" fmla="*/ 804 w 847"/>
                <a:gd name="T21" fmla="*/ 555 h 803"/>
                <a:gd name="T22" fmla="*/ 813 w 847"/>
                <a:gd name="T23" fmla="*/ 339 h 803"/>
                <a:gd name="T24" fmla="*/ 746 w 847"/>
                <a:gd name="T25" fmla="*/ 194 h 803"/>
                <a:gd name="T26" fmla="*/ 432 w 847"/>
                <a:gd name="T27" fmla="*/ 30 h 803"/>
                <a:gd name="T28" fmla="*/ 305 w 847"/>
                <a:gd name="T29" fmla="*/ 46 h 803"/>
                <a:gd name="T30" fmla="*/ 238 w 847"/>
                <a:gd name="T31" fmla="*/ 72 h 803"/>
                <a:gd name="T32" fmla="*/ 44 w 847"/>
                <a:gd name="T33" fmla="*/ 288 h 803"/>
                <a:gd name="T34" fmla="*/ 45 w 847"/>
                <a:gd name="T35" fmla="*/ 577 h 803"/>
                <a:gd name="T36" fmla="*/ 47 w 847"/>
                <a:gd name="T37" fmla="*/ 600 h 803"/>
                <a:gd name="T38" fmla="*/ 34 w 847"/>
                <a:gd name="T39" fmla="*/ 591 h 803"/>
                <a:gd name="T40" fmla="*/ 29 w 847"/>
                <a:gd name="T41" fmla="*/ 577 h 803"/>
                <a:gd name="T42" fmla="*/ 17 w 847"/>
                <a:gd name="T43" fmla="*/ 552 h 803"/>
                <a:gd name="T44" fmla="*/ 14 w 847"/>
                <a:gd name="T45" fmla="*/ 523 h 803"/>
                <a:gd name="T46" fmla="*/ 7 w 847"/>
                <a:gd name="T47" fmla="*/ 485 h 803"/>
                <a:gd name="T48" fmla="*/ 9 w 847"/>
                <a:gd name="T49" fmla="*/ 349 h 803"/>
                <a:gd name="T50" fmla="*/ 63 w 847"/>
                <a:gd name="T51" fmla="*/ 205 h 803"/>
                <a:gd name="T52" fmla="*/ 118 w 847"/>
                <a:gd name="T53" fmla="*/ 140 h 803"/>
                <a:gd name="T54" fmla="*/ 124 w 847"/>
                <a:gd name="T55" fmla="*/ 135 h 803"/>
                <a:gd name="T56" fmla="*/ 271 w 847"/>
                <a:gd name="T57" fmla="*/ 36 h 803"/>
                <a:gd name="T58" fmla="*/ 403 w 847"/>
                <a:gd name="T59" fmla="*/ 2 h 803"/>
                <a:gd name="T60" fmla="*/ 482 w 847"/>
                <a:gd name="T61" fmla="*/ 9 h 803"/>
                <a:gd name="T62" fmla="*/ 572 w 847"/>
                <a:gd name="T63" fmla="*/ 32 h 803"/>
                <a:gd name="T64" fmla="*/ 646 w 847"/>
                <a:gd name="T65" fmla="*/ 68 h 803"/>
                <a:gd name="T66" fmla="*/ 762 w 847"/>
                <a:gd name="T67" fmla="*/ 179 h 803"/>
                <a:gd name="T68" fmla="*/ 834 w 847"/>
                <a:gd name="T69" fmla="*/ 340 h 803"/>
                <a:gd name="T70" fmla="*/ 837 w 847"/>
                <a:gd name="T71" fmla="*/ 34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7" h="803">
                  <a:moveTo>
                    <a:pt x="837" y="345"/>
                  </a:moveTo>
                  <a:cubicBezTo>
                    <a:pt x="845" y="375"/>
                    <a:pt x="843" y="406"/>
                    <a:pt x="845" y="436"/>
                  </a:cubicBezTo>
                  <a:cubicBezTo>
                    <a:pt x="847" y="457"/>
                    <a:pt x="845" y="476"/>
                    <a:pt x="839" y="496"/>
                  </a:cubicBezTo>
                  <a:cubicBezTo>
                    <a:pt x="835" y="513"/>
                    <a:pt x="832" y="531"/>
                    <a:pt x="829" y="548"/>
                  </a:cubicBezTo>
                  <a:cubicBezTo>
                    <a:pt x="821" y="588"/>
                    <a:pt x="798" y="621"/>
                    <a:pt x="781" y="656"/>
                  </a:cubicBezTo>
                  <a:cubicBezTo>
                    <a:pt x="774" y="670"/>
                    <a:pt x="763" y="681"/>
                    <a:pt x="753" y="692"/>
                  </a:cubicBezTo>
                  <a:cubicBezTo>
                    <a:pt x="730" y="716"/>
                    <a:pt x="713" y="747"/>
                    <a:pt x="682" y="763"/>
                  </a:cubicBezTo>
                  <a:cubicBezTo>
                    <a:pt x="665" y="773"/>
                    <a:pt x="647" y="781"/>
                    <a:pt x="632" y="794"/>
                  </a:cubicBezTo>
                  <a:cubicBezTo>
                    <a:pt x="625" y="799"/>
                    <a:pt x="618" y="803"/>
                    <a:pt x="609" y="797"/>
                  </a:cubicBezTo>
                  <a:cubicBezTo>
                    <a:pt x="606" y="788"/>
                    <a:pt x="615" y="785"/>
                    <a:pt x="620" y="780"/>
                  </a:cubicBezTo>
                  <a:cubicBezTo>
                    <a:pt x="709" y="728"/>
                    <a:pt x="771" y="654"/>
                    <a:pt x="804" y="555"/>
                  </a:cubicBezTo>
                  <a:cubicBezTo>
                    <a:pt x="827" y="484"/>
                    <a:pt x="830" y="413"/>
                    <a:pt x="813" y="339"/>
                  </a:cubicBezTo>
                  <a:cubicBezTo>
                    <a:pt x="800" y="286"/>
                    <a:pt x="779" y="237"/>
                    <a:pt x="746" y="194"/>
                  </a:cubicBezTo>
                  <a:cubicBezTo>
                    <a:pt x="667" y="90"/>
                    <a:pt x="563" y="35"/>
                    <a:pt x="432" y="30"/>
                  </a:cubicBezTo>
                  <a:cubicBezTo>
                    <a:pt x="389" y="28"/>
                    <a:pt x="347" y="36"/>
                    <a:pt x="305" y="46"/>
                  </a:cubicBezTo>
                  <a:cubicBezTo>
                    <a:pt x="281" y="51"/>
                    <a:pt x="261" y="64"/>
                    <a:pt x="238" y="72"/>
                  </a:cubicBezTo>
                  <a:cubicBezTo>
                    <a:pt x="147" y="120"/>
                    <a:pt x="81" y="191"/>
                    <a:pt x="44" y="288"/>
                  </a:cubicBezTo>
                  <a:cubicBezTo>
                    <a:pt x="8" y="385"/>
                    <a:pt x="9" y="481"/>
                    <a:pt x="45" y="577"/>
                  </a:cubicBezTo>
                  <a:cubicBezTo>
                    <a:pt x="48" y="584"/>
                    <a:pt x="51" y="592"/>
                    <a:pt x="47" y="600"/>
                  </a:cubicBezTo>
                  <a:cubicBezTo>
                    <a:pt x="37" y="604"/>
                    <a:pt x="36" y="597"/>
                    <a:pt x="34" y="591"/>
                  </a:cubicBezTo>
                  <a:cubicBezTo>
                    <a:pt x="32" y="586"/>
                    <a:pt x="33" y="581"/>
                    <a:pt x="29" y="577"/>
                  </a:cubicBezTo>
                  <a:cubicBezTo>
                    <a:pt x="20" y="571"/>
                    <a:pt x="17" y="562"/>
                    <a:pt x="17" y="552"/>
                  </a:cubicBezTo>
                  <a:cubicBezTo>
                    <a:pt x="22" y="542"/>
                    <a:pt x="23" y="533"/>
                    <a:pt x="14" y="523"/>
                  </a:cubicBezTo>
                  <a:cubicBezTo>
                    <a:pt x="4" y="513"/>
                    <a:pt x="7" y="497"/>
                    <a:pt x="7" y="485"/>
                  </a:cubicBezTo>
                  <a:cubicBezTo>
                    <a:pt x="5" y="440"/>
                    <a:pt x="0" y="394"/>
                    <a:pt x="9" y="349"/>
                  </a:cubicBezTo>
                  <a:cubicBezTo>
                    <a:pt x="19" y="298"/>
                    <a:pt x="37" y="249"/>
                    <a:pt x="63" y="205"/>
                  </a:cubicBezTo>
                  <a:cubicBezTo>
                    <a:pt x="78" y="180"/>
                    <a:pt x="96" y="158"/>
                    <a:pt x="118" y="140"/>
                  </a:cubicBezTo>
                  <a:cubicBezTo>
                    <a:pt x="120" y="138"/>
                    <a:pt x="123" y="137"/>
                    <a:pt x="124" y="135"/>
                  </a:cubicBezTo>
                  <a:cubicBezTo>
                    <a:pt x="160" y="83"/>
                    <a:pt x="216" y="60"/>
                    <a:pt x="271" y="36"/>
                  </a:cubicBezTo>
                  <a:cubicBezTo>
                    <a:pt x="313" y="17"/>
                    <a:pt x="358" y="6"/>
                    <a:pt x="403" y="2"/>
                  </a:cubicBezTo>
                  <a:cubicBezTo>
                    <a:pt x="429" y="0"/>
                    <a:pt x="456" y="8"/>
                    <a:pt x="482" y="9"/>
                  </a:cubicBezTo>
                  <a:cubicBezTo>
                    <a:pt x="513" y="11"/>
                    <a:pt x="542" y="25"/>
                    <a:pt x="572" y="32"/>
                  </a:cubicBezTo>
                  <a:cubicBezTo>
                    <a:pt x="598" y="38"/>
                    <a:pt x="622" y="55"/>
                    <a:pt x="646" y="68"/>
                  </a:cubicBezTo>
                  <a:cubicBezTo>
                    <a:pt x="694" y="95"/>
                    <a:pt x="731" y="136"/>
                    <a:pt x="762" y="179"/>
                  </a:cubicBezTo>
                  <a:cubicBezTo>
                    <a:pt x="796" y="227"/>
                    <a:pt x="827" y="279"/>
                    <a:pt x="834" y="340"/>
                  </a:cubicBezTo>
                  <a:cubicBezTo>
                    <a:pt x="834" y="342"/>
                    <a:pt x="836" y="343"/>
                    <a:pt x="837" y="345"/>
                  </a:cubicBezTo>
                  <a:close/>
                </a:path>
              </a:pathLst>
            </a:custGeom>
            <a:solidFill>
              <a:srgbClr val="FBC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65">
              <a:extLst>
                <a:ext uri="{FF2B5EF4-FFF2-40B4-BE49-F238E27FC236}">
                  <a16:creationId xmlns:a16="http://schemas.microsoft.com/office/drawing/2014/main" id="{34B7E5E7-B7C8-E830-1764-230D21CF9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266"/>
              <a:ext cx="1503" cy="1267"/>
            </a:xfrm>
            <a:custGeom>
              <a:avLst/>
              <a:gdLst>
                <a:gd name="T0" fmla="*/ 640 w 654"/>
                <a:gd name="T1" fmla="*/ 0 h 551"/>
                <a:gd name="T2" fmla="*/ 647 w 654"/>
                <a:gd name="T3" fmla="*/ 22 h 551"/>
                <a:gd name="T4" fmla="*/ 652 w 654"/>
                <a:gd name="T5" fmla="*/ 113 h 551"/>
                <a:gd name="T6" fmla="*/ 638 w 654"/>
                <a:gd name="T7" fmla="*/ 229 h 551"/>
                <a:gd name="T8" fmla="*/ 604 w 654"/>
                <a:gd name="T9" fmla="*/ 297 h 551"/>
                <a:gd name="T10" fmla="*/ 596 w 654"/>
                <a:gd name="T11" fmla="*/ 313 h 551"/>
                <a:gd name="T12" fmla="*/ 558 w 654"/>
                <a:gd name="T13" fmla="*/ 383 h 551"/>
                <a:gd name="T14" fmla="*/ 462 w 654"/>
                <a:gd name="T15" fmla="*/ 470 h 551"/>
                <a:gd name="T16" fmla="*/ 400 w 654"/>
                <a:gd name="T17" fmla="*/ 507 h 551"/>
                <a:gd name="T18" fmla="*/ 340 w 654"/>
                <a:gd name="T19" fmla="*/ 527 h 551"/>
                <a:gd name="T20" fmla="*/ 300 w 654"/>
                <a:gd name="T21" fmla="*/ 535 h 551"/>
                <a:gd name="T22" fmla="*/ 260 w 654"/>
                <a:gd name="T23" fmla="*/ 543 h 551"/>
                <a:gd name="T24" fmla="*/ 224 w 654"/>
                <a:gd name="T25" fmla="*/ 551 h 551"/>
                <a:gd name="T26" fmla="*/ 196 w 654"/>
                <a:gd name="T27" fmla="*/ 551 h 551"/>
                <a:gd name="T28" fmla="*/ 133 w 654"/>
                <a:gd name="T29" fmla="*/ 547 h 551"/>
                <a:gd name="T30" fmla="*/ 120 w 654"/>
                <a:gd name="T31" fmla="*/ 543 h 551"/>
                <a:gd name="T32" fmla="*/ 100 w 654"/>
                <a:gd name="T33" fmla="*/ 535 h 551"/>
                <a:gd name="T34" fmla="*/ 8 w 654"/>
                <a:gd name="T35" fmla="*/ 503 h 551"/>
                <a:gd name="T36" fmla="*/ 0 w 654"/>
                <a:gd name="T37" fmla="*/ 491 h 551"/>
                <a:gd name="T38" fmla="*/ 44 w 654"/>
                <a:gd name="T39" fmla="*/ 503 h 551"/>
                <a:gd name="T40" fmla="*/ 72 w 654"/>
                <a:gd name="T41" fmla="*/ 508 h 551"/>
                <a:gd name="T42" fmla="*/ 77 w 654"/>
                <a:gd name="T43" fmla="*/ 510 h 551"/>
                <a:gd name="T44" fmla="*/ 255 w 654"/>
                <a:gd name="T45" fmla="*/ 528 h 551"/>
                <a:gd name="T46" fmla="*/ 386 w 654"/>
                <a:gd name="T47" fmla="*/ 492 h 551"/>
                <a:gd name="T48" fmla="*/ 414 w 654"/>
                <a:gd name="T49" fmla="*/ 476 h 551"/>
                <a:gd name="T50" fmla="*/ 419 w 654"/>
                <a:gd name="T51" fmla="*/ 472 h 551"/>
                <a:gd name="T52" fmla="*/ 519 w 654"/>
                <a:gd name="T53" fmla="*/ 391 h 551"/>
                <a:gd name="T54" fmla="*/ 548 w 654"/>
                <a:gd name="T55" fmla="*/ 360 h 551"/>
                <a:gd name="T56" fmla="*/ 592 w 654"/>
                <a:gd name="T57" fmla="*/ 295 h 551"/>
                <a:gd name="T58" fmla="*/ 609 w 654"/>
                <a:gd name="T59" fmla="*/ 277 h 551"/>
                <a:gd name="T60" fmla="*/ 641 w 654"/>
                <a:gd name="T61" fmla="*/ 157 h 551"/>
                <a:gd name="T62" fmla="*/ 636 w 654"/>
                <a:gd name="T63" fmla="*/ 31 h 551"/>
                <a:gd name="T64" fmla="*/ 640 w 654"/>
                <a:gd name="T6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551">
                  <a:moveTo>
                    <a:pt x="640" y="0"/>
                  </a:moveTo>
                  <a:cubicBezTo>
                    <a:pt x="652" y="4"/>
                    <a:pt x="646" y="14"/>
                    <a:pt x="647" y="22"/>
                  </a:cubicBezTo>
                  <a:cubicBezTo>
                    <a:pt x="649" y="52"/>
                    <a:pt x="650" y="83"/>
                    <a:pt x="652" y="113"/>
                  </a:cubicBezTo>
                  <a:cubicBezTo>
                    <a:pt x="654" y="153"/>
                    <a:pt x="644" y="191"/>
                    <a:pt x="638" y="229"/>
                  </a:cubicBezTo>
                  <a:cubicBezTo>
                    <a:pt x="634" y="252"/>
                    <a:pt x="624" y="279"/>
                    <a:pt x="604" y="297"/>
                  </a:cubicBezTo>
                  <a:cubicBezTo>
                    <a:pt x="600" y="301"/>
                    <a:pt x="597" y="306"/>
                    <a:pt x="596" y="313"/>
                  </a:cubicBezTo>
                  <a:cubicBezTo>
                    <a:pt x="590" y="340"/>
                    <a:pt x="576" y="368"/>
                    <a:pt x="558" y="383"/>
                  </a:cubicBezTo>
                  <a:cubicBezTo>
                    <a:pt x="526" y="412"/>
                    <a:pt x="501" y="448"/>
                    <a:pt x="462" y="470"/>
                  </a:cubicBezTo>
                  <a:cubicBezTo>
                    <a:pt x="441" y="482"/>
                    <a:pt x="418" y="491"/>
                    <a:pt x="400" y="507"/>
                  </a:cubicBezTo>
                  <a:cubicBezTo>
                    <a:pt x="378" y="508"/>
                    <a:pt x="360" y="522"/>
                    <a:pt x="340" y="527"/>
                  </a:cubicBezTo>
                  <a:cubicBezTo>
                    <a:pt x="327" y="531"/>
                    <a:pt x="314" y="538"/>
                    <a:pt x="300" y="535"/>
                  </a:cubicBezTo>
                  <a:cubicBezTo>
                    <a:pt x="287" y="541"/>
                    <a:pt x="275" y="549"/>
                    <a:pt x="260" y="543"/>
                  </a:cubicBezTo>
                  <a:cubicBezTo>
                    <a:pt x="247" y="543"/>
                    <a:pt x="235" y="543"/>
                    <a:pt x="224" y="551"/>
                  </a:cubicBezTo>
                  <a:cubicBezTo>
                    <a:pt x="215" y="551"/>
                    <a:pt x="205" y="551"/>
                    <a:pt x="196" y="551"/>
                  </a:cubicBezTo>
                  <a:cubicBezTo>
                    <a:pt x="175" y="549"/>
                    <a:pt x="154" y="548"/>
                    <a:pt x="133" y="547"/>
                  </a:cubicBezTo>
                  <a:cubicBezTo>
                    <a:pt x="129" y="546"/>
                    <a:pt x="124" y="546"/>
                    <a:pt x="120" y="543"/>
                  </a:cubicBezTo>
                  <a:cubicBezTo>
                    <a:pt x="114" y="538"/>
                    <a:pt x="107" y="537"/>
                    <a:pt x="100" y="535"/>
                  </a:cubicBezTo>
                  <a:cubicBezTo>
                    <a:pt x="67" y="532"/>
                    <a:pt x="39" y="513"/>
                    <a:pt x="8" y="503"/>
                  </a:cubicBezTo>
                  <a:cubicBezTo>
                    <a:pt x="3" y="501"/>
                    <a:pt x="0" y="497"/>
                    <a:pt x="0" y="491"/>
                  </a:cubicBezTo>
                  <a:cubicBezTo>
                    <a:pt x="14" y="498"/>
                    <a:pt x="29" y="502"/>
                    <a:pt x="44" y="503"/>
                  </a:cubicBezTo>
                  <a:cubicBezTo>
                    <a:pt x="54" y="497"/>
                    <a:pt x="62" y="507"/>
                    <a:pt x="72" y="508"/>
                  </a:cubicBezTo>
                  <a:cubicBezTo>
                    <a:pt x="74" y="508"/>
                    <a:pt x="75" y="509"/>
                    <a:pt x="77" y="510"/>
                  </a:cubicBezTo>
                  <a:cubicBezTo>
                    <a:pt x="135" y="529"/>
                    <a:pt x="193" y="536"/>
                    <a:pt x="255" y="528"/>
                  </a:cubicBezTo>
                  <a:cubicBezTo>
                    <a:pt x="301" y="523"/>
                    <a:pt x="344" y="507"/>
                    <a:pt x="386" y="492"/>
                  </a:cubicBezTo>
                  <a:cubicBezTo>
                    <a:pt x="396" y="488"/>
                    <a:pt x="406" y="483"/>
                    <a:pt x="414" y="476"/>
                  </a:cubicBezTo>
                  <a:cubicBezTo>
                    <a:pt x="416" y="475"/>
                    <a:pt x="417" y="473"/>
                    <a:pt x="419" y="472"/>
                  </a:cubicBezTo>
                  <a:cubicBezTo>
                    <a:pt x="461" y="456"/>
                    <a:pt x="493" y="427"/>
                    <a:pt x="519" y="391"/>
                  </a:cubicBezTo>
                  <a:cubicBezTo>
                    <a:pt x="528" y="380"/>
                    <a:pt x="539" y="371"/>
                    <a:pt x="548" y="360"/>
                  </a:cubicBezTo>
                  <a:cubicBezTo>
                    <a:pt x="565" y="340"/>
                    <a:pt x="573" y="314"/>
                    <a:pt x="592" y="295"/>
                  </a:cubicBezTo>
                  <a:cubicBezTo>
                    <a:pt x="600" y="291"/>
                    <a:pt x="607" y="285"/>
                    <a:pt x="609" y="277"/>
                  </a:cubicBezTo>
                  <a:cubicBezTo>
                    <a:pt x="620" y="237"/>
                    <a:pt x="637" y="199"/>
                    <a:pt x="641" y="157"/>
                  </a:cubicBezTo>
                  <a:cubicBezTo>
                    <a:pt x="645" y="114"/>
                    <a:pt x="645" y="73"/>
                    <a:pt x="636" y="31"/>
                  </a:cubicBezTo>
                  <a:cubicBezTo>
                    <a:pt x="634" y="20"/>
                    <a:pt x="637" y="10"/>
                    <a:pt x="640" y="0"/>
                  </a:cubicBezTo>
                  <a:close/>
                </a:path>
              </a:pathLst>
            </a:custGeom>
            <a:solidFill>
              <a:srgbClr val="FBD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6">
              <a:extLst>
                <a:ext uri="{FF2B5EF4-FFF2-40B4-BE49-F238E27FC236}">
                  <a16:creationId xmlns:a16="http://schemas.microsoft.com/office/drawing/2014/main" id="{E7FFE820-FD18-1481-5701-D5CBCBF4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855"/>
              <a:ext cx="1503" cy="634"/>
            </a:xfrm>
            <a:custGeom>
              <a:avLst/>
              <a:gdLst>
                <a:gd name="T0" fmla="*/ 581 w 654"/>
                <a:gd name="T1" fmla="*/ 219 h 276"/>
                <a:gd name="T2" fmla="*/ 602 w 654"/>
                <a:gd name="T3" fmla="*/ 212 h 276"/>
                <a:gd name="T4" fmla="*/ 653 w 654"/>
                <a:gd name="T5" fmla="*/ 183 h 276"/>
                <a:gd name="T6" fmla="*/ 634 w 654"/>
                <a:gd name="T7" fmla="*/ 205 h 276"/>
                <a:gd name="T8" fmla="*/ 609 w 654"/>
                <a:gd name="T9" fmla="*/ 219 h 276"/>
                <a:gd name="T10" fmla="*/ 609 w 654"/>
                <a:gd name="T11" fmla="*/ 219 h 276"/>
                <a:gd name="T12" fmla="*/ 446 w 654"/>
                <a:gd name="T13" fmla="*/ 273 h 276"/>
                <a:gd name="T14" fmla="*/ 350 w 654"/>
                <a:gd name="T15" fmla="*/ 274 h 276"/>
                <a:gd name="T16" fmla="*/ 261 w 654"/>
                <a:gd name="T17" fmla="*/ 255 h 276"/>
                <a:gd name="T18" fmla="*/ 261 w 654"/>
                <a:gd name="T19" fmla="*/ 255 h 276"/>
                <a:gd name="T20" fmla="*/ 225 w 654"/>
                <a:gd name="T21" fmla="*/ 239 h 276"/>
                <a:gd name="T22" fmla="*/ 177 w 654"/>
                <a:gd name="T23" fmla="*/ 215 h 276"/>
                <a:gd name="T24" fmla="*/ 129 w 654"/>
                <a:gd name="T25" fmla="*/ 183 h 276"/>
                <a:gd name="T26" fmla="*/ 26 w 654"/>
                <a:gd name="T27" fmla="*/ 61 h 276"/>
                <a:gd name="T28" fmla="*/ 1 w 654"/>
                <a:gd name="T29" fmla="*/ 0 h 276"/>
                <a:gd name="T30" fmla="*/ 17 w 654"/>
                <a:gd name="T31" fmla="*/ 23 h 276"/>
                <a:gd name="T32" fmla="*/ 34 w 654"/>
                <a:gd name="T33" fmla="*/ 41 h 276"/>
                <a:gd name="T34" fmla="*/ 324 w 654"/>
                <a:gd name="T35" fmla="*/ 251 h 276"/>
                <a:gd name="T36" fmla="*/ 560 w 654"/>
                <a:gd name="T37" fmla="*/ 221 h 276"/>
                <a:gd name="T38" fmla="*/ 581 w 654"/>
                <a:gd name="T39" fmla="*/ 21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4" h="276">
                  <a:moveTo>
                    <a:pt x="581" y="219"/>
                  </a:moveTo>
                  <a:cubicBezTo>
                    <a:pt x="589" y="220"/>
                    <a:pt x="595" y="218"/>
                    <a:pt x="602" y="212"/>
                  </a:cubicBezTo>
                  <a:cubicBezTo>
                    <a:pt x="618" y="200"/>
                    <a:pt x="634" y="189"/>
                    <a:pt x="653" y="183"/>
                  </a:cubicBezTo>
                  <a:cubicBezTo>
                    <a:pt x="654" y="197"/>
                    <a:pt x="643" y="201"/>
                    <a:pt x="634" y="205"/>
                  </a:cubicBezTo>
                  <a:cubicBezTo>
                    <a:pt x="626" y="209"/>
                    <a:pt x="617" y="213"/>
                    <a:pt x="609" y="219"/>
                  </a:cubicBezTo>
                  <a:cubicBezTo>
                    <a:pt x="609" y="219"/>
                    <a:pt x="609" y="219"/>
                    <a:pt x="609" y="219"/>
                  </a:cubicBezTo>
                  <a:cubicBezTo>
                    <a:pt x="557" y="245"/>
                    <a:pt x="506" y="268"/>
                    <a:pt x="446" y="273"/>
                  </a:cubicBezTo>
                  <a:cubicBezTo>
                    <a:pt x="414" y="275"/>
                    <a:pt x="382" y="276"/>
                    <a:pt x="350" y="274"/>
                  </a:cubicBezTo>
                  <a:cubicBezTo>
                    <a:pt x="320" y="272"/>
                    <a:pt x="290" y="262"/>
                    <a:pt x="261" y="255"/>
                  </a:cubicBezTo>
                  <a:cubicBezTo>
                    <a:pt x="261" y="255"/>
                    <a:pt x="261" y="255"/>
                    <a:pt x="261" y="255"/>
                  </a:cubicBezTo>
                  <a:cubicBezTo>
                    <a:pt x="249" y="250"/>
                    <a:pt x="237" y="244"/>
                    <a:pt x="225" y="239"/>
                  </a:cubicBezTo>
                  <a:cubicBezTo>
                    <a:pt x="209" y="232"/>
                    <a:pt x="191" y="228"/>
                    <a:pt x="177" y="215"/>
                  </a:cubicBezTo>
                  <a:cubicBezTo>
                    <a:pt x="157" y="210"/>
                    <a:pt x="148" y="190"/>
                    <a:pt x="129" y="183"/>
                  </a:cubicBezTo>
                  <a:cubicBezTo>
                    <a:pt x="88" y="148"/>
                    <a:pt x="51" y="110"/>
                    <a:pt x="26" y="61"/>
                  </a:cubicBezTo>
                  <a:cubicBezTo>
                    <a:pt x="17" y="41"/>
                    <a:pt x="0" y="24"/>
                    <a:pt x="1" y="0"/>
                  </a:cubicBezTo>
                  <a:cubicBezTo>
                    <a:pt x="13" y="3"/>
                    <a:pt x="5" y="20"/>
                    <a:pt x="17" y="23"/>
                  </a:cubicBezTo>
                  <a:cubicBezTo>
                    <a:pt x="28" y="24"/>
                    <a:pt x="30" y="33"/>
                    <a:pt x="34" y="41"/>
                  </a:cubicBezTo>
                  <a:cubicBezTo>
                    <a:pt x="98" y="157"/>
                    <a:pt x="195" y="227"/>
                    <a:pt x="324" y="251"/>
                  </a:cubicBezTo>
                  <a:cubicBezTo>
                    <a:pt x="406" y="267"/>
                    <a:pt x="485" y="253"/>
                    <a:pt x="560" y="221"/>
                  </a:cubicBezTo>
                  <a:cubicBezTo>
                    <a:pt x="567" y="218"/>
                    <a:pt x="573" y="213"/>
                    <a:pt x="581" y="219"/>
                  </a:cubicBezTo>
                  <a:close/>
                </a:path>
              </a:pathLst>
            </a:custGeom>
            <a:solidFill>
              <a:srgbClr val="FBC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67">
              <a:extLst>
                <a:ext uri="{FF2B5EF4-FFF2-40B4-BE49-F238E27FC236}">
                  <a16:creationId xmlns:a16="http://schemas.microsoft.com/office/drawing/2014/main" id="{4CA99677-CEB0-131E-0232-7FDF876F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3275"/>
              <a:ext cx="110" cy="74"/>
            </a:xfrm>
            <a:custGeom>
              <a:avLst/>
              <a:gdLst>
                <a:gd name="T0" fmla="*/ 0 w 48"/>
                <a:gd name="T1" fmla="*/ 0 h 32"/>
                <a:gd name="T2" fmla="*/ 48 w 48"/>
                <a:gd name="T3" fmla="*/ 32 h 32"/>
                <a:gd name="T4" fmla="*/ 0 w 48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2">
                  <a:moveTo>
                    <a:pt x="0" y="0"/>
                  </a:moveTo>
                  <a:cubicBezTo>
                    <a:pt x="22" y="3"/>
                    <a:pt x="31" y="24"/>
                    <a:pt x="48" y="32"/>
                  </a:cubicBezTo>
                  <a:cubicBezTo>
                    <a:pt x="25" y="31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CD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8">
              <a:extLst>
                <a:ext uri="{FF2B5EF4-FFF2-40B4-BE49-F238E27FC236}">
                  <a16:creationId xmlns:a16="http://schemas.microsoft.com/office/drawing/2014/main" id="{DAA7CF8E-21A1-F2C9-F0AD-8F66EBDE0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404"/>
              <a:ext cx="82" cy="41"/>
            </a:xfrm>
            <a:custGeom>
              <a:avLst/>
              <a:gdLst>
                <a:gd name="T0" fmla="*/ 0 w 36"/>
                <a:gd name="T1" fmla="*/ 0 h 18"/>
                <a:gd name="T2" fmla="*/ 36 w 36"/>
                <a:gd name="T3" fmla="*/ 16 h 18"/>
                <a:gd name="T4" fmla="*/ 8 w 36"/>
                <a:gd name="T5" fmla="*/ 8 h 18"/>
                <a:gd name="T6" fmla="*/ 0 w 3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cubicBezTo>
                    <a:pt x="14" y="1"/>
                    <a:pt x="25" y="8"/>
                    <a:pt x="36" y="16"/>
                  </a:cubicBezTo>
                  <a:cubicBezTo>
                    <a:pt x="25" y="18"/>
                    <a:pt x="18" y="9"/>
                    <a:pt x="8" y="8"/>
                  </a:cubicBezTo>
                  <a:cubicBezTo>
                    <a:pt x="5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CD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9">
              <a:extLst>
                <a:ext uri="{FF2B5EF4-FFF2-40B4-BE49-F238E27FC236}">
                  <a16:creationId xmlns:a16="http://schemas.microsoft.com/office/drawing/2014/main" id="{00843702-98AF-32BC-6E3C-42AD5A4F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422"/>
              <a:ext cx="212" cy="76"/>
            </a:xfrm>
            <a:custGeom>
              <a:avLst/>
              <a:gdLst>
                <a:gd name="T0" fmla="*/ 0 w 92"/>
                <a:gd name="T1" fmla="*/ 0 h 33"/>
                <a:gd name="T2" fmla="*/ 92 w 92"/>
                <a:gd name="T3" fmla="*/ 32 h 33"/>
                <a:gd name="T4" fmla="*/ 0 w 92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33">
                  <a:moveTo>
                    <a:pt x="0" y="0"/>
                  </a:moveTo>
                  <a:cubicBezTo>
                    <a:pt x="33" y="5"/>
                    <a:pt x="60" y="25"/>
                    <a:pt x="92" y="32"/>
                  </a:cubicBezTo>
                  <a:cubicBezTo>
                    <a:pt x="57" y="33"/>
                    <a:pt x="29" y="15"/>
                    <a:pt x="0" y="0"/>
                  </a:cubicBezTo>
                  <a:close/>
                </a:path>
              </a:pathLst>
            </a:custGeom>
            <a:solidFill>
              <a:srgbClr val="FA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id="{7573DA09-B5CF-5731-688C-A00403F6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12"/>
              <a:ext cx="147" cy="44"/>
            </a:xfrm>
            <a:custGeom>
              <a:avLst/>
              <a:gdLst>
                <a:gd name="T0" fmla="*/ 0 w 64"/>
                <a:gd name="T1" fmla="*/ 1 h 19"/>
                <a:gd name="T2" fmla="*/ 64 w 64"/>
                <a:gd name="T3" fmla="*/ 9 h 19"/>
                <a:gd name="T4" fmla="*/ 36 w 64"/>
                <a:gd name="T5" fmla="*/ 9 h 19"/>
                <a:gd name="T6" fmla="*/ 0 w 64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9">
                  <a:moveTo>
                    <a:pt x="0" y="1"/>
                  </a:moveTo>
                  <a:cubicBezTo>
                    <a:pt x="22" y="0"/>
                    <a:pt x="43" y="1"/>
                    <a:pt x="64" y="9"/>
                  </a:cubicBezTo>
                  <a:cubicBezTo>
                    <a:pt x="55" y="19"/>
                    <a:pt x="45" y="7"/>
                    <a:pt x="36" y="9"/>
                  </a:cubicBezTo>
                  <a:cubicBezTo>
                    <a:pt x="23" y="9"/>
                    <a:pt x="10" y="12"/>
                    <a:pt x="0" y="1"/>
                  </a:cubicBezTo>
                  <a:close/>
                </a:path>
              </a:pathLst>
            </a:custGeom>
            <a:solidFill>
              <a:srgbClr val="FA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71">
              <a:extLst>
                <a:ext uri="{FF2B5EF4-FFF2-40B4-BE49-F238E27FC236}">
                  <a16:creationId xmlns:a16="http://schemas.microsoft.com/office/drawing/2014/main" id="{9C9CDD96-40B3-77D5-ED2D-A52663C8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3514"/>
              <a:ext cx="110" cy="33"/>
            </a:xfrm>
            <a:custGeom>
              <a:avLst/>
              <a:gdLst>
                <a:gd name="T0" fmla="*/ 12 w 48"/>
                <a:gd name="T1" fmla="*/ 0 h 14"/>
                <a:gd name="T2" fmla="*/ 48 w 48"/>
                <a:gd name="T3" fmla="*/ 8 h 14"/>
                <a:gd name="T4" fmla="*/ 0 w 48"/>
                <a:gd name="T5" fmla="*/ 0 h 14"/>
                <a:gd name="T6" fmla="*/ 12 w 4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4">
                  <a:moveTo>
                    <a:pt x="12" y="0"/>
                  </a:moveTo>
                  <a:cubicBezTo>
                    <a:pt x="23" y="8"/>
                    <a:pt x="37" y="2"/>
                    <a:pt x="48" y="8"/>
                  </a:cubicBezTo>
                  <a:cubicBezTo>
                    <a:pt x="31" y="14"/>
                    <a:pt x="14" y="13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FBD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72">
              <a:extLst>
                <a:ext uri="{FF2B5EF4-FFF2-40B4-BE49-F238E27FC236}">
                  <a16:creationId xmlns:a16="http://schemas.microsoft.com/office/drawing/2014/main" id="{2D429141-F375-2868-C41D-80BDED5E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3496"/>
              <a:ext cx="92" cy="41"/>
            </a:xfrm>
            <a:custGeom>
              <a:avLst/>
              <a:gdLst>
                <a:gd name="T0" fmla="*/ 0 w 40"/>
                <a:gd name="T1" fmla="*/ 8 h 18"/>
                <a:gd name="T2" fmla="*/ 40 w 40"/>
                <a:gd name="T3" fmla="*/ 0 h 18"/>
                <a:gd name="T4" fmla="*/ 36 w 40"/>
                <a:gd name="T5" fmla="*/ 8 h 18"/>
                <a:gd name="T6" fmla="*/ 32 w 40"/>
                <a:gd name="T7" fmla="*/ 8 h 18"/>
                <a:gd name="T8" fmla="*/ 0 w 40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0" y="8"/>
                  </a:moveTo>
                  <a:cubicBezTo>
                    <a:pt x="15" y="12"/>
                    <a:pt x="26" y="0"/>
                    <a:pt x="40" y="0"/>
                  </a:cubicBezTo>
                  <a:cubicBezTo>
                    <a:pt x="39" y="3"/>
                    <a:pt x="37" y="6"/>
                    <a:pt x="36" y="8"/>
                  </a:cubicBezTo>
                  <a:cubicBezTo>
                    <a:pt x="35" y="8"/>
                    <a:pt x="33" y="8"/>
                    <a:pt x="32" y="8"/>
                  </a:cubicBezTo>
                  <a:cubicBezTo>
                    <a:pt x="21" y="10"/>
                    <a:pt x="11" y="18"/>
                    <a:pt x="0" y="8"/>
                  </a:cubicBezTo>
                  <a:close/>
                </a:path>
              </a:pathLst>
            </a:custGeom>
            <a:solidFill>
              <a:srgbClr val="FA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FAC1D2E0-C364-3EC1-F467-FCA74885F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788"/>
              <a:ext cx="446" cy="570"/>
            </a:xfrm>
            <a:custGeom>
              <a:avLst/>
              <a:gdLst>
                <a:gd name="T0" fmla="*/ 0 w 194"/>
                <a:gd name="T1" fmla="*/ 248 h 248"/>
                <a:gd name="T2" fmla="*/ 26 w 194"/>
                <a:gd name="T3" fmla="*/ 229 h 248"/>
                <a:gd name="T4" fmla="*/ 44 w 194"/>
                <a:gd name="T5" fmla="*/ 212 h 248"/>
                <a:gd name="T6" fmla="*/ 63 w 194"/>
                <a:gd name="T7" fmla="*/ 196 h 248"/>
                <a:gd name="T8" fmla="*/ 75 w 194"/>
                <a:gd name="T9" fmla="*/ 187 h 248"/>
                <a:gd name="T10" fmla="*/ 133 w 194"/>
                <a:gd name="T11" fmla="*/ 115 h 248"/>
                <a:gd name="T12" fmla="*/ 184 w 194"/>
                <a:gd name="T13" fmla="*/ 13 h 248"/>
                <a:gd name="T14" fmla="*/ 192 w 194"/>
                <a:gd name="T15" fmla="*/ 0 h 248"/>
                <a:gd name="T16" fmla="*/ 172 w 194"/>
                <a:gd name="T17" fmla="*/ 68 h 248"/>
                <a:gd name="T18" fmla="*/ 125 w 194"/>
                <a:gd name="T19" fmla="*/ 147 h 248"/>
                <a:gd name="T20" fmla="*/ 30 w 194"/>
                <a:gd name="T21" fmla="*/ 237 h 248"/>
                <a:gd name="T22" fmla="*/ 0 w 194"/>
                <a:gd name="T2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248">
                  <a:moveTo>
                    <a:pt x="0" y="248"/>
                  </a:moveTo>
                  <a:cubicBezTo>
                    <a:pt x="5" y="238"/>
                    <a:pt x="15" y="233"/>
                    <a:pt x="26" y="229"/>
                  </a:cubicBezTo>
                  <a:cubicBezTo>
                    <a:pt x="34" y="226"/>
                    <a:pt x="40" y="220"/>
                    <a:pt x="44" y="212"/>
                  </a:cubicBezTo>
                  <a:cubicBezTo>
                    <a:pt x="49" y="205"/>
                    <a:pt x="54" y="199"/>
                    <a:pt x="63" y="196"/>
                  </a:cubicBezTo>
                  <a:cubicBezTo>
                    <a:pt x="68" y="194"/>
                    <a:pt x="73" y="191"/>
                    <a:pt x="75" y="187"/>
                  </a:cubicBezTo>
                  <a:cubicBezTo>
                    <a:pt x="91" y="160"/>
                    <a:pt x="118" y="141"/>
                    <a:pt x="133" y="115"/>
                  </a:cubicBezTo>
                  <a:cubicBezTo>
                    <a:pt x="152" y="82"/>
                    <a:pt x="177" y="52"/>
                    <a:pt x="184" y="13"/>
                  </a:cubicBezTo>
                  <a:cubicBezTo>
                    <a:pt x="185" y="7"/>
                    <a:pt x="186" y="3"/>
                    <a:pt x="192" y="0"/>
                  </a:cubicBezTo>
                  <a:cubicBezTo>
                    <a:pt x="194" y="26"/>
                    <a:pt x="182" y="47"/>
                    <a:pt x="172" y="68"/>
                  </a:cubicBezTo>
                  <a:cubicBezTo>
                    <a:pt x="164" y="99"/>
                    <a:pt x="144" y="124"/>
                    <a:pt x="125" y="147"/>
                  </a:cubicBezTo>
                  <a:cubicBezTo>
                    <a:pt x="97" y="180"/>
                    <a:pt x="67" y="214"/>
                    <a:pt x="30" y="237"/>
                  </a:cubicBezTo>
                  <a:cubicBezTo>
                    <a:pt x="21" y="243"/>
                    <a:pt x="10" y="246"/>
                    <a:pt x="0" y="248"/>
                  </a:cubicBezTo>
                  <a:close/>
                </a:path>
              </a:pathLst>
            </a:custGeom>
            <a:solidFill>
              <a:srgbClr val="FCD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74">
              <a:extLst>
                <a:ext uri="{FF2B5EF4-FFF2-40B4-BE49-F238E27FC236}">
                  <a16:creationId xmlns:a16="http://schemas.microsoft.com/office/drawing/2014/main" id="{17C2CDA2-3BF8-F034-F206-7D40CC97A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2119"/>
              <a:ext cx="65" cy="147"/>
            </a:xfrm>
            <a:custGeom>
              <a:avLst/>
              <a:gdLst>
                <a:gd name="T0" fmla="*/ 0 w 28"/>
                <a:gd name="T1" fmla="*/ 0 h 64"/>
                <a:gd name="T2" fmla="*/ 4 w 28"/>
                <a:gd name="T3" fmla="*/ 0 h 64"/>
                <a:gd name="T4" fmla="*/ 28 w 28"/>
                <a:gd name="T5" fmla="*/ 64 h 64"/>
                <a:gd name="T6" fmla="*/ 5 w 28"/>
                <a:gd name="T7" fmla="*/ 17 h 64"/>
                <a:gd name="T8" fmla="*/ 0 w 2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22" y="17"/>
                    <a:pt x="24" y="41"/>
                    <a:pt x="28" y="64"/>
                  </a:cubicBezTo>
                  <a:cubicBezTo>
                    <a:pt x="10" y="53"/>
                    <a:pt x="16" y="31"/>
                    <a:pt x="5" y="17"/>
                  </a:cubicBezTo>
                  <a:cubicBezTo>
                    <a:pt x="2" y="13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FBD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6885692C-6E7A-076F-686E-16DC9BE0A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425"/>
              <a:ext cx="138" cy="53"/>
            </a:xfrm>
            <a:custGeom>
              <a:avLst/>
              <a:gdLst>
                <a:gd name="T0" fmla="*/ 0 w 60"/>
                <a:gd name="T1" fmla="*/ 23 h 23"/>
                <a:gd name="T2" fmla="*/ 60 w 60"/>
                <a:gd name="T3" fmla="*/ 3 h 23"/>
                <a:gd name="T4" fmla="*/ 0 w 6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3">
                  <a:moveTo>
                    <a:pt x="0" y="23"/>
                  </a:moveTo>
                  <a:cubicBezTo>
                    <a:pt x="19" y="14"/>
                    <a:pt x="37" y="0"/>
                    <a:pt x="60" y="3"/>
                  </a:cubicBezTo>
                  <a:cubicBezTo>
                    <a:pt x="40" y="9"/>
                    <a:pt x="22" y="22"/>
                    <a:pt x="0" y="23"/>
                  </a:cubicBezTo>
                  <a:close/>
                </a:path>
              </a:pathLst>
            </a:custGeom>
            <a:solidFill>
              <a:srgbClr val="FAD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76">
              <a:extLst>
                <a:ext uri="{FF2B5EF4-FFF2-40B4-BE49-F238E27FC236}">
                  <a16:creationId xmlns:a16="http://schemas.microsoft.com/office/drawing/2014/main" id="{7FC46808-0B87-42F7-283D-193A1EB1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572"/>
              <a:ext cx="1885" cy="1867"/>
            </a:xfrm>
            <a:custGeom>
              <a:avLst/>
              <a:gdLst>
                <a:gd name="T0" fmla="*/ 366 w 820"/>
                <a:gd name="T1" fmla="*/ 7 h 812"/>
                <a:gd name="T2" fmla="*/ 734 w 820"/>
                <a:gd name="T3" fmla="*/ 168 h 812"/>
                <a:gd name="T4" fmla="*/ 769 w 820"/>
                <a:gd name="T5" fmla="*/ 234 h 812"/>
                <a:gd name="T6" fmla="*/ 721 w 820"/>
                <a:gd name="T7" fmla="*/ 656 h 812"/>
                <a:gd name="T8" fmla="*/ 576 w 820"/>
                <a:gd name="T9" fmla="*/ 774 h 812"/>
                <a:gd name="T10" fmla="*/ 544 w 820"/>
                <a:gd name="T11" fmla="*/ 784 h 812"/>
                <a:gd name="T12" fmla="*/ 534 w 820"/>
                <a:gd name="T13" fmla="*/ 769 h 812"/>
                <a:gd name="T14" fmla="*/ 615 w 820"/>
                <a:gd name="T15" fmla="*/ 696 h 812"/>
                <a:gd name="T16" fmla="*/ 578 w 820"/>
                <a:gd name="T17" fmla="*/ 615 h 812"/>
                <a:gd name="T18" fmla="*/ 617 w 820"/>
                <a:gd name="T19" fmla="*/ 599 h 812"/>
                <a:gd name="T20" fmla="*/ 685 w 820"/>
                <a:gd name="T21" fmla="*/ 632 h 812"/>
                <a:gd name="T22" fmla="*/ 722 w 820"/>
                <a:gd name="T23" fmla="*/ 574 h 812"/>
                <a:gd name="T24" fmla="*/ 732 w 820"/>
                <a:gd name="T25" fmla="*/ 500 h 812"/>
                <a:gd name="T26" fmla="*/ 706 w 820"/>
                <a:gd name="T27" fmla="*/ 468 h 812"/>
                <a:gd name="T28" fmla="*/ 730 w 820"/>
                <a:gd name="T29" fmla="*/ 431 h 812"/>
                <a:gd name="T30" fmla="*/ 739 w 820"/>
                <a:gd name="T31" fmla="*/ 317 h 812"/>
                <a:gd name="T32" fmla="*/ 698 w 820"/>
                <a:gd name="T33" fmla="*/ 239 h 812"/>
                <a:gd name="T34" fmla="*/ 636 w 820"/>
                <a:gd name="T35" fmla="*/ 174 h 812"/>
                <a:gd name="T36" fmla="*/ 607 w 820"/>
                <a:gd name="T37" fmla="*/ 175 h 812"/>
                <a:gd name="T38" fmla="*/ 607 w 820"/>
                <a:gd name="T39" fmla="*/ 127 h 812"/>
                <a:gd name="T40" fmla="*/ 528 w 820"/>
                <a:gd name="T41" fmla="*/ 113 h 812"/>
                <a:gd name="T42" fmla="*/ 511 w 820"/>
                <a:gd name="T43" fmla="*/ 96 h 812"/>
                <a:gd name="T44" fmla="*/ 496 w 820"/>
                <a:gd name="T45" fmla="*/ 53 h 812"/>
                <a:gd name="T46" fmla="*/ 68 w 820"/>
                <a:gd name="T47" fmla="*/ 267 h 812"/>
                <a:gd name="T48" fmla="*/ 44 w 820"/>
                <a:gd name="T49" fmla="*/ 404 h 812"/>
                <a:gd name="T50" fmla="*/ 46 w 820"/>
                <a:gd name="T51" fmla="*/ 435 h 812"/>
                <a:gd name="T52" fmla="*/ 73 w 820"/>
                <a:gd name="T53" fmla="*/ 375 h 812"/>
                <a:gd name="T54" fmla="*/ 93 w 820"/>
                <a:gd name="T55" fmla="*/ 485 h 812"/>
                <a:gd name="T56" fmla="*/ 117 w 820"/>
                <a:gd name="T57" fmla="*/ 534 h 812"/>
                <a:gd name="T58" fmla="*/ 118 w 820"/>
                <a:gd name="T59" fmla="*/ 585 h 812"/>
                <a:gd name="T60" fmla="*/ 185 w 820"/>
                <a:gd name="T61" fmla="*/ 677 h 812"/>
                <a:gd name="T62" fmla="*/ 279 w 820"/>
                <a:gd name="T63" fmla="*/ 684 h 812"/>
                <a:gd name="T64" fmla="*/ 297 w 820"/>
                <a:gd name="T65" fmla="*/ 697 h 812"/>
                <a:gd name="T66" fmla="*/ 297 w 820"/>
                <a:gd name="T67" fmla="*/ 724 h 812"/>
                <a:gd name="T68" fmla="*/ 337 w 820"/>
                <a:gd name="T69" fmla="*/ 700 h 812"/>
                <a:gd name="T70" fmla="*/ 350 w 820"/>
                <a:gd name="T71" fmla="*/ 710 h 812"/>
                <a:gd name="T72" fmla="*/ 399 w 820"/>
                <a:gd name="T73" fmla="*/ 754 h 812"/>
                <a:gd name="T74" fmla="*/ 459 w 820"/>
                <a:gd name="T75" fmla="*/ 744 h 812"/>
                <a:gd name="T76" fmla="*/ 493 w 820"/>
                <a:gd name="T77" fmla="*/ 749 h 812"/>
                <a:gd name="T78" fmla="*/ 497 w 820"/>
                <a:gd name="T79" fmla="*/ 798 h 812"/>
                <a:gd name="T80" fmla="*/ 291 w 820"/>
                <a:gd name="T81" fmla="*/ 794 h 812"/>
                <a:gd name="T82" fmla="*/ 14 w 820"/>
                <a:gd name="T83" fmla="*/ 496 h 812"/>
                <a:gd name="T84" fmla="*/ 89 w 820"/>
                <a:gd name="T85" fmla="*/ 163 h 812"/>
                <a:gd name="T86" fmla="*/ 223 w 820"/>
                <a:gd name="T87" fmla="*/ 5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12">
                  <a:moveTo>
                    <a:pt x="223" y="50"/>
                  </a:moveTo>
                  <a:cubicBezTo>
                    <a:pt x="267" y="24"/>
                    <a:pt x="316" y="12"/>
                    <a:pt x="366" y="7"/>
                  </a:cubicBezTo>
                  <a:cubicBezTo>
                    <a:pt x="434" y="0"/>
                    <a:pt x="501" y="9"/>
                    <a:pt x="565" y="36"/>
                  </a:cubicBezTo>
                  <a:cubicBezTo>
                    <a:pt x="632" y="66"/>
                    <a:pt x="689" y="109"/>
                    <a:pt x="734" y="168"/>
                  </a:cubicBezTo>
                  <a:cubicBezTo>
                    <a:pt x="735" y="169"/>
                    <a:pt x="735" y="172"/>
                    <a:pt x="735" y="173"/>
                  </a:cubicBezTo>
                  <a:cubicBezTo>
                    <a:pt x="743" y="196"/>
                    <a:pt x="759" y="213"/>
                    <a:pt x="769" y="234"/>
                  </a:cubicBezTo>
                  <a:cubicBezTo>
                    <a:pt x="810" y="323"/>
                    <a:pt x="820" y="414"/>
                    <a:pt x="796" y="508"/>
                  </a:cubicBezTo>
                  <a:cubicBezTo>
                    <a:pt x="782" y="562"/>
                    <a:pt x="759" y="613"/>
                    <a:pt x="721" y="656"/>
                  </a:cubicBezTo>
                  <a:cubicBezTo>
                    <a:pt x="711" y="667"/>
                    <a:pt x="702" y="680"/>
                    <a:pt x="692" y="691"/>
                  </a:cubicBezTo>
                  <a:cubicBezTo>
                    <a:pt x="659" y="727"/>
                    <a:pt x="618" y="751"/>
                    <a:pt x="576" y="774"/>
                  </a:cubicBezTo>
                  <a:cubicBezTo>
                    <a:pt x="574" y="775"/>
                    <a:pt x="572" y="776"/>
                    <a:pt x="570" y="777"/>
                  </a:cubicBezTo>
                  <a:cubicBezTo>
                    <a:pt x="561" y="779"/>
                    <a:pt x="553" y="782"/>
                    <a:pt x="544" y="784"/>
                  </a:cubicBezTo>
                  <a:cubicBezTo>
                    <a:pt x="539" y="785"/>
                    <a:pt x="534" y="785"/>
                    <a:pt x="531" y="781"/>
                  </a:cubicBezTo>
                  <a:cubicBezTo>
                    <a:pt x="527" y="776"/>
                    <a:pt x="531" y="772"/>
                    <a:pt x="534" y="769"/>
                  </a:cubicBezTo>
                  <a:cubicBezTo>
                    <a:pt x="551" y="742"/>
                    <a:pt x="570" y="718"/>
                    <a:pt x="601" y="706"/>
                  </a:cubicBezTo>
                  <a:cubicBezTo>
                    <a:pt x="607" y="704"/>
                    <a:pt x="611" y="700"/>
                    <a:pt x="615" y="696"/>
                  </a:cubicBezTo>
                  <a:cubicBezTo>
                    <a:pt x="639" y="674"/>
                    <a:pt x="637" y="659"/>
                    <a:pt x="610" y="643"/>
                  </a:cubicBezTo>
                  <a:cubicBezTo>
                    <a:pt x="598" y="634"/>
                    <a:pt x="589" y="623"/>
                    <a:pt x="578" y="615"/>
                  </a:cubicBezTo>
                  <a:cubicBezTo>
                    <a:pt x="577" y="613"/>
                    <a:pt x="576" y="611"/>
                    <a:pt x="576" y="609"/>
                  </a:cubicBezTo>
                  <a:cubicBezTo>
                    <a:pt x="583" y="587"/>
                    <a:pt x="602" y="582"/>
                    <a:pt x="617" y="599"/>
                  </a:cubicBezTo>
                  <a:cubicBezTo>
                    <a:pt x="621" y="604"/>
                    <a:pt x="624" y="609"/>
                    <a:pt x="627" y="614"/>
                  </a:cubicBezTo>
                  <a:cubicBezTo>
                    <a:pt x="644" y="628"/>
                    <a:pt x="664" y="633"/>
                    <a:pt x="685" y="632"/>
                  </a:cubicBezTo>
                  <a:cubicBezTo>
                    <a:pt x="702" y="631"/>
                    <a:pt x="710" y="621"/>
                    <a:pt x="708" y="604"/>
                  </a:cubicBezTo>
                  <a:cubicBezTo>
                    <a:pt x="706" y="590"/>
                    <a:pt x="710" y="581"/>
                    <a:pt x="722" y="574"/>
                  </a:cubicBezTo>
                  <a:cubicBezTo>
                    <a:pt x="730" y="570"/>
                    <a:pt x="735" y="562"/>
                    <a:pt x="736" y="553"/>
                  </a:cubicBezTo>
                  <a:cubicBezTo>
                    <a:pt x="738" y="535"/>
                    <a:pt x="733" y="518"/>
                    <a:pt x="732" y="500"/>
                  </a:cubicBezTo>
                  <a:cubicBezTo>
                    <a:pt x="732" y="492"/>
                    <a:pt x="723" y="491"/>
                    <a:pt x="718" y="488"/>
                  </a:cubicBezTo>
                  <a:cubicBezTo>
                    <a:pt x="711" y="483"/>
                    <a:pt x="707" y="477"/>
                    <a:pt x="706" y="468"/>
                  </a:cubicBezTo>
                  <a:cubicBezTo>
                    <a:pt x="706" y="459"/>
                    <a:pt x="709" y="452"/>
                    <a:pt x="719" y="449"/>
                  </a:cubicBezTo>
                  <a:cubicBezTo>
                    <a:pt x="729" y="447"/>
                    <a:pt x="729" y="439"/>
                    <a:pt x="730" y="431"/>
                  </a:cubicBezTo>
                  <a:cubicBezTo>
                    <a:pt x="730" y="408"/>
                    <a:pt x="728" y="385"/>
                    <a:pt x="731" y="362"/>
                  </a:cubicBezTo>
                  <a:cubicBezTo>
                    <a:pt x="735" y="347"/>
                    <a:pt x="736" y="332"/>
                    <a:pt x="739" y="317"/>
                  </a:cubicBezTo>
                  <a:cubicBezTo>
                    <a:pt x="741" y="302"/>
                    <a:pt x="737" y="288"/>
                    <a:pt x="725" y="277"/>
                  </a:cubicBezTo>
                  <a:cubicBezTo>
                    <a:pt x="713" y="267"/>
                    <a:pt x="704" y="253"/>
                    <a:pt x="698" y="239"/>
                  </a:cubicBezTo>
                  <a:cubicBezTo>
                    <a:pt x="689" y="217"/>
                    <a:pt x="674" y="199"/>
                    <a:pt x="661" y="180"/>
                  </a:cubicBezTo>
                  <a:cubicBezTo>
                    <a:pt x="653" y="170"/>
                    <a:pt x="646" y="167"/>
                    <a:pt x="636" y="174"/>
                  </a:cubicBezTo>
                  <a:cubicBezTo>
                    <a:pt x="633" y="176"/>
                    <a:pt x="631" y="177"/>
                    <a:pt x="628" y="178"/>
                  </a:cubicBezTo>
                  <a:cubicBezTo>
                    <a:pt x="621" y="181"/>
                    <a:pt x="613" y="183"/>
                    <a:pt x="607" y="175"/>
                  </a:cubicBezTo>
                  <a:cubicBezTo>
                    <a:pt x="601" y="167"/>
                    <a:pt x="602" y="157"/>
                    <a:pt x="610" y="152"/>
                  </a:cubicBezTo>
                  <a:cubicBezTo>
                    <a:pt x="624" y="141"/>
                    <a:pt x="619" y="135"/>
                    <a:pt x="607" y="127"/>
                  </a:cubicBezTo>
                  <a:cubicBezTo>
                    <a:pt x="600" y="122"/>
                    <a:pt x="592" y="116"/>
                    <a:pt x="584" y="111"/>
                  </a:cubicBezTo>
                  <a:cubicBezTo>
                    <a:pt x="556" y="92"/>
                    <a:pt x="556" y="92"/>
                    <a:pt x="528" y="113"/>
                  </a:cubicBezTo>
                  <a:cubicBezTo>
                    <a:pt x="522" y="117"/>
                    <a:pt x="515" y="125"/>
                    <a:pt x="508" y="118"/>
                  </a:cubicBezTo>
                  <a:cubicBezTo>
                    <a:pt x="499" y="110"/>
                    <a:pt x="507" y="103"/>
                    <a:pt x="511" y="96"/>
                  </a:cubicBezTo>
                  <a:cubicBezTo>
                    <a:pt x="516" y="89"/>
                    <a:pt x="523" y="82"/>
                    <a:pt x="519" y="73"/>
                  </a:cubicBezTo>
                  <a:cubicBezTo>
                    <a:pt x="516" y="60"/>
                    <a:pt x="508" y="55"/>
                    <a:pt x="496" y="53"/>
                  </a:cubicBezTo>
                  <a:cubicBezTo>
                    <a:pt x="398" y="31"/>
                    <a:pt x="303" y="38"/>
                    <a:pt x="216" y="92"/>
                  </a:cubicBezTo>
                  <a:cubicBezTo>
                    <a:pt x="148" y="134"/>
                    <a:pt x="96" y="191"/>
                    <a:pt x="68" y="267"/>
                  </a:cubicBezTo>
                  <a:cubicBezTo>
                    <a:pt x="67" y="272"/>
                    <a:pt x="64" y="277"/>
                    <a:pt x="62" y="282"/>
                  </a:cubicBezTo>
                  <a:cubicBezTo>
                    <a:pt x="50" y="321"/>
                    <a:pt x="44" y="362"/>
                    <a:pt x="44" y="404"/>
                  </a:cubicBezTo>
                  <a:cubicBezTo>
                    <a:pt x="45" y="445"/>
                    <a:pt x="51" y="485"/>
                    <a:pt x="60" y="510"/>
                  </a:cubicBezTo>
                  <a:cubicBezTo>
                    <a:pt x="54" y="495"/>
                    <a:pt x="49" y="465"/>
                    <a:pt x="46" y="435"/>
                  </a:cubicBezTo>
                  <a:cubicBezTo>
                    <a:pt x="45" y="415"/>
                    <a:pt x="41" y="394"/>
                    <a:pt x="51" y="375"/>
                  </a:cubicBezTo>
                  <a:cubicBezTo>
                    <a:pt x="59" y="365"/>
                    <a:pt x="66" y="368"/>
                    <a:pt x="73" y="375"/>
                  </a:cubicBezTo>
                  <a:cubicBezTo>
                    <a:pt x="78" y="381"/>
                    <a:pt x="80" y="388"/>
                    <a:pt x="83" y="395"/>
                  </a:cubicBezTo>
                  <a:cubicBezTo>
                    <a:pt x="84" y="425"/>
                    <a:pt x="92" y="455"/>
                    <a:pt x="93" y="485"/>
                  </a:cubicBezTo>
                  <a:cubicBezTo>
                    <a:pt x="93" y="497"/>
                    <a:pt x="101" y="506"/>
                    <a:pt x="106" y="515"/>
                  </a:cubicBezTo>
                  <a:cubicBezTo>
                    <a:pt x="110" y="521"/>
                    <a:pt x="115" y="527"/>
                    <a:pt x="117" y="534"/>
                  </a:cubicBezTo>
                  <a:cubicBezTo>
                    <a:pt x="119" y="539"/>
                    <a:pt x="118" y="544"/>
                    <a:pt x="116" y="549"/>
                  </a:cubicBezTo>
                  <a:cubicBezTo>
                    <a:pt x="107" y="562"/>
                    <a:pt x="111" y="573"/>
                    <a:pt x="118" y="585"/>
                  </a:cubicBezTo>
                  <a:cubicBezTo>
                    <a:pt x="131" y="606"/>
                    <a:pt x="143" y="628"/>
                    <a:pt x="165" y="643"/>
                  </a:cubicBezTo>
                  <a:cubicBezTo>
                    <a:pt x="176" y="651"/>
                    <a:pt x="180" y="665"/>
                    <a:pt x="185" y="677"/>
                  </a:cubicBezTo>
                  <a:cubicBezTo>
                    <a:pt x="194" y="701"/>
                    <a:pt x="204" y="707"/>
                    <a:pt x="229" y="703"/>
                  </a:cubicBezTo>
                  <a:cubicBezTo>
                    <a:pt x="247" y="700"/>
                    <a:pt x="267" y="703"/>
                    <a:pt x="279" y="684"/>
                  </a:cubicBezTo>
                  <a:cubicBezTo>
                    <a:pt x="282" y="678"/>
                    <a:pt x="291" y="676"/>
                    <a:pt x="297" y="681"/>
                  </a:cubicBezTo>
                  <a:cubicBezTo>
                    <a:pt x="303" y="685"/>
                    <a:pt x="299" y="692"/>
                    <a:pt x="297" y="697"/>
                  </a:cubicBezTo>
                  <a:cubicBezTo>
                    <a:pt x="297" y="700"/>
                    <a:pt x="295" y="703"/>
                    <a:pt x="294" y="706"/>
                  </a:cubicBezTo>
                  <a:cubicBezTo>
                    <a:pt x="292" y="713"/>
                    <a:pt x="291" y="720"/>
                    <a:pt x="297" y="724"/>
                  </a:cubicBezTo>
                  <a:cubicBezTo>
                    <a:pt x="304" y="729"/>
                    <a:pt x="310" y="725"/>
                    <a:pt x="315" y="720"/>
                  </a:cubicBezTo>
                  <a:cubicBezTo>
                    <a:pt x="322" y="713"/>
                    <a:pt x="328" y="704"/>
                    <a:pt x="337" y="700"/>
                  </a:cubicBezTo>
                  <a:cubicBezTo>
                    <a:pt x="341" y="700"/>
                    <a:pt x="343" y="701"/>
                    <a:pt x="345" y="703"/>
                  </a:cubicBezTo>
                  <a:cubicBezTo>
                    <a:pt x="347" y="705"/>
                    <a:pt x="349" y="707"/>
                    <a:pt x="350" y="710"/>
                  </a:cubicBezTo>
                  <a:cubicBezTo>
                    <a:pt x="348" y="726"/>
                    <a:pt x="354" y="736"/>
                    <a:pt x="370" y="740"/>
                  </a:cubicBezTo>
                  <a:cubicBezTo>
                    <a:pt x="380" y="743"/>
                    <a:pt x="389" y="750"/>
                    <a:pt x="399" y="754"/>
                  </a:cubicBezTo>
                  <a:cubicBezTo>
                    <a:pt x="407" y="757"/>
                    <a:pt x="415" y="759"/>
                    <a:pt x="424" y="760"/>
                  </a:cubicBezTo>
                  <a:cubicBezTo>
                    <a:pt x="438" y="761"/>
                    <a:pt x="451" y="759"/>
                    <a:pt x="459" y="744"/>
                  </a:cubicBezTo>
                  <a:cubicBezTo>
                    <a:pt x="462" y="737"/>
                    <a:pt x="468" y="730"/>
                    <a:pt x="477" y="732"/>
                  </a:cubicBezTo>
                  <a:cubicBezTo>
                    <a:pt x="486" y="734"/>
                    <a:pt x="491" y="741"/>
                    <a:pt x="493" y="749"/>
                  </a:cubicBezTo>
                  <a:cubicBezTo>
                    <a:pt x="495" y="758"/>
                    <a:pt x="499" y="767"/>
                    <a:pt x="505" y="775"/>
                  </a:cubicBezTo>
                  <a:cubicBezTo>
                    <a:pt x="513" y="786"/>
                    <a:pt x="508" y="794"/>
                    <a:pt x="497" y="798"/>
                  </a:cubicBezTo>
                  <a:cubicBezTo>
                    <a:pt x="478" y="806"/>
                    <a:pt x="459" y="808"/>
                    <a:pt x="439" y="811"/>
                  </a:cubicBezTo>
                  <a:cubicBezTo>
                    <a:pt x="389" y="812"/>
                    <a:pt x="340" y="810"/>
                    <a:pt x="291" y="794"/>
                  </a:cubicBezTo>
                  <a:cubicBezTo>
                    <a:pt x="223" y="772"/>
                    <a:pt x="163" y="738"/>
                    <a:pt x="114" y="684"/>
                  </a:cubicBezTo>
                  <a:cubicBezTo>
                    <a:pt x="65" y="629"/>
                    <a:pt x="30" y="567"/>
                    <a:pt x="14" y="496"/>
                  </a:cubicBezTo>
                  <a:cubicBezTo>
                    <a:pt x="2" y="440"/>
                    <a:pt x="0" y="383"/>
                    <a:pt x="13" y="326"/>
                  </a:cubicBezTo>
                  <a:cubicBezTo>
                    <a:pt x="26" y="265"/>
                    <a:pt x="51" y="211"/>
                    <a:pt x="89" y="163"/>
                  </a:cubicBezTo>
                  <a:cubicBezTo>
                    <a:pt x="120" y="123"/>
                    <a:pt x="156" y="88"/>
                    <a:pt x="202" y="65"/>
                  </a:cubicBezTo>
                  <a:cubicBezTo>
                    <a:pt x="210" y="61"/>
                    <a:pt x="216" y="55"/>
                    <a:pt x="223" y="50"/>
                  </a:cubicBezTo>
                  <a:close/>
                </a:path>
              </a:pathLst>
            </a:custGeom>
            <a:solidFill>
              <a:srgbClr val="EE7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77">
              <a:extLst>
                <a:ext uri="{FF2B5EF4-FFF2-40B4-BE49-F238E27FC236}">
                  <a16:creationId xmlns:a16="http://schemas.microsoft.com/office/drawing/2014/main" id="{B7C968EE-F7F8-6E74-E23C-88E6B2DF8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687"/>
              <a:ext cx="1413" cy="1777"/>
            </a:xfrm>
            <a:custGeom>
              <a:avLst/>
              <a:gdLst>
                <a:gd name="T0" fmla="*/ 231 w 615"/>
                <a:gd name="T1" fmla="*/ 0 h 773"/>
                <a:gd name="T2" fmla="*/ 216 w 615"/>
                <a:gd name="T3" fmla="*/ 17 h 773"/>
                <a:gd name="T4" fmla="*/ 91 w 615"/>
                <a:gd name="T5" fmla="*/ 128 h 773"/>
                <a:gd name="T6" fmla="*/ 19 w 615"/>
                <a:gd name="T7" fmla="*/ 325 h 773"/>
                <a:gd name="T8" fmla="*/ 52 w 615"/>
                <a:gd name="T9" fmla="*/ 518 h 773"/>
                <a:gd name="T10" fmla="*/ 279 w 615"/>
                <a:gd name="T11" fmla="*/ 733 h 773"/>
                <a:gd name="T12" fmla="*/ 447 w 615"/>
                <a:gd name="T13" fmla="*/ 755 h 773"/>
                <a:gd name="T14" fmla="*/ 485 w 615"/>
                <a:gd name="T15" fmla="*/ 752 h 773"/>
                <a:gd name="T16" fmla="*/ 579 w 615"/>
                <a:gd name="T17" fmla="*/ 723 h 773"/>
                <a:gd name="T18" fmla="*/ 579 w 615"/>
                <a:gd name="T19" fmla="*/ 723 h 773"/>
                <a:gd name="T20" fmla="*/ 615 w 615"/>
                <a:gd name="T21" fmla="*/ 715 h 773"/>
                <a:gd name="T22" fmla="*/ 603 w 615"/>
                <a:gd name="T23" fmla="*/ 727 h 773"/>
                <a:gd name="T24" fmla="*/ 528 w 615"/>
                <a:gd name="T25" fmla="*/ 754 h 773"/>
                <a:gd name="T26" fmla="*/ 383 w 615"/>
                <a:gd name="T27" fmla="*/ 769 h 773"/>
                <a:gd name="T28" fmla="*/ 208 w 615"/>
                <a:gd name="T29" fmla="*/ 714 h 773"/>
                <a:gd name="T30" fmla="*/ 52 w 615"/>
                <a:gd name="T31" fmla="*/ 551 h 773"/>
                <a:gd name="T32" fmla="*/ 39 w 615"/>
                <a:gd name="T33" fmla="*/ 531 h 773"/>
                <a:gd name="T34" fmla="*/ 16 w 615"/>
                <a:gd name="T35" fmla="*/ 450 h 773"/>
                <a:gd name="T36" fmla="*/ 32 w 615"/>
                <a:gd name="T37" fmla="*/ 221 h 773"/>
                <a:gd name="T38" fmla="*/ 155 w 615"/>
                <a:gd name="T39" fmla="*/ 47 h 773"/>
                <a:gd name="T40" fmla="*/ 231 w 615"/>
                <a:gd name="T41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5" h="773">
                  <a:moveTo>
                    <a:pt x="231" y="0"/>
                  </a:moveTo>
                  <a:cubicBezTo>
                    <a:pt x="228" y="7"/>
                    <a:pt x="224" y="14"/>
                    <a:pt x="216" y="17"/>
                  </a:cubicBezTo>
                  <a:cubicBezTo>
                    <a:pt x="161" y="39"/>
                    <a:pt x="126" y="83"/>
                    <a:pt x="91" y="128"/>
                  </a:cubicBezTo>
                  <a:cubicBezTo>
                    <a:pt x="47" y="186"/>
                    <a:pt x="25" y="253"/>
                    <a:pt x="19" y="325"/>
                  </a:cubicBezTo>
                  <a:cubicBezTo>
                    <a:pt x="14" y="392"/>
                    <a:pt x="24" y="457"/>
                    <a:pt x="52" y="518"/>
                  </a:cubicBezTo>
                  <a:cubicBezTo>
                    <a:pt x="98" y="619"/>
                    <a:pt x="172" y="694"/>
                    <a:pt x="279" y="733"/>
                  </a:cubicBezTo>
                  <a:cubicBezTo>
                    <a:pt x="333" y="752"/>
                    <a:pt x="389" y="760"/>
                    <a:pt x="447" y="755"/>
                  </a:cubicBezTo>
                  <a:cubicBezTo>
                    <a:pt x="460" y="762"/>
                    <a:pt x="474" y="755"/>
                    <a:pt x="485" y="752"/>
                  </a:cubicBezTo>
                  <a:cubicBezTo>
                    <a:pt x="516" y="743"/>
                    <a:pt x="549" y="738"/>
                    <a:pt x="579" y="723"/>
                  </a:cubicBezTo>
                  <a:cubicBezTo>
                    <a:pt x="579" y="723"/>
                    <a:pt x="579" y="723"/>
                    <a:pt x="579" y="723"/>
                  </a:cubicBezTo>
                  <a:cubicBezTo>
                    <a:pt x="591" y="720"/>
                    <a:pt x="601" y="707"/>
                    <a:pt x="615" y="715"/>
                  </a:cubicBezTo>
                  <a:cubicBezTo>
                    <a:pt x="611" y="719"/>
                    <a:pt x="607" y="723"/>
                    <a:pt x="603" y="727"/>
                  </a:cubicBezTo>
                  <a:cubicBezTo>
                    <a:pt x="577" y="734"/>
                    <a:pt x="554" y="747"/>
                    <a:pt x="528" y="754"/>
                  </a:cubicBezTo>
                  <a:cubicBezTo>
                    <a:pt x="480" y="766"/>
                    <a:pt x="433" y="773"/>
                    <a:pt x="383" y="769"/>
                  </a:cubicBezTo>
                  <a:cubicBezTo>
                    <a:pt x="320" y="764"/>
                    <a:pt x="263" y="744"/>
                    <a:pt x="208" y="714"/>
                  </a:cubicBezTo>
                  <a:cubicBezTo>
                    <a:pt x="139" y="676"/>
                    <a:pt x="90" y="619"/>
                    <a:pt x="52" y="551"/>
                  </a:cubicBezTo>
                  <a:cubicBezTo>
                    <a:pt x="48" y="544"/>
                    <a:pt x="45" y="537"/>
                    <a:pt x="39" y="531"/>
                  </a:cubicBezTo>
                  <a:cubicBezTo>
                    <a:pt x="35" y="503"/>
                    <a:pt x="22" y="478"/>
                    <a:pt x="16" y="450"/>
                  </a:cubicBezTo>
                  <a:cubicBezTo>
                    <a:pt x="0" y="372"/>
                    <a:pt x="5" y="296"/>
                    <a:pt x="32" y="221"/>
                  </a:cubicBezTo>
                  <a:cubicBezTo>
                    <a:pt x="57" y="151"/>
                    <a:pt x="100" y="94"/>
                    <a:pt x="155" y="47"/>
                  </a:cubicBezTo>
                  <a:cubicBezTo>
                    <a:pt x="178" y="28"/>
                    <a:pt x="202" y="9"/>
                    <a:pt x="231" y="0"/>
                  </a:cubicBezTo>
                  <a:close/>
                </a:path>
              </a:pathLst>
            </a:custGeom>
            <a:solidFill>
              <a:srgbClr val="ED9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78">
              <a:extLst>
                <a:ext uri="{FF2B5EF4-FFF2-40B4-BE49-F238E27FC236}">
                  <a16:creationId xmlns:a16="http://schemas.microsoft.com/office/drawing/2014/main" id="{4F77F4EF-431B-8A03-8AB1-61DE643A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1970"/>
              <a:ext cx="593" cy="1379"/>
            </a:xfrm>
            <a:custGeom>
              <a:avLst/>
              <a:gdLst>
                <a:gd name="T0" fmla="*/ 36 w 258"/>
                <a:gd name="T1" fmla="*/ 592 h 600"/>
                <a:gd name="T2" fmla="*/ 0 w 258"/>
                <a:gd name="T3" fmla="*/ 600 h 600"/>
                <a:gd name="T4" fmla="*/ 48 w 258"/>
                <a:gd name="T5" fmla="*/ 570 h 600"/>
                <a:gd name="T6" fmla="*/ 125 w 258"/>
                <a:gd name="T7" fmla="*/ 506 h 600"/>
                <a:gd name="T8" fmla="*/ 191 w 258"/>
                <a:gd name="T9" fmla="*/ 412 h 600"/>
                <a:gd name="T10" fmla="*/ 226 w 258"/>
                <a:gd name="T11" fmla="*/ 165 h 600"/>
                <a:gd name="T12" fmla="*/ 171 w 258"/>
                <a:gd name="T13" fmla="*/ 25 h 600"/>
                <a:gd name="T14" fmla="*/ 164 w 258"/>
                <a:gd name="T15" fmla="*/ 0 h 600"/>
                <a:gd name="T16" fmla="*/ 232 w 258"/>
                <a:gd name="T17" fmla="*/ 144 h 600"/>
                <a:gd name="T18" fmla="*/ 183 w 258"/>
                <a:gd name="T19" fmla="*/ 451 h 600"/>
                <a:gd name="T20" fmla="*/ 36 w 258"/>
                <a:gd name="T21" fmla="*/ 59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600">
                  <a:moveTo>
                    <a:pt x="36" y="592"/>
                  </a:moveTo>
                  <a:cubicBezTo>
                    <a:pt x="24" y="595"/>
                    <a:pt x="12" y="598"/>
                    <a:pt x="0" y="600"/>
                  </a:cubicBezTo>
                  <a:cubicBezTo>
                    <a:pt x="13" y="585"/>
                    <a:pt x="32" y="578"/>
                    <a:pt x="48" y="570"/>
                  </a:cubicBezTo>
                  <a:cubicBezTo>
                    <a:pt x="80" y="555"/>
                    <a:pt x="103" y="530"/>
                    <a:pt x="125" y="506"/>
                  </a:cubicBezTo>
                  <a:cubicBezTo>
                    <a:pt x="151" y="478"/>
                    <a:pt x="174" y="447"/>
                    <a:pt x="191" y="412"/>
                  </a:cubicBezTo>
                  <a:cubicBezTo>
                    <a:pt x="229" y="333"/>
                    <a:pt x="243" y="250"/>
                    <a:pt x="226" y="165"/>
                  </a:cubicBezTo>
                  <a:cubicBezTo>
                    <a:pt x="217" y="116"/>
                    <a:pt x="203" y="66"/>
                    <a:pt x="171" y="25"/>
                  </a:cubicBezTo>
                  <a:cubicBezTo>
                    <a:pt x="165" y="18"/>
                    <a:pt x="163" y="9"/>
                    <a:pt x="164" y="0"/>
                  </a:cubicBezTo>
                  <a:cubicBezTo>
                    <a:pt x="200" y="42"/>
                    <a:pt x="219" y="91"/>
                    <a:pt x="232" y="144"/>
                  </a:cubicBezTo>
                  <a:cubicBezTo>
                    <a:pt x="258" y="253"/>
                    <a:pt x="241" y="356"/>
                    <a:pt x="183" y="451"/>
                  </a:cubicBezTo>
                  <a:cubicBezTo>
                    <a:pt x="147" y="511"/>
                    <a:pt x="98" y="559"/>
                    <a:pt x="36" y="592"/>
                  </a:cubicBezTo>
                  <a:close/>
                </a:path>
              </a:pathLst>
            </a:custGeom>
            <a:solidFill>
              <a:srgbClr val="F18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79">
              <a:extLst>
                <a:ext uri="{FF2B5EF4-FFF2-40B4-BE49-F238E27FC236}">
                  <a16:creationId xmlns:a16="http://schemas.microsoft.com/office/drawing/2014/main" id="{F5004DDB-218D-B589-9534-6CBA9594C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3358"/>
              <a:ext cx="800" cy="149"/>
            </a:xfrm>
            <a:custGeom>
              <a:avLst/>
              <a:gdLst>
                <a:gd name="T0" fmla="*/ 0 w 348"/>
                <a:gd name="T1" fmla="*/ 36 h 65"/>
                <a:gd name="T2" fmla="*/ 64 w 348"/>
                <a:gd name="T3" fmla="*/ 46 h 65"/>
                <a:gd name="T4" fmla="*/ 174 w 348"/>
                <a:gd name="T5" fmla="*/ 49 h 65"/>
                <a:gd name="T6" fmla="*/ 284 w 348"/>
                <a:gd name="T7" fmla="*/ 26 h 65"/>
                <a:gd name="T8" fmla="*/ 348 w 348"/>
                <a:gd name="T9" fmla="*/ 0 h 65"/>
                <a:gd name="T10" fmla="*/ 319 w 348"/>
                <a:gd name="T11" fmla="*/ 20 h 65"/>
                <a:gd name="T12" fmla="*/ 146 w 348"/>
                <a:gd name="T13" fmla="*/ 63 h 65"/>
                <a:gd name="T14" fmla="*/ 0 w 348"/>
                <a:gd name="T15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65">
                  <a:moveTo>
                    <a:pt x="0" y="36"/>
                  </a:moveTo>
                  <a:cubicBezTo>
                    <a:pt x="22" y="31"/>
                    <a:pt x="42" y="43"/>
                    <a:pt x="64" y="46"/>
                  </a:cubicBezTo>
                  <a:cubicBezTo>
                    <a:pt x="101" y="51"/>
                    <a:pt x="137" y="52"/>
                    <a:pt x="174" y="49"/>
                  </a:cubicBezTo>
                  <a:cubicBezTo>
                    <a:pt x="213" y="46"/>
                    <a:pt x="248" y="40"/>
                    <a:pt x="284" y="26"/>
                  </a:cubicBezTo>
                  <a:cubicBezTo>
                    <a:pt x="305" y="17"/>
                    <a:pt x="324" y="3"/>
                    <a:pt x="348" y="0"/>
                  </a:cubicBezTo>
                  <a:cubicBezTo>
                    <a:pt x="342" y="12"/>
                    <a:pt x="330" y="15"/>
                    <a:pt x="319" y="20"/>
                  </a:cubicBezTo>
                  <a:cubicBezTo>
                    <a:pt x="264" y="46"/>
                    <a:pt x="206" y="61"/>
                    <a:pt x="146" y="63"/>
                  </a:cubicBezTo>
                  <a:cubicBezTo>
                    <a:pt x="97" y="65"/>
                    <a:pt x="46" y="60"/>
                    <a:pt x="0" y="36"/>
                  </a:cubicBezTo>
                  <a:close/>
                </a:path>
              </a:pathLst>
            </a:custGeom>
            <a:solidFill>
              <a:srgbClr val="FCD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80">
              <a:extLst>
                <a:ext uri="{FF2B5EF4-FFF2-40B4-BE49-F238E27FC236}">
                  <a16:creationId xmlns:a16="http://schemas.microsoft.com/office/drawing/2014/main" id="{8F9FDCA3-52BD-838D-8E66-4C9EC99A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257"/>
              <a:ext cx="703" cy="699"/>
            </a:xfrm>
            <a:custGeom>
              <a:avLst/>
              <a:gdLst>
                <a:gd name="T0" fmla="*/ 39 w 306"/>
                <a:gd name="T1" fmla="*/ 240 h 304"/>
                <a:gd name="T2" fmla="*/ 3 w 306"/>
                <a:gd name="T3" fmla="*/ 96 h 304"/>
                <a:gd name="T4" fmla="*/ 2 w 306"/>
                <a:gd name="T5" fmla="*/ 84 h 304"/>
                <a:gd name="T6" fmla="*/ 10 w 306"/>
                <a:gd name="T7" fmla="*/ 82 h 304"/>
                <a:gd name="T8" fmla="*/ 82 w 306"/>
                <a:gd name="T9" fmla="*/ 97 h 304"/>
                <a:gd name="T10" fmla="*/ 125 w 306"/>
                <a:gd name="T11" fmla="*/ 95 h 304"/>
                <a:gd name="T12" fmla="*/ 130 w 306"/>
                <a:gd name="T13" fmla="*/ 84 h 304"/>
                <a:gd name="T14" fmla="*/ 122 w 306"/>
                <a:gd name="T15" fmla="*/ 68 h 304"/>
                <a:gd name="T16" fmla="*/ 145 w 306"/>
                <a:gd name="T17" fmla="*/ 58 h 304"/>
                <a:gd name="T18" fmla="*/ 150 w 306"/>
                <a:gd name="T19" fmla="*/ 44 h 304"/>
                <a:gd name="T20" fmla="*/ 170 w 306"/>
                <a:gd name="T21" fmla="*/ 30 h 304"/>
                <a:gd name="T22" fmla="*/ 217 w 306"/>
                <a:gd name="T23" fmla="*/ 15 h 304"/>
                <a:gd name="T24" fmla="*/ 228 w 306"/>
                <a:gd name="T25" fmla="*/ 24 h 304"/>
                <a:gd name="T26" fmla="*/ 231 w 306"/>
                <a:gd name="T27" fmla="*/ 26 h 304"/>
                <a:gd name="T28" fmla="*/ 270 w 306"/>
                <a:gd name="T29" fmla="*/ 32 h 304"/>
                <a:gd name="T30" fmla="*/ 305 w 306"/>
                <a:gd name="T31" fmla="*/ 43 h 304"/>
                <a:gd name="T32" fmla="*/ 303 w 306"/>
                <a:gd name="T33" fmla="*/ 48 h 304"/>
                <a:gd name="T34" fmla="*/ 287 w 306"/>
                <a:gd name="T35" fmla="*/ 58 h 304"/>
                <a:gd name="T36" fmla="*/ 283 w 306"/>
                <a:gd name="T37" fmla="*/ 94 h 304"/>
                <a:gd name="T38" fmla="*/ 261 w 306"/>
                <a:gd name="T39" fmla="*/ 137 h 304"/>
                <a:gd name="T40" fmla="*/ 257 w 306"/>
                <a:gd name="T41" fmla="*/ 141 h 304"/>
                <a:gd name="T42" fmla="*/ 236 w 306"/>
                <a:gd name="T43" fmla="*/ 137 h 304"/>
                <a:gd name="T44" fmla="*/ 244 w 306"/>
                <a:gd name="T45" fmla="*/ 143 h 304"/>
                <a:gd name="T46" fmla="*/ 267 w 306"/>
                <a:gd name="T47" fmla="*/ 168 h 304"/>
                <a:gd name="T48" fmla="*/ 283 w 306"/>
                <a:gd name="T49" fmla="*/ 205 h 304"/>
                <a:gd name="T50" fmla="*/ 285 w 306"/>
                <a:gd name="T51" fmla="*/ 214 h 304"/>
                <a:gd name="T52" fmla="*/ 238 w 306"/>
                <a:gd name="T53" fmla="*/ 247 h 304"/>
                <a:gd name="T54" fmla="*/ 211 w 306"/>
                <a:gd name="T55" fmla="*/ 238 h 304"/>
                <a:gd name="T56" fmla="*/ 180 w 306"/>
                <a:gd name="T57" fmla="*/ 203 h 304"/>
                <a:gd name="T58" fmla="*/ 120 w 306"/>
                <a:gd name="T59" fmla="*/ 209 h 304"/>
                <a:gd name="T60" fmla="*/ 110 w 306"/>
                <a:gd name="T61" fmla="*/ 221 h 304"/>
                <a:gd name="T62" fmla="*/ 87 w 306"/>
                <a:gd name="T63" fmla="*/ 232 h 304"/>
                <a:gd name="T64" fmla="*/ 86 w 306"/>
                <a:gd name="T65" fmla="*/ 207 h 304"/>
                <a:gd name="T66" fmla="*/ 89 w 306"/>
                <a:gd name="T67" fmla="*/ 201 h 304"/>
                <a:gd name="T68" fmla="*/ 85 w 306"/>
                <a:gd name="T69" fmla="*/ 183 h 304"/>
                <a:gd name="T70" fmla="*/ 70 w 306"/>
                <a:gd name="T71" fmla="*/ 169 h 304"/>
                <a:gd name="T72" fmla="*/ 47 w 306"/>
                <a:gd name="T73" fmla="*/ 163 h 304"/>
                <a:gd name="T74" fmla="*/ 37 w 306"/>
                <a:gd name="T75" fmla="*/ 212 h 304"/>
                <a:gd name="T76" fmla="*/ 54 w 306"/>
                <a:gd name="T77" fmla="*/ 255 h 304"/>
                <a:gd name="T78" fmla="*/ 54 w 306"/>
                <a:gd name="T79" fmla="*/ 266 h 304"/>
                <a:gd name="T80" fmla="*/ 64 w 306"/>
                <a:gd name="T81" fmla="*/ 285 h 304"/>
                <a:gd name="T82" fmla="*/ 74 w 306"/>
                <a:gd name="T83" fmla="*/ 301 h 304"/>
                <a:gd name="T84" fmla="*/ 63 w 306"/>
                <a:gd name="T85" fmla="*/ 304 h 304"/>
                <a:gd name="T86" fmla="*/ 47 w 306"/>
                <a:gd name="T87" fmla="*/ 294 h 304"/>
                <a:gd name="T88" fmla="*/ 40 w 306"/>
                <a:gd name="T89" fmla="*/ 249 h 304"/>
                <a:gd name="T90" fmla="*/ 39 w 306"/>
                <a:gd name="T91" fmla="*/ 2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304">
                  <a:moveTo>
                    <a:pt x="39" y="240"/>
                  </a:moveTo>
                  <a:cubicBezTo>
                    <a:pt x="2" y="198"/>
                    <a:pt x="8" y="145"/>
                    <a:pt x="3" y="96"/>
                  </a:cubicBezTo>
                  <a:cubicBezTo>
                    <a:pt x="0" y="92"/>
                    <a:pt x="1" y="88"/>
                    <a:pt x="2" y="84"/>
                  </a:cubicBezTo>
                  <a:cubicBezTo>
                    <a:pt x="4" y="81"/>
                    <a:pt x="7" y="80"/>
                    <a:pt x="10" y="82"/>
                  </a:cubicBezTo>
                  <a:cubicBezTo>
                    <a:pt x="33" y="94"/>
                    <a:pt x="58" y="93"/>
                    <a:pt x="82" y="97"/>
                  </a:cubicBezTo>
                  <a:cubicBezTo>
                    <a:pt x="96" y="99"/>
                    <a:pt x="110" y="90"/>
                    <a:pt x="125" y="95"/>
                  </a:cubicBezTo>
                  <a:cubicBezTo>
                    <a:pt x="130" y="97"/>
                    <a:pt x="133" y="90"/>
                    <a:pt x="130" y="84"/>
                  </a:cubicBezTo>
                  <a:cubicBezTo>
                    <a:pt x="127" y="79"/>
                    <a:pt x="121" y="75"/>
                    <a:pt x="122" y="68"/>
                  </a:cubicBezTo>
                  <a:cubicBezTo>
                    <a:pt x="128" y="60"/>
                    <a:pt x="139" y="64"/>
                    <a:pt x="145" y="58"/>
                  </a:cubicBezTo>
                  <a:cubicBezTo>
                    <a:pt x="148" y="54"/>
                    <a:pt x="144" y="47"/>
                    <a:pt x="150" y="44"/>
                  </a:cubicBezTo>
                  <a:cubicBezTo>
                    <a:pt x="158" y="42"/>
                    <a:pt x="166" y="41"/>
                    <a:pt x="170" y="30"/>
                  </a:cubicBezTo>
                  <a:cubicBezTo>
                    <a:pt x="180" y="5"/>
                    <a:pt x="194" y="0"/>
                    <a:pt x="217" y="15"/>
                  </a:cubicBezTo>
                  <a:cubicBezTo>
                    <a:pt x="221" y="18"/>
                    <a:pt x="225" y="20"/>
                    <a:pt x="228" y="24"/>
                  </a:cubicBezTo>
                  <a:cubicBezTo>
                    <a:pt x="229" y="24"/>
                    <a:pt x="230" y="25"/>
                    <a:pt x="231" y="26"/>
                  </a:cubicBezTo>
                  <a:cubicBezTo>
                    <a:pt x="248" y="47"/>
                    <a:pt x="248" y="47"/>
                    <a:pt x="270" y="32"/>
                  </a:cubicBezTo>
                  <a:cubicBezTo>
                    <a:pt x="286" y="20"/>
                    <a:pt x="300" y="25"/>
                    <a:pt x="305" y="43"/>
                  </a:cubicBezTo>
                  <a:cubicBezTo>
                    <a:pt x="306" y="45"/>
                    <a:pt x="304" y="47"/>
                    <a:pt x="303" y="48"/>
                  </a:cubicBezTo>
                  <a:cubicBezTo>
                    <a:pt x="295" y="47"/>
                    <a:pt x="288" y="45"/>
                    <a:pt x="287" y="58"/>
                  </a:cubicBezTo>
                  <a:cubicBezTo>
                    <a:pt x="286" y="70"/>
                    <a:pt x="284" y="82"/>
                    <a:pt x="283" y="94"/>
                  </a:cubicBezTo>
                  <a:cubicBezTo>
                    <a:pt x="281" y="111"/>
                    <a:pt x="261" y="119"/>
                    <a:pt x="261" y="137"/>
                  </a:cubicBezTo>
                  <a:cubicBezTo>
                    <a:pt x="261" y="139"/>
                    <a:pt x="259" y="140"/>
                    <a:pt x="257" y="141"/>
                  </a:cubicBezTo>
                  <a:cubicBezTo>
                    <a:pt x="250" y="141"/>
                    <a:pt x="244" y="134"/>
                    <a:pt x="236" y="137"/>
                  </a:cubicBezTo>
                  <a:cubicBezTo>
                    <a:pt x="236" y="144"/>
                    <a:pt x="241" y="142"/>
                    <a:pt x="244" y="143"/>
                  </a:cubicBezTo>
                  <a:cubicBezTo>
                    <a:pt x="257" y="147"/>
                    <a:pt x="265" y="156"/>
                    <a:pt x="267" y="168"/>
                  </a:cubicBezTo>
                  <a:cubicBezTo>
                    <a:pt x="268" y="183"/>
                    <a:pt x="269" y="196"/>
                    <a:pt x="283" y="205"/>
                  </a:cubicBezTo>
                  <a:cubicBezTo>
                    <a:pt x="285" y="207"/>
                    <a:pt x="285" y="211"/>
                    <a:pt x="285" y="214"/>
                  </a:cubicBezTo>
                  <a:cubicBezTo>
                    <a:pt x="284" y="230"/>
                    <a:pt x="253" y="251"/>
                    <a:pt x="238" y="247"/>
                  </a:cubicBezTo>
                  <a:cubicBezTo>
                    <a:pt x="229" y="244"/>
                    <a:pt x="220" y="240"/>
                    <a:pt x="211" y="238"/>
                  </a:cubicBezTo>
                  <a:cubicBezTo>
                    <a:pt x="192" y="234"/>
                    <a:pt x="187" y="217"/>
                    <a:pt x="180" y="203"/>
                  </a:cubicBezTo>
                  <a:cubicBezTo>
                    <a:pt x="159" y="190"/>
                    <a:pt x="137" y="192"/>
                    <a:pt x="120" y="209"/>
                  </a:cubicBezTo>
                  <a:cubicBezTo>
                    <a:pt x="117" y="213"/>
                    <a:pt x="114" y="217"/>
                    <a:pt x="110" y="221"/>
                  </a:cubicBezTo>
                  <a:cubicBezTo>
                    <a:pt x="104" y="228"/>
                    <a:pt x="98" y="238"/>
                    <a:pt x="87" y="232"/>
                  </a:cubicBezTo>
                  <a:cubicBezTo>
                    <a:pt x="77" y="225"/>
                    <a:pt x="82" y="215"/>
                    <a:pt x="86" y="207"/>
                  </a:cubicBezTo>
                  <a:cubicBezTo>
                    <a:pt x="87" y="205"/>
                    <a:pt x="88" y="203"/>
                    <a:pt x="89" y="201"/>
                  </a:cubicBezTo>
                  <a:cubicBezTo>
                    <a:pt x="95" y="193"/>
                    <a:pt x="96" y="187"/>
                    <a:pt x="85" y="183"/>
                  </a:cubicBezTo>
                  <a:cubicBezTo>
                    <a:pt x="78" y="180"/>
                    <a:pt x="74" y="175"/>
                    <a:pt x="70" y="169"/>
                  </a:cubicBezTo>
                  <a:cubicBezTo>
                    <a:pt x="64" y="161"/>
                    <a:pt x="56" y="160"/>
                    <a:pt x="47" y="163"/>
                  </a:cubicBezTo>
                  <a:cubicBezTo>
                    <a:pt x="22" y="171"/>
                    <a:pt x="17" y="186"/>
                    <a:pt x="37" y="212"/>
                  </a:cubicBezTo>
                  <a:cubicBezTo>
                    <a:pt x="47" y="226"/>
                    <a:pt x="52" y="239"/>
                    <a:pt x="54" y="255"/>
                  </a:cubicBezTo>
                  <a:cubicBezTo>
                    <a:pt x="55" y="259"/>
                    <a:pt x="55" y="262"/>
                    <a:pt x="54" y="266"/>
                  </a:cubicBezTo>
                  <a:cubicBezTo>
                    <a:pt x="51" y="276"/>
                    <a:pt x="57" y="280"/>
                    <a:pt x="64" y="285"/>
                  </a:cubicBezTo>
                  <a:cubicBezTo>
                    <a:pt x="69" y="289"/>
                    <a:pt x="78" y="291"/>
                    <a:pt x="74" y="301"/>
                  </a:cubicBezTo>
                  <a:cubicBezTo>
                    <a:pt x="71" y="304"/>
                    <a:pt x="67" y="304"/>
                    <a:pt x="63" y="304"/>
                  </a:cubicBezTo>
                  <a:cubicBezTo>
                    <a:pt x="56" y="303"/>
                    <a:pt x="51" y="299"/>
                    <a:pt x="47" y="294"/>
                  </a:cubicBezTo>
                  <a:cubicBezTo>
                    <a:pt x="35" y="280"/>
                    <a:pt x="31" y="266"/>
                    <a:pt x="40" y="249"/>
                  </a:cubicBezTo>
                  <a:cubicBezTo>
                    <a:pt x="41" y="246"/>
                    <a:pt x="42" y="242"/>
                    <a:pt x="39" y="240"/>
                  </a:cubicBezTo>
                  <a:close/>
                </a:path>
              </a:pathLst>
            </a:custGeom>
            <a:solidFill>
              <a:srgbClr val="F7A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81">
              <a:extLst>
                <a:ext uri="{FF2B5EF4-FFF2-40B4-BE49-F238E27FC236}">
                  <a16:creationId xmlns:a16="http://schemas.microsoft.com/office/drawing/2014/main" id="{17DA9D56-FA06-279A-452A-E574BB8C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2"/>
              <a:ext cx="733" cy="598"/>
            </a:xfrm>
            <a:custGeom>
              <a:avLst/>
              <a:gdLst>
                <a:gd name="T0" fmla="*/ 56 w 319"/>
                <a:gd name="T1" fmla="*/ 209 h 260"/>
                <a:gd name="T2" fmla="*/ 52 w 319"/>
                <a:gd name="T3" fmla="*/ 205 h 260"/>
                <a:gd name="T4" fmla="*/ 45 w 319"/>
                <a:gd name="T5" fmla="*/ 200 h 260"/>
                <a:gd name="T6" fmla="*/ 47 w 319"/>
                <a:gd name="T7" fmla="*/ 177 h 260"/>
                <a:gd name="T8" fmla="*/ 35 w 319"/>
                <a:gd name="T9" fmla="*/ 159 h 260"/>
                <a:gd name="T10" fmla="*/ 0 w 319"/>
                <a:gd name="T11" fmla="*/ 159 h 260"/>
                <a:gd name="T12" fmla="*/ 62 w 319"/>
                <a:gd name="T13" fmla="*/ 155 h 260"/>
                <a:gd name="T14" fmla="*/ 71 w 319"/>
                <a:gd name="T15" fmla="*/ 170 h 260"/>
                <a:gd name="T16" fmla="*/ 81 w 319"/>
                <a:gd name="T17" fmla="*/ 161 h 260"/>
                <a:gd name="T18" fmla="*/ 115 w 319"/>
                <a:gd name="T19" fmla="*/ 134 h 260"/>
                <a:gd name="T20" fmla="*/ 151 w 319"/>
                <a:gd name="T21" fmla="*/ 105 h 260"/>
                <a:gd name="T22" fmla="*/ 173 w 319"/>
                <a:gd name="T23" fmla="*/ 99 h 260"/>
                <a:gd name="T24" fmla="*/ 191 w 319"/>
                <a:gd name="T25" fmla="*/ 131 h 260"/>
                <a:gd name="T26" fmla="*/ 217 w 319"/>
                <a:gd name="T27" fmla="*/ 137 h 260"/>
                <a:gd name="T28" fmla="*/ 227 w 319"/>
                <a:gd name="T29" fmla="*/ 113 h 260"/>
                <a:gd name="T30" fmla="*/ 234 w 319"/>
                <a:gd name="T31" fmla="*/ 87 h 260"/>
                <a:gd name="T32" fmla="*/ 229 w 319"/>
                <a:gd name="T33" fmla="*/ 72 h 260"/>
                <a:gd name="T34" fmla="*/ 215 w 319"/>
                <a:gd name="T35" fmla="*/ 40 h 260"/>
                <a:gd name="T36" fmla="*/ 200 w 319"/>
                <a:gd name="T37" fmla="*/ 5 h 260"/>
                <a:gd name="T38" fmla="*/ 222 w 319"/>
                <a:gd name="T39" fmla="*/ 17 h 260"/>
                <a:gd name="T40" fmla="*/ 234 w 319"/>
                <a:gd name="T41" fmla="*/ 35 h 260"/>
                <a:gd name="T42" fmla="*/ 236 w 319"/>
                <a:gd name="T43" fmla="*/ 40 h 260"/>
                <a:gd name="T44" fmla="*/ 241 w 319"/>
                <a:gd name="T45" fmla="*/ 53 h 260"/>
                <a:gd name="T46" fmla="*/ 248 w 319"/>
                <a:gd name="T47" fmla="*/ 65 h 260"/>
                <a:gd name="T48" fmla="*/ 283 w 319"/>
                <a:gd name="T49" fmla="*/ 112 h 260"/>
                <a:gd name="T50" fmla="*/ 292 w 319"/>
                <a:gd name="T51" fmla="*/ 117 h 260"/>
                <a:gd name="T52" fmla="*/ 292 w 319"/>
                <a:gd name="T53" fmla="*/ 117 h 260"/>
                <a:gd name="T54" fmla="*/ 300 w 319"/>
                <a:gd name="T55" fmla="*/ 124 h 260"/>
                <a:gd name="T56" fmla="*/ 315 w 319"/>
                <a:gd name="T57" fmla="*/ 149 h 260"/>
                <a:gd name="T58" fmla="*/ 285 w 319"/>
                <a:gd name="T59" fmla="*/ 176 h 260"/>
                <a:gd name="T60" fmla="*/ 246 w 319"/>
                <a:gd name="T61" fmla="*/ 189 h 260"/>
                <a:gd name="T62" fmla="*/ 227 w 319"/>
                <a:gd name="T63" fmla="*/ 185 h 260"/>
                <a:gd name="T64" fmla="*/ 178 w 319"/>
                <a:gd name="T65" fmla="*/ 145 h 260"/>
                <a:gd name="T66" fmla="*/ 167 w 319"/>
                <a:gd name="T67" fmla="*/ 129 h 260"/>
                <a:gd name="T68" fmla="*/ 160 w 319"/>
                <a:gd name="T69" fmla="*/ 120 h 260"/>
                <a:gd name="T70" fmla="*/ 148 w 319"/>
                <a:gd name="T71" fmla="*/ 136 h 260"/>
                <a:gd name="T72" fmla="*/ 159 w 319"/>
                <a:gd name="T73" fmla="*/ 138 h 260"/>
                <a:gd name="T74" fmla="*/ 175 w 319"/>
                <a:gd name="T75" fmla="*/ 211 h 260"/>
                <a:gd name="T76" fmla="*/ 165 w 319"/>
                <a:gd name="T77" fmla="*/ 227 h 260"/>
                <a:gd name="T78" fmla="*/ 115 w 319"/>
                <a:gd name="T79" fmla="*/ 245 h 260"/>
                <a:gd name="T80" fmla="*/ 56 w 319"/>
                <a:gd name="T81" fmla="*/ 20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0">
                  <a:moveTo>
                    <a:pt x="56" y="209"/>
                  </a:moveTo>
                  <a:cubicBezTo>
                    <a:pt x="55" y="208"/>
                    <a:pt x="53" y="206"/>
                    <a:pt x="52" y="205"/>
                  </a:cubicBezTo>
                  <a:cubicBezTo>
                    <a:pt x="49" y="204"/>
                    <a:pt x="47" y="203"/>
                    <a:pt x="45" y="200"/>
                  </a:cubicBezTo>
                  <a:cubicBezTo>
                    <a:pt x="42" y="192"/>
                    <a:pt x="44" y="184"/>
                    <a:pt x="47" y="177"/>
                  </a:cubicBezTo>
                  <a:cubicBezTo>
                    <a:pt x="53" y="165"/>
                    <a:pt x="46" y="160"/>
                    <a:pt x="35" y="159"/>
                  </a:cubicBezTo>
                  <a:cubicBezTo>
                    <a:pt x="23" y="157"/>
                    <a:pt x="12" y="166"/>
                    <a:pt x="0" y="159"/>
                  </a:cubicBezTo>
                  <a:cubicBezTo>
                    <a:pt x="11" y="138"/>
                    <a:pt x="45" y="136"/>
                    <a:pt x="62" y="155"/>
                  </a:cubicBezTo>
                  <a:cubicBezTo>
                    <a:pt x="66" y="159"/>
                    <a:pt x="67" y="166"/>
                    <a:pt x="71" y="170"/>
                  </a:cubicBezTo>
                  <a:cubicBezTo>
                    <a:pt x="78" y="170"/>
                    <a:pt x="80" y="165"/>
                    <a:pt x="81" y="161"/>
                  </a:cubicBezTo>
                  <a:cubicBezTo>
                    <a:pt x="87" y="145"/>
                    <a:pt x="97" y="137"/>
                    <a:pt x="115" y="134"/>
                  </a:cubicBezTo>
                  <a:cubicBezTo>
                    <a:pt x="131" y="132"/>
                    <a:pt x="140" y="116"/>
                    <a:pt x="151" y="105"/>
                  </a:cubicBezTo>
                  <a:cubicBezTo>
                    <a:pt x="157" y="99"/>
                    <a:pt x="163" y="91"/>
                    <a:pt x="173" y="99"/>
                  </a:cubicBezTo>
                  <a:cubicBezTo>
                    <a:pt x="181" y="108"/>
                    <a:pt x="180" y="123"/>
                    <a:pt x="191" y="131"/>
                  </a:cubicBezTo>
                  <a:cubicBezTo>
                    <a:pt x="198" y="138"/>
                    <a:pt x="206" y="142"/>
                    <a:pt x="217" y="137"/>
                  </a:cubicBezTo>
                  <a:cubicBezTo>
                    <a:pt x="227" y="132"/>
                    <a:pt x="227" y="122"/>
                    <a:pt x="227" y="113"/>
                  </a:cubicBezTo>
                  <a:cubicBezTo>
                    <a:pt x="227" y="104"/>
                    <a:pt x="227" y="95"/>
                    <a:pt x="234" y="87"/>
                  </a:cubicBezTo>
                  <a:cubicBezTo>
                    <a:pt x="240" y="79"/>
                    <a:pt x="235" y="76"/>
                    <a:pt x="229" y="72"/>
                  </a:cubicBezTo>
                  <a:cubicBezTo>
                    <a:pt x="219" y="63"/>
                    <a:pt x="216" y="52"/>
                    <a:pt x="215" y="40"/>
                  </a:cubicBezTo>
                  <a:cubicBezTo>
                    <a:pt x="215" y="26"/>
                    <a:pt x="195" y="21"/>
                    <a:pt x="200" y="5"/>
                  </a:cubicBezTo>
                  <a:cubicBezTo>
                    <a:pt x="212" y="0"/>
                    <a:pt x="216" y="10"/>
                    <a:pt x="222" y="17"/>
                  </a:cubicBezTo>
                  <a:cubicBezTo>
                    <a:pt x="227" y="22"/>
                    <a:pt x="231" y="28"/>
                    <a:pt x="234" y="35"/>
                  </a:cubicBezTo>
                  <a:cubicBezTo>
                    <a:pt x="235" y="37"/>
                    <a:pt x="235" y="38"/>
                    <a:pt x="236" y="40"/>
                  </a:cubicBezTo>
                  <a:cubicBezTo>
                    <a:pt x="237" y="45"/>
                    <a:pt x="239" y="49"/>
                    <a:pt x="241" y="53"/>
                  </a:cubicBezTo>
                  <a:cubicBezTo>
                    <a:pt x="242" y="58"/>
                    <a:pt x="244" y="62"/>
                    <a:pt x="248" y="65"/>
                  </a:cubicBezTo>
                  <a:cubicBezTo>
                    <a:pt x="264" y="77"/>
                    <a:pt x="274" y="95"/>
                    <a:pt x="283" y="112"/>
                  </a:cubicBezTo>
                  <a:cubicBezTo>
                    <a:pt x="286" y="113"/>
                    <a:pt x="289" y="115"/>
                    <a:pt x="292" y="117"/>
                  </a:cubicBezTo>
                  <a:cubicBezTo>
                    <a:pt x="292" y="117"/>
                    <a:pt x="292" y="117"/>
                    <a:pt x="292" y="117"/>
                  </a:cubicBezTo>
                  <a:cubicBezTo>
                    <a:pt x="295" y="119"/>
                    <a:pt x="298" y="121"/>
                    <a:pt x="300" y="124"/>
                  </a:cubicBezTo>
                  <a:cubicBezTo>
                    <a:pt x="306" y="131"/>
                    <a:pt x="319" y="137"/>
                    <a:pt x="315" y="149"/>
                  </a:cubicBezTo>
                  <a:cubicBezTo>
                    <a:pt x="311" y="164"/>
                    <a:pt x="300" y="173"/>
                    <a:pt x="285" y="176"/>
                  </a:cubicBezTo>
                  <a:cubicBezTo>
                    <a:pt x="272" y="180"/>
                    <a:pt x="258" y="180"/>
                    <a:pt x="246" y="189"/>
                  </a:cubicBezTo>
                  <a:cubicBezTo>
                    <a:pt x="239" y="195"/>
                    <a:pt x="232" y="190"/>
                    <a:pt x="227" y="185"/>
                  </a:cubicBezTo>
                  <a:cubicBezTo>
                    <a:pt x="213" y="168"/>
                    <a:pt x="196" y="156"/>
                    <a:pt x="178" y="145"/>
                  </a:cubicBezTo>
                  <a:cubicBezTo>
                    <a:pt x="172" y="141"/>
                    <a:pt x="168" y="136"/>
                    <a:pt x="167" y="129"/>
                  </a:cubicBezTo>
                  <a:cubicBezTo>
                    <a:pt x="166" y="125"/>
                    <a:pt x="167" y="118"/>
                    <a:pt x="160" y="120"/>
                  </a:cubicBezTo>
                  <a:cubicBezTo>
                    <a:pt x="153" y="122"/>
                    <a:pt x="148" y="129"/>
                    <a:pt x="148" y="136"/>
                  </a:cubicBezTo>
                  <a:cubicBezTo>
                    <a:pt x="148" y="143"/>
                    <a:pt x="155" y="137"/>
                    <a:pt x="159" y="138"/>
                  </a:cubicBezTo>
                  <a:cubicBezTo>
                    <a:pt x="197" y="154"/>
                    <a:pt x="188" y="177"/>
                    <a:pt x="175" y="211"/>
                  </a:cubicBezTo>
                  <a:cubicBezTo>
                    <a:pt x="173" y="216"/>
                    <a:pt x="167" y="221"/>
                    <a:pt x="165" y="227"/>
                  </a:cubicBezTo>
                  <a:cubicBezTo>
                    <a:pt x="158" y="251"/>
                    <a:pt x="136" y="260"/>
                    <a:pt x="115" y="245"/>
                  </a:cubicBezTo>
                  <a:cubicBezTo>
                    <a:pt x="96" y="231"/>
                    <a:pt x="78" y="218"/>
                    <a:pt x="56" y="209"/>
                  </a:cubicBezTo>
                  <a:close/>
                </a:path>
              </a:pathLst>
            </a:custGeom>
            <a:solidFill>
              <a:srgbClr val="FCC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82">
              <a:extLst>
                <a:ext uri="{FF2B5EF4-FFF2-40B4-BE49-F238E27FC236}">
                  <a16:creationId xmlns:a16="http://schemas.microsoft.com/office/drawing/2014/main" id="{9E716EC2-9D9F-EE30-7DC3-50521590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768"/>
              <a:ext cx="547" cy="627"/>
            </a:xfrm>
            <a:custGeom>
              <a:avLst/>
              <a:gdLst>
                <a:gd name="T0" fmla="*/ 20 w 238"/>
                <a:gd name="T1" fmla="*/ 25 h 273"/>
                <a:gd name="T2" fmla="*/ 40 w 238"/>
                <a:gd name="T3" fmla="*/ 6 h 273"/>
                <a:gd name="T4" fmla="*/ 51 w 238"/>
                <a:gd name="T5" fmla="*/ 6 h 273"/>
                <a:gd name="T6" fmla="*/ 116 w 238"/>
                <a:gd name="T7" fmla="*/ 48 h 273"/>
                <a:gd name="T8" fmla="*/ 115 w 238"/>
                <a:gd name="T9" fmla="*/ 64 h 273"/>
                <a:gd name="T10" fmla="*/ 104 w 238"/>
                <a:gd name="T11" fmla="*/ 72 h 273"/>
                <a:gd name="T12" fmla="*/ 103 w 238"/>
                <a:gd name="T13" fmla="*/ 88 h 273"/>
                <a:gd name="T14" fmla="*/ 117 w 238"/>
                <a:gd name="T15" fmla="*/ 90 h 273"/>
                <a:gd name="T16" fmla="*/ 147 w 238"/>
                <a:gd name="T17" fmla="*/ 79 h 273"/>
                <a:gd name="T18" fmla="*/ 167 w 238"/>
                <a:gd name="T19" fmla="*/ 106 h 273"/>
                <a:gd name="T20" fmla="*/ 210 w 238"/>
                <a:gd name="T21" fmla="*/ 177 h 273"/>
                <a:gd name="T22" fmla="*/ 237 w 238"/>
                <a:gd name="T23" fmla="*/ 217 h 273"/>
                <a:gd name="T24" fmla="*/ 228 w 238"/>
                <a:gd name="T25" fmla="*/ 273 h 273"/>
                <a:gd name="T26" fmla="*/ 226 w 238"/>
                <a:gd name="T27" fmla="*/ 271 h 273"/>
                <a:gd name="T28" fmla="*/ 216 w 238"/>
                <a:gd name="T29" fmla="*/ 222 h 273"/>
                <a:gd name="T30" fmla="*/ 169 w 238"/>
                <a:gd name="T31" fmla="*/ 191 h 273"/>
                <a:gd name="T32" fmla="*/ 127 w 238"/>
                <a:gd name="T33" fmla="*/ 147 h 273"/>
                <a:gd name="T34" fmla="*/ 128 w 238"/>
                <a:gd name="T35" fmla="*/ 142 h 273"/>
                <a:gd name="T36" fmla="*/ 100 w 238"/>
                <a:gd name="T37" fmla="*/ 117 h 273"/>
                <a:gd name="T38" fmla="*/ 66 w 238"/>
                <a:gd name="T39" fmla="*/ 113 h 273"/>
                <a:gd name="T40" fmla="*/ 42 w 238"/>
                <a:gd name="T41" fmla="*/ 112 h 273"/>
                <a:gd name="T42" fmla="*/ 6 w 238"/>
                <a:gd name="T43" fmla="*/ 99 h 273"/>
                <a:gd name="T44" fmla="*/ 24 w 238"/>
                <a:gd name="T45" fmla="*/ 63 h 273"/>
                <a:gd name="T46" fmla="*/ 43 w 238"/>
                <a:gd name="T47" fmla="*/ 43 h 273"/>
                <a:gd name="T48" fmla="*/ 22 w 238"/>
                <a:gd name="T49" fmla="*/ 27 h 273"/>
                <a:gd name="T50" fmla="*/ 20 w 238"/>
                <a:gd name="T51" fmla="*/ 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" h="273">
                  <a:moveTo>
                    <a:pt x="20" y="25"/>
                  </a:moveTo>
                  <a:cubicBezTo>
                    <a:pt x="26" y="18"/>
                    <a:pt x="34" y="12"/>
                    <a:pt x="40" y="6"/>
                  </a:cubicBezTo>
                  <a:cubicBezTo>
                    <a:pt x="44" y="0"/>
                    <a:pt x="47" y="4"/>
                    <a:pt x="51" y="6"/>
                  </a:cubicBezTo>
                  <a:cubicBezTo>
                    <a:pt x="75" y="16"/>
                    <a:pt x="95" y="33"/>
                    <a:pt x="116" y="48"/>
                  </a:cubicBezTo>
                  <a:cubicBezTo>
                    <a:pt x="125" y="54"/>
                    <a:pt x="124" y="59"/>
                    <a:pt x="115" y="64"/>
                  </a:cubicBezTo>
                  <a:cubicBezTo>
                    <a:pt x="111" y="66"/>
                    <a:pt x="107" y="68"/>
                    <a:pt x="104" y="72"/>
                  </a:cubicBezTo>
                  <a:cubicBezTo>
                    <a:pt x="99" y="77"/>
                    <a:pt x="99" y="83"/>
                    <a:pt x="103" y="88"/>
                  </a:cubicBezTo>
                  <a:cubicBezTo>
                    <a:pt x="106" y="94"/>
                    <a:pt x="111" y="92"/>
                    <a:pt x="117" y="90"/>
                  </a:cubicBezTo>
                  <a:cubicBezTo>
                    <a:pt x="128" y="88"/>
                    <a:pt x="135" y="72"/>
                    <a:pt x="147" y="79"/>
                  </a:cubicBezTo>
                  <a:cubicBezTo>
                    <a:pt x="155" y="85"/>
                    <a:pt x="160" y="97"/>
                    <a:pt x="167" y="106"/>
                  </a:cubicBezTo>
                  <a:cubicBezTo>
                    <a:pt x="187" y="126"/>
                    <a:pt x="194" y="155"/>
                    <a:pt x="210" y="177"/>
                  </a:cubicBezTo>
                  <a:cubicBezTo>
                    <a:pt x="220" y="190"/>
                    <a:pt x="236" y="197"/>
                    <a:pt x="237" y="217"/>
                  </a:cubicBezTo>
                  <a:cubicBezTo>
                    <a:pt x="238" y="237"/>
                    <a:pt x="232" y="254"/>
                    <a:pt x="228" y="273"/>
                  </a:cubicBezTo>
                  <a:cubicBezTo>
                    <a:pt x="227" y="272"/>
                    <a:pt x="227" y="271"/>
                    <a:pt x="226" y="271"/>
                  </a:cubicBezTo>
                  <a:cubicBezTo>
                    <a:pt x="220" y="255"/>
                    <a:pt x="221" y="238"/>
                    <a:pt x="216" y="222"/>
                  </a:cubicBezTo>
                  <a:cubicBezTo>
                    <a:pt x="209" y="191"/>
                    <a:pt x="200" y="186"/>
                    <a:pt x="169" y="191"/>
                  </a:cubicBezTo>
                  <a:cubicBezTo>
                    <a:pt x="141" y="195"/>
                    <a:pt x="126" y="180"/>
                    <a:pt x="127" y="147"/>
                  </a:cubicBezTo>
                  <a:cubicBezTo>
                    <a:pt x="127" y="146"/>
                    <a:pt x="127" y="144"/>
                    <a:pt x="128" y="142"/>
                  </a:cubicBezTo>
                  <a:cubicBezTo>
                    <a:pt x="133" y="114"/>
                    <a:pt x="126" y="108"/>
                    <a:pt x="100" y="117"/>
                  </a:cubicBezTo>
                  <a:cubicBezTo>
                    <a:pt x="88" y="120"/>
                    <a:pt x="77" y="122"/>
                    <a:pt x="66" y="113"/>
                  </a:cubicBezTo>
                  <a:cubicBezTo>
                    <a:pt x="59" y="106"/>
                    <a:pt x="51" y="109"/>
                    <a:pt x="42" y="112"/>
                  </a:cubicBezTo>
                  <a:cubicBezTo>
                    <a:pt x="25" y="118"/>
                    <a:pt x="11" y="113"/>
                    <a:pt x="6" y="99"/>
                  </a:cubicBezTo>
                  <a:cubicBezTo>
                    <a:pt x="0" y="85"/>
                    <a:pt x="7" y="71"/>
                    <a:pt x="24" y="63"/>
                  </a:cubicBezTo>
                  <a:cubicBezTo>
                    <a:pt x="33" y="59"/>
                    <a:pt x="44" y="56"/>
                    <a:pt x="43" y="43"/>
                  </a:cubicBezTo>
                  <a:cubicBezTo>
                    <a:pt x="42" y="30"/>
                    <a:pt x="31" y="29"/>
                    <a:pt x="22" y="27"/>
                  </a:cubicBezTo>
                  <a:cubicBezTo>
                    <a:pt x="21" y="26"/>
                    <a:pt x="20" y="25"/>
                    <a:pt x="20" y="25"/>
                  </a:cubicBezTo>
                  <a:close/>
                </a:path>
              </a:pathLst>
            </a:custGeom>
            <a:solidFill>
              <a:srgbClr val="F5A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83">
              <a:extLst>
                <a:ext uri="{FF2B5EF4-FFF2-40B4-BE49-F238E27FC236}">
                  <a16:creationId xmlns:a16="http://schemas.microsoft.com/office/drawing/2014/main" id="{143D851E-C700-DC99-540D-A8A636E7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3039"/>
              <a:ext cx="575" cy="395"/>
            </a:xfrm>
            <a:custGeom>
              <a:avLst/>
              <a:gdLst>
                <a:gd name="T0" fmla="*/ 176 w 250"/>
                <a:gd name="T1" fmla="*/ 135 h 172"/>
                <a:gd name="T2" fmla="*/ 144 w 250"/>
                <a:gd name="T3" fmla="*/ 153 h 172"/>
                <a:gd name="T4" fmla="*/ 55 w 250"/>
                <a:gd name="T5" fmla="*/ 171 h 172"/>
                <a:gd name="T6" fmla="*/ 44 w 250"/>
                <a:gd name="T7" fmla="*/ 167 h 172"/>
                <a:gd name="T8" fmla="*/ 100 w 250"/>
                <a:gd name="T9" fmla="*/ 156 h 172"/>
                <a:gd name="T10" fmla="*/ 105 w 250"/>
                <a:gd name="T11" fmla="*/ 138 h 172"/>
                <a:gd name="T12" fmla="*/ 94 w 250"/>
                <a:gd name="T13" fmla="*/ 113 h 172"/>
                <a:gd name="T14" fmla="*/ 81 w 250"/>
                <a:gd name="T15" fmla="*/ 97 h 172"/>
                <a:gd name="T16" fmla="*/ 70 w 250"/>
                <a:gd name="T17" fmla="*/ 104 h 172"/>
                <a:gd name="T18" fmla="*/ 0 w 250"/>
                <a:gd name="T19" fmla="*/ 119 h 172"/>
                <a:gd name="T20" fmla="*/ 34 w 250"/>
                <a:gd name="T21" fmla="*/ 114 h 172"/>
                <a:gd name="T22" fmla="*/ 61 w 250"/>
                <a:gd name="T23" fmla="*/ 96 h 172"/>
                <a:gd name="T24" fmla="*/ 73 w 250"/>
                <a:gd name="T25" fmla="*/ 58 h 172"/>
                <a:gd name="T26" fmla="*/ 76 w 250"/>
                <a:gd name="T27" fmla="*/ 37 h 172"/>
                <a:gd name="T28" fmla="*/ 88 w 250"/>
                <a:gd name="T29" fmla="*/ 25 h 172"/>
                <a:gd name="T30" fmla="*/ 103 w 250"/>
                <a:gd name="T31" fmla="*/ 33 h 172"/>
                <a:gd name="T32" fmla="*/ 114 w 250"/>
                <a:gd name="T33" fmla="*/ 76 h 172"/>
                <a:gd name="T34" fmla="*/ 120 w 250"/>
                <a:gd name="T35" fmla="*/ 106 h 172"/>
                <a:gd name="T36" fmla="*/ 148 w 250"/>
                <a:gd name="T37" fmla="*/ 91 h 172"/>
                <a:gd name="T38" fmla="*/ 160 w 250"/>
                <a:gd name="T39" fmla="*/ 57 h 172"/>
                <a:gd name="T40" fmla="*/ 174 w 250"/>
                <a:gd name="T41" fmla="*/ 36 h 172"/>
                <a:gd name="T42" fmla="*/ 209 w 250"/>
                <a:gd name="T43" fmla="*/ 7 h 172"/>
                <a:gd name="T44" fmla="*/ 216 w 250"/>
                <a:gd name="T45" fmla="*/ 0 h 172"/>
                <a:gd name="T46" fmla="*/ 224 w 250"/>
                <a:gd name="T47" fmla="*/ 5 h 172"/>
                <a:gd name="T48" fmla="*/ 231 w 250"/>
                <a:gd name="T49" fmla="*/ 54 h 172"/>
                <a:gd name="T50" fmla="*/ 214 w 250"/>
                <a:gd name="T51" fmla="*/ 70 h 172"/>
                <a:gd name="T52" fmla="*/ 138 w 250"/>
                <a:gd name="T53" fmla="*/ 142 h 172"/>
                <a:gd name="T54" fmla="*/ 176 w 250"/>
                <a:gd name="T55" fmla="*/ 13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72">
                  <a:moveTo>
                    <a:pt x="176" y="135"/>
                  </a:moveTo>
                  <a:cubicBezTo>
                    <a:pt x="169" y="148"/>
                    <a:pt x="155" y="150"/>
                    <a:pt x="144" y="153"/>
                  </a:cubicBezTo>
                  <a:cubicBezTo>
                    <a:pt x="114" y="161"/>
                    <a:pt x="84" y="165"/>
                    <a:pt x="55" y="171"/>
                  </a:cubicBezTo>
                  <a:cubicBezTo>
                    <a:pt x="51" y="172"/>
                    <a:pt x="47" y="171"/>
                    <a:pt x="44" y="167"/>
                  </a:cubicBezTo>
                  <a:cubicBezTo>
                    <a:pt x="63" y="165"/>
                    <a:pt x="82" y="163"/>
                    <a:pt x="100" y="156"/>
                  </a:cubicBezTo>
                  <a:cubicBezTo>
                    <a:pt x="111" y="152"/>
                    <a:pt x="115" y="147"/>
                    <a:pt x="105" y="138"/>
                  </a:cubicBezTo>
                  <a:cubicBezTo>
                    <a:pt x="98" y="132"/>
                    <a:pt x="92" y="125"/>
                    <a:pt x="94" y="113"/>
                  </a:cubicBezTo>
                  <a:cubicBezTo>
                    <a:pt x="95" y="107"/>
                    <a:pt x="89" y="99"/>
                    <a:pt x="81" y="97"/>
                  </a:cubicBezTo>
                  <a:cubicBezTo>
                    <a:pt x="76" y="95"/>
                    <a:pt x="73" y="100"/>
                    <a:pt x="70" y="104"/>
                  </a:cubicBezTo>
                  <a:cubicBezTo>
                    <a:pt x="48" y="132"/>
                    <a:pt x="36" y="134"/>
                    <a:pt x="0" y="119"/>
                  </a:cubicBezTo>
                  <a:cubicBezTo>
                    <a:pt x="10" y="111"/>
                    <a:pt x="23" y="114"/>
                    <a:pt x="34" y="114"/>
                  </a:cubicBezTo>
                  <a:cubicBezTo>
                    <a:pt x="48" y="114"/>
                    <a:pt x="57" y="109"/>
                    <a:pt x="61" y="96"/>
                  </a:cubicBezTo>
                  <a:cubicBezTo>
                    <a:pt x="65" y="83"/>
                    <a:pt x="71" y="71"/>
                    <a:pt x="73" y="58"/>
                  </a:cubicBezTo>
                  <a:cubicBezTo>
                    <a:pt x="74" y="51"/>
                    <a:pt x="74" y="44"/>
                    <a:pt x="76" y="37"/>
                  </a:cubicBezTo>
                  <a:cubicBezTo>
                    <a:pt x="78" y="31"/>
                    <a:pt x="81" y="26"/>
                    <a:pt x="88" y="25"/>
                  </a:cubicBezTo>
                  <a:cubicBezTo>
                    <a:pt x="95" y="24"/>
                    <a:pt x="100" y="27"/>
                    <a:pt x="103" y="33"/>
                  </a:cubicBezTo>
                  <a:cubicBezTo>
                    <a:pt x="110" y="46"/>
                    <a:pt x="118" y="59"/>
                    <a:pt x="114" y="76"/>
                  </a:cubicBezTo>
                  <a:cubicBezTo>
                    <a:pt x="111" y="87"/>
                    <a:pt x="108" y="101"/>
                    <a:pt x="120" y="106"/>
                  </a:cubicBezTo>
                  <a:cubicBezTo>
                    <a:pt x="131" y="111"/>
                    <a:pt x="140" y="99"/>
                    <a:pt x="148" y="91"/>
                  </a:cubicBezTo>
                  <a:cubicBezTo>
                    <a:pt x="157" y="82"/>
                    <a:pt x="161" y="70"/>
                    <a:pt x="160" y="57"/>
                  </a:cubicBezTo>
                  <a:cubicBezTo>
                    <a:pt x="159" y="47"/>
                    <a:pt x="162" y="36"/>
                    <a:pt x="174" y="36"/>
                  </a:cubicBezTo>
                  <a:cubicBezTo>
                    <a:pt x="194" y="36"/>
                    <a:pt x="206" y="27"/>
                    <a:pt x="209" y="7"/>
                  </a:cubicBezTo>
                  <a:cubicBezTo>
                    <a:pt x="210" y="3"/>
                    <a:pt x="213" y="1"/>
                    <a:pt x="216" y="0"/>
                  </a:cubicBezTo>
                  <a:cubicBezTo>
                    <a:pt x="219" y="1"/>
                    <a:pt x="221" y="3"/>
                    <a:pt x="224" y="5"/>
                  </a:cubicBezTo>
                  <a:cubicBezTo>
                    <a:pt x="247" y="18"/>
                    <a:pt x="250" y="34"/>
                    <a:pt x="231" y="54"/>
                  </a:cubicBezTo>
                  <a:cubicBezTo>
                    <a:pt x="226" y="60"/>
                    <a:pt x="221" y="67"/>
                    <a:pt x="214" y="70"/>
                  </a:cubicBezTo>
                  <a:cubicBezTo>
                    <a:pt x="178" y="83"/>
                    <a:pt x="157" y="110"/>
                    <a:pt x="138" y="142"/>
                  </a:cubicBezTo>
                  <a:cubicBezTo>
                    <a:pt x="152" y="144"/>
                    <a:pt x="163" y="133"/>
                    <a:pt x="176" y="135"/>
                  </a:cubicBezTo>
                  <a:close/>
                </a:path>
              </a:pathLst>
            </a:custGeom>
            <a:solidFill>
              <a:srgbClr val="F18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84">
              <a:extLst>
                <a:ext uri="{FF2B5EF4-FFF2-40B4-BE49-F238E27FC236}">
                  <a16:creationId xmlns:a16="http://schemas.microsoft.com/office/drawing/2014/main" id="{2C5FF13C-E1EE-152F-D9F1-4F69E8D37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009"/>
              <a:ext cx="411" cy="469"/>
            </a:xfrm>
            <a:custGeom>
              <a:avLst/>
              <a:gdLst>
                <a:gd name="T0" fmla="*/ 31 w 179"/>
                <a:gd name="T1" fmla="*/ 191 h 204"/>
                <a:gd name="T2" fmla="*/ 31 w 179"/>
                <a:gd name="T3" fmla="*/ 204 h 204"/>
                <a:gd name="T4" fmla="*/ 7 w 179"/>
                <a:gd name="T5" fmla="*/ 184 h 204"/>
                <a:gd name="T6" fmla="*/ 14 w 179"/>
                <a:gd name="T7" fmla="*/ 124 h 204"/>
                <a:gd name="T8" fmla="*/ 30 w 179"/>
                <a:gd name="T9" fmla="*/ 125 h 204"/>
                <a:gd name="T10" fmla="*/ 43 w 179"/>
                <a:gd name="T11" fmla="*/ 106 h 204"/>
                <a:gd name="T12" fmla="*/ 55 w 179"/>
                <a:gd name="T13" fmla="*/ 58 h 204"/>
                <a:gd name="T14" fmla="*/ 73 w 179"/>
                <a:gd name="T15" fmla="*/ 57 h 204"/>
                <a:gd name="T16" fmla="*/ 88 w 179"/>
                <a:gd name="T17" fmla="*/ 61 h 204"/>
                <a:gd name="T18" fmla="*/ 79 w 179"/>
                <a:gd name="T19" fmla="*/ 42 h 204"/>
                <a:gd name="T20" fmla="*/ 95 w 179"/>
                <a:gd name="T21" fmla="*/ 23 h 204"/>
                <a:gd name="T22" fmla="*/ 118 w 179"/>
                <a:gd name="T23" fmla="*/ 0 h 204"/>
                <a:gd name="T24" fmla="*/ 126 w 179"/>
                <a:gd name="T25" fmla="*/ 30 h 204"/>
                <a:gd name="T26" fmla="*/ 121 w 179"/>
                <a:gd name="T27" fmla="*/ 93 h 204"/>
                <a:gd name="T28" fmla="*/ 127 w 179"/>
                <a:gd name="T29" fmla="*/ 126 h 204"/>
                <a:gd name="T30" fmla="*/ 137 w 179"/>
                <a:gd name="T31" fmla="*/ 117 h 204"/>
                <a:gd name="T32" fmla="*/ 143 w 179"/>
                <a:gd name="T33" fmla="*/ 117 h 204"/>
                <a:gd name="T34" fmla="*/ 156 w 179"/>
                <a:gd name="T35" fmla="*/ 139 h 204"/>
                <a:gd name="T36" fmla="*/ 147 w 179"/>
                <a:gd name="T37" fmla="*/ 158 h 204"/>
                <a:gd name="T38" fmla="*/ 168 w 179"/>
                <a:gd name="T39" fmla="*/ 165 h 204"/>
                <a:gd name="T40" fmla="*/ 179 w 179"/>
                <a:gd name="T41" fmla="*/ 168 h 204"/>
                <a:gd name="T42" fmla="*/ 151 w 179"/>
                <a:gd name="T43" fmla="*/ 176 h 204"/>
                <a:gd name="T44" fmla="*/ 106 w 179"/>
                <a:gd name="T45" fmla="*/ 175 h 204"/>
                <a:gd name="T46" fmla="*/ 79 w 179"/>
                <a:gd name="T47" fmla="*/ 151 h 204"/>
                <a:gd name="T48" fmla="*/ 56 w 179"/>
                <a:gd name="T49" fmla="*/ 137 h 204"/>
                <a:gd name="T50" fmla="*/ 36 w 179"/>
                <a:gd name="T51" fmla="*/ 157 h 204"/>
                <a:gd name="T52" fmla="*/ 31 w 179"/>
                <a:gd name="T53" fmla="*/ 1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204">
                  <a:moveTo>
                    <a:pt x="31" y="191"/>
                  </a:moveTo>
                  <a:cubicBezTo>
                    <a:pt x="31" y="196"/>
                    <a:pt x="31" y="200"/>
                    <a:pt x="31" y="204"/>
                  </a:cubicBezTo>
                  <a:cubicBezTo>
                    <a:pt x="23" y="197"/>
                    <a:pt x="25" y="178"/>
                    <a:pt x="7" y="184"/>
                  </a:cubicBezTo>
                  <a:cubicBezTo>
                    <a:pt x="0" y="163"/>
                    <a:pt x="5" y="143"/>
                    <a:pt x="14" y="124"/>
                  </a:cubicBezTo>
                  <a:cubicBezTo>
                    <a:pt x="20" y="121"/>
                    <a:pt x="25" y="126"/>
                    <a:pt x="30" y="125"/>
                  </a:cubicBezTo>
                  <a:cubicBezTo>
                    <a:pt x="38" y="122"/>
                    <a:pt x="52" y="125"/>
                    <a:pt x="43" y="106"/>
                  </a:cubicBezTo>
                  <a:cubicBezTo>
                    <a:pt x="35" y="89"/>
                    <a:pt x="45" y="72"/>
                    <a:pt x="55" y="58"/>
                  </a:cubicBezTo>
                  <a:cubicBezTo>
                    <a:pt x="60" y="51"/>
                    <a:pt x="66" y="54"/>
                    <a:pt x="73" y="57"/>
                  </a:cubicBezTo>
                  <a:cubicBezTo>
                    <a:pt x="78" y="60"/>
                    <a:pt x="81" y="68"/>
                    <a:pt x="88" y="61"/>
                  </a:cubicBezTo>
                  <a:cubicBezTo>
                    <a:pt x="86" y="54"/>
                    <a:pt x="80" y="49"/>
                    <a:pt x="79" y="42"/>
                  </a:cubicBezTo>
                  <a:cubicBezTo>
                    <a:pt x="77" y="28"/>
                    <a:pt x="81" y="21"/>
                    <a:pt x="95" y="23"/>
                  </a:cubicBezTo>
                  <a:cubicBezTo>
                    <a:pt x="115" y="26"/>
                    <a:pt x="112" y="9"/>
                    <a:pt x="118" y="0"/>
                  </a:cubicBezTo>
                  <a:cubicBezTo>
                    <a:pt x="134" y="6"/>
                    <a:pt x="133" y="22"/>
                    <a:pt x="126" y="30"/>
                  </a:cubicBezTo>
                  <a:cubicBezTo>
                    <a:pt x="108" y="51"/>
                    <a:pt x="116" y="72"/>
                    <a:pt x="121" y="93"/>
                  </a:cubicBezTo>
                  <a:cubicBezTo>
                    <a:pt x="123" y="104"/>
                    <a:pt x="128" y="115"/>
                    <a:pt x="127" y="126"/>
                  </a:cubicBezTo>
                  <a:cubicBezTo>
                    <a:pt x="130" y="122"/>
                    <a:pt x="131" y="117"/>
                    <a:pt x="137" y="117"/>
                  </a:cubicBezTo>
                  <a:cubicBezTo>
                    <a:pt x="139" y="116"/>
                    <a:pt x="141" y="117"/>
                    <a:pt x="143" y="117"/>
                  </a:cubicBezTo>
                  <a:cubicBezTo>
                    <a:pt x="151" y="122"/>
                    <a:pt x="157" y="129"/>
                    <a:pt x="156" y="139"/>
                  </a:cubicBezTo>
                  <a:cubicBezTo>
                    <a:pt x="153" y="146"/>
                    <a:pt x="144" y="149"/>
                    <a:pt x="147" y="158"/>
                  </a:cubicBezTo>
                  <a:cubicBezTo>
                    <a:pt x="152" y="167"/>
                    <a:pt x="160" y="166"/>
                    <a:pt x="168" y="165"/>
                  </a:cubicBezTo>
                  <a:cubicBezTo>
                    <a:pt x="172" y="164"/>
                    <a:pt x="176" y="164"/>
                    <a:pt x="179" y="168"/>
                  </a:cubicBezTo>
                  <a:cubicBezTo>
                    <a:pt x="172" y="177"/>
                    <a:pt x="161" y="176"/>
                    <a:pt x="151" y="176"/>
                  </a:cubicBezTo>
                  <a:cubicBezTo>
                    <a:pt x="136" y="176"/>
                    <a:pt x="121" y="174"/>
                    <a:pt x="106" y="175"/>
                  </a:cubicBezTo>
                  <a:cubicBezTo>
                    <a:pt x="90" y="177"/>
                    <a:pt x="82" y="165"/>
                    <a:pt x="79" y="151"/>
                  </a:cubicBezTo>
                  <a:cubicBezTo>
                    <a:pt x="77" y="136"/>
                    <a:pt x="68" y="136"/>
                    <a:pt x="56" y="137"/>
                  </a:cubicBezTo>
                  <a:cubicBezTo>
                    <a:pt x="43" y="138"/>
                    <a:pt x="37" y="144"/>
                    <a:pt x="36" y="157"/>
                  </a:cubicBezTo>
                  <a:cubicBezTo>
                    <a:pt x="36" y="168"/>
                    <a:pt x="39" y="181"/>
                    <a:pt x="31" y="191"/>
                  </a:cubicBezTo>
                  <a:close/>
                </a:path>
              </a:pathLst>
            </a:custGeom>
            <a:solidFill>
              <a:srgbClr val="F6A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85">
              <a:extLst>
                <a:ext uri="{FF2B5EF4-FFF2-40B4-BE49-F238E27FC236}">
                  <a16:creationId xmlns:a16="http://schemas.microsoft.com/office/drawing/2014/main" id="{6A805527-8058-73D6-6DCD-076C71E4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708"/>
              <a:ext cx="503" cy="321"/>
            </a:xfrm>
            <a:custGeom>
              <a:avLst/>
              <a:gdLst>
                <a:gd name="T0" fmla="*/ 4 w 219"/>
                <a:gd name="T1" fmla="*/ 55 h 140"/>
                <a:gd name="T2" fmla="*/ 0 w 219"/>
                <a:gd name="T3" fmla="*/ 43 h 140"/>
                <a:gd name="T4" fmla="*/ 24 w 219"/>
                <a:gd name="T5" fmla="*/ 33 h 140"/>
                <a:gd name="T6" fmla="*/ 37 w 219"/>
                <a:gd name="T7" fmla="*/ 36 h 140"/>
                <a:gd name="T8" fmla="*/ 81 w 219"/>
                <a:gd name="T9" fmla="*/ 22 h 140"/>
                <a:gd name="T10" fmla="*/ 98 w 219"/>
                <a:gd name="T11" fmla="*/ 32 h 140"/>
                <a:gd name="T12" fmla="*/ 114 w 219"/>
                <a:gd name="T13" fmla="*/ 53 h 140"/>
                <a:gd name="T14" fmla="*/ 126 w 219"/>
                <a:gd name="T15" fmla="*/ 59 h 140"/>
                <a:gd name="T16" fmla="*/ 187 w 219"/>
                <a:gd name="T17" fmla="*/ 23 h 140"/>
                <a:gd name="T18" fmla="*/ 201 w 219"/>
                <a:gd name="T19" fmla="*/ 0 h 140"/>
                <a:gd name="T20" fmla="*/ 168 w 219"/>
                <a:gd name="T21" fmla="*/ 84 h 140"/>
                <a:gd name="T22" fmla="*/ 180 w 219"/>
                <a:gd name="T23" fmla="*/ 100 h 140"/>
                <a:gd name="T24" fmla="*/ 161 w 219"/>
                <a:gd name="T25" fmla="*/ 139 h 140"/>
                <a:gd name="T26" fmla="*/ 104 w 219"/>
                <a:gd name="T27" fmla="*/ 124 h 140"/>
                <a:gd name="T28" fmla="*/ 96 w 219"/>
                <a:gd name="T29" fmla="*/ 110 h 140"/>
                <a:gd name="T30" fmla="*/ 73 w 219"/>
                <a:gd name="T31" fmla="*/ 100 h 140"/>
                <a:gd name="T32" fmla="*/ 60 w 219"/>
                <a:gd name="T33" fmla="*/ 119 h 140"/>
                <a:gd name="T34" fmla="*/ 48 w 219"/>
                <a:gd name="T35" fmla="*/ 119 h 140"/>
                <a:gd name="T36" fmla="*/ 15 w 219"/>
                <a:gd name="T37" fmla="*/ 67 h 140"/>
                <a:gd name="T38" fmla="*/ 4 w 219"/>
                <a:gd name="T39" fmla="*/ 5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" h="140">
                  <a:moveTo>
                    <a:pt x="4" y="55"/>
                  </a:moveTo>
                  <a:cubicBezTo>
                    <a:pt x="3" y="51"/>
                    <a:pt x="1" y="47"/>
                    <a:pt x="0" y="43"/>
                  </a:cubicBezTo>
                  <a:cubicBezTo>
                    <a:pt x="9" y="43"/>
                    <a:pt x="20" y="49"/>
                    <a:pt x="24" y="33"/>
                  </a:cubicBezTo>
                  <a:cubicBezTo>
                    <a:pt x="25" y="28"/>
                    <a:pt x="33" y="33"/>
                    <a:pt x="37" y="36"/>
                  </a:cubicBezTo>
                  <a:cubicBezTo>
                    <a:pt x="64" y="51"/>
                    <a:pt x="70" y="49"/>
                    <a:pt x="81" y="22"/>
                  </a:cubicBezTo>
                  <a:cubicBezTo>
                    <a:pt x="91" y="18"/>
                    <a:pt x="99" y="20"/>
                    <a:pt x="98" y="32"/>
                  </a:cubicBezTo>
                  <a:cubicBezTo>
                    <a:pt x="98" y="44"/>
                    <a:pt x="105" y="49"/>
                    <a:pt x="114" y="53"/>
                  </a:cubicBezTo>
                  <a:cubicBezTo>
                    <a:pt x="118" y="55"/>
                    <a:pt x="122" y="57"/>
                    <a:pt x="126" y="59"/>
                  </a:cubicBezTo>
                  <a:cubicBezTo>
                    <a:pt x="165" y="76"/>
                    <a:pt x="184" y="64"/>
                    <a:pt x="187" y="23"/>
                  </a:cubicBezTo>
                  <a:cubicBezTo>
                    <a:pt x="188" y="13"/>
                    <a:pt x="185" y="1"/>
                    <a:pt x="201" y="0"/>
                  </a:cubicBezTo>
                  <a:cubicBezTo>
                    <a:pt x="219" y="41"/>
                    <a:pt x="210" y="64"/>
                    <a:pt x="168" y="84"/>
                  </a:cubicBezTo>
                  <a:cubicBezTo>
                    <a:pt x="170" y="91"/>
                    <a:pt x="176" y="94"/>
                    <a:pt x="180" y="100"/>
                  </a:cubicBezTo>
                  <a:cubicBezTo>
                    <a:pt x="192" y="119"/>
                    <a:pt x="184" y="138"/>
                    <a:pt x="161" y="139"/>
                  </a:cubicBezTo>
                  <a:cubicBezTo>
                    <a:pt x="140" y="140"/>
                    <a:pt x="122" y="133"/>
                    <a:pt x="104" y="124"/>
                  </a:cubicBezTo>
                  <a:cubicBezTo>
                    <a:pt x="101" y="119"/>
                    <a:pt x="99" y="114"/>
                    <a:pt x="96" y="110"/>
                  </a:cubicBezTo>
                  <a:cubicBezTo>
                    <a:pt x="91" y="102"/>
                    <a:pt x="83" y="97"/>
                    <a:pt x="73" y="100"/>
                  </a:cubicBezTo>
                  <a:cubicBezTo>
                    <a:pt x="63" y="103"/>
                    <a:pt x="59" y="110"/>
                    <a:pt x="60" y="119"/>
                  </a:cubicBezTo>
                  <a:cubicBezTo>
                    <a:pt x="56" y="119"/>
                    <a:pt x="52" y="119"/>
                    <a:pt x="48" y="119"/>
                  </a:cubicBezTo>
                  <a:cubicBezTo>
                    <a:pt x="54" y="91"/>
                    <a:pt x="32" y="80"/>
                    <a:pt x="15" y="67"/>
                  </a:cubicBezTo>
                  <a:cubicBezTo>
                    <a:pt x="10" y="64"/>
                    <a:pt x="7" y="60"/>
                    <a:pt x="4" y="55"/>
                  </a:cubicBezTo>
                  <a:close/>
                </a:path>
              </a:pathLst>
            </a:custGeom>
            <a:solidFill>
              <a:srgbClr val="F8A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B421ABC8-7EFF-F1B6-32E7-22CB6708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646"/>
              <a:ext cx="1002" cy="568"/>
            </a:xfrm>
            <a:custGeom>
              <a:avLst/>
              <a:gdLst>
                <a:gd name="T0" fmla="*/ 0 w 436"/>
                <a:gd name="T1" fmla="*/ 233 h 247"/>
                <a:gd name="T2" fmla="*/ 113 w 436"/>
                <a:gd name="T3" fmla="*/ 82 h 247"/>
                <a:gd name="T4" fmla="*/ 282 w 436"/>
                <a:gd name="T5" fmla="*/ 8 h 247"/>
                <a:gd name="T6" fmla="*/ 436 w 436"/>
                <a:gd name="T7" fmla="*/ 18 h 247"/>
                <a:gd name="T8" fmla="*/ 417 w 436"/>
                <a:gd name="T9" fmla="*/ 24 h 247"/>
                <a:gd name="T10" fmla="*/ 242 w 436"/>
                <a:gd name="T11" fmla="*/ 36 h 247"/>
                <a:gd name="T12" fmla="*/ 230 w 436"/>
                <a:gd name="T13" fmla="*/ 41 h 247"/>
                <a:gd name="T14" fmla="*/ 149 w 436"/>
                <a:gd name="T15" fmla="*/ 84 h 247"/>
                <a:gd name="T16" fmla="*/ 37 w 436"/>
                <a:gd name="T17" fmla="*/ 210 h 247"/>
                <a:gd name="T18" fmla="*/ 25 w 436"/>
                <a:gd name="T19" fmla="*/ 233 h 247"/>
                <a:gd name="T20" fmla="*/ 0 w 436"/>
                <a:gd name="T21" fmla="*/ 2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247">
                  <a:moveTo>
                    <a:pt x="0" y="233"/>
                  </a:moveTo>
                  <a:cubicBezTo>
                    <a:pt x="23" y="172"/>
                    <a:pt x="62" y="123"/>
                    <a:pt x="113" y="82"/>
                  </a:cubicBezTo>
                  <a:cubicBezTo>
                    <a:pt x="162" y="41"/>
                    <a:pt x="219" y="15"/>
                    <a:pt x="282" y="8"/>
                  </a:cubicBezTo>
                  <a:cubicBezTo>
                    <a:pt x="333" y="2"/>
                    <a:pt x="385" y="0"/>
                    <a:pt x="436" y="18"/>
                  </a:cubicBezTo>
                  <a:cubicBezTo>
                    <a:pt x="432" y="30"/>
                    <a:pt x="424" y="25"/>
                    <a:pt x="417" y="24"/>
                  </a:cubicBezTo>
                  <a:cubicBezTo>
                    <a:pt x="358" y="14"/>
                    <a:pt x="300" y="19"/>
                    <a:pt x="242" y="36"/>
                  </a:cubicBezTo>
                  <a:cubicBezTo>
                    <a:pt x="238" y="37"/>
                    <a:pt x="234" y="39"/>
                    <a:pt x="230" y="41"/>
                  </a:cubicBezTo>
                  <a:cubicBezTo>
                    <a:pt x="201" y="52"/>
                    <a:pt x="174" y="65"/>
                    <a:pt x="149" y="84"/>
                  </a:cubicBezTo>
                  <a:cubicBezTo>
                    <a:pt x="101" y="117"/>
                    <a:pt x="63" y="158"/>
                    <a:pt x="37" y="210"/>
                  </a:cubicBezTo>
                  <a:cubicBezTo>
                    <a:pt x="33" y="218"/>
                    <a:pt x="29" y="226"/>
                    <a:pt x="25" y="233"/>
                  </a:cubicBezTo>
                  <a:cubicBezTo>
                    <a:pt x="16" y="247"/>
                    <a:pt x="12" y="247"/>
                    <a:pt x="0" y="233"/>
                  </a:cubicBezTo>
                  <a:close/>
                </a:path>
              </a:pathLst>
            </a:custGeom>
            <a:solidFill>
              <a:srgbClr val="F6A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87">
              <a:extLst>
                <a:ext uri="{FF2B5EF4-FFF2-40B4-BE49-F238E27FC236}">
                  <a16:creationId xmlns:a16="http://schemas.microsoft.com/office/drawing/2014/main" id="{5C362864-B3CA-A719-48A1-289B2204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2981"/>
              <a:ext cx="615" cy="343"/>
            </a:xfrm>
            <a:custGeom>
              <a:avLst/>
              <a:gdLst>
                <a:gd name="T0" fmla="*/ 268 w 268"/>
                <a:gd name="T1" fmla="*/ 25 h 149"/>
                <a:gd name="T2" fmla="*/ 261 w 268"/>
                <a:gd name="T3" fmla="*/ 48 h 149"/>
                <a:gd name="T4" fmla="*/ 235 w 268"/>
                <a:gd name="T5" fmla="*/ 64 h 149"/>
                <a:gd name="T6" fmla="*/ 217 w 268"/>
                <a:gd name="T7" fmla="*/ 84 h 149"/>
                <a:gd name="T8" fmla="*/ 174 w 268"/>
                <a:gd name="T9" fmla="*/ 140 h 149"/>
                <a:gd name="T10" fmla="*/ 161 w 268"/>
                <a:gd name="T11" fmla="*/ 132 h 149"/>
                <a:gd name="T12" fmla="*/ 161 w 268"/>
                <a:gd name="T13" fmla="*/ 97 h 149"/>
                <a:gd name="T14" fmla="*/ 147 w 268"/>
                <a:gd name="T15" fmla="*/ 56 h 149"/>
                <a:gd name="T16" fmla="*/ 132 w 268"/>
                <a:gd name="T17" fmla="*/ 63 h 149"/>
                <a:gd name="T18" fmla="*/ 128 w 268"/>
                <a:gd name="T19" fmla="*/ 84 h 149"/>
                <a:gd name="T20" fmla="*/ 116 w 268"/>
                <a:gd name="T21" fmla="*/ 119 h 149"/>
                <a:gd name="T22" fmla="*/ 56 w 268"/>
                <a:gd name="T23" fmla="*/ 137 h 149"/>
                <a:gd name="T24" fmla="*/ 4 w 268"/>
                <a:gd name="T25" fmla="*/ 97 h 149"/>
                <a:gd name="T26" fmla="*/ 0 w 268"/>
                <a:gd name="T27" fmla="*/ 92 h 149"/>
                <a:gd name="T28" fmla="*/ 49 w 268"/>
                <a:gd name="T29" fmla="*/ 114 h 149"/>
                <a:gd name="T30" fmla="*/ 89 w 268"/>
                <a:gd name="T31" fmla="*/ 128 h 149"/>
                <a:gd name="T32" fmla="*/ 102 w 268"/>
                <a:gd name="T33" fmla="*/ 118 h 149"/>
                <a:gd name="T34" fmla="*/ 123 w 268"/>
                <a:gd name="T35" fmla="*/ 66 h 149"/>
                <a:gd name="T36" fmla="*/ 100 w 268"/>
                <a:gd name="T37" fmla="*/ 24 h 149"/>
                <a:gd name="T38" fmla="*/ 116 w 268"/>
                <a:gd name="T39" fmla="*/ 8 h 149"/>
                <a:gd name="T40" fmla="*/ 126 w 268"/>
                <a:gd name="T41" fmla="*/ 25 h 149"/>
                <a:gd name="T42" fmla="*/ 172 w 268"/>
                <a:gd name="T43" fmla="*/ 62 h 149"/>
                <a:gd name="T44" fmla="*/ 194 w 268"/>
                <a:gd name="T45" fmla="*/ 65 h 149"/>
                <a:gd name="T46" fmla="*/ 217 w 268"/>
                <a:gd name="T47" fmla="*/ 56 h 149"/>
                <a:gd name="T48" fmla="*/ 239 w 268"/>
                <a:gd name="T49" fmla="*/ 50 h 149"/>
                <a:gd name="T50" fmla="*/ 243 w 268"/>
                <a:gd name="T51" fmla="*/ 10 h 149"/>
                <a:gd name="T52" fmla="*/ 236 w 268"/>
                <a:gd name="T53" fmla="*/ 0 h 149"/>
                <a:gd name="T54" fmla="*/ 268 w 268"/>
                <a:gd name="T55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49">
                  <a:moveTo>
                    <a:pt x="268" y="25"/>
                  </a:moveTo>
                  <a:cubicBezTo>
                    <a:pt x="268" y="33"/>
                    <a:pt x="261" y="39"/>
                    <a:pt x="261" y="48"/>
                  </a:cubicBezTo>
                  <a:cubicBezTo>
                    <a:pt x="260" y="62"/>
                    <a:pt x="248" y="65"/>
                    <a:pt x="235" y="64"/>
                  </a:cubicBezTo>
                  <a:cubicBezTo>
                    <a:pt x="221" y="63"/>
                    <a:pt x="214" y="68"/>
                    <a:pt x="217" y="84"/>
                  </a:cubicBezTo>
                  <a:cubicBezTo>
                    <a:pt x="221" y="105"/>
                    <a:pt x="195" y="137"/>
                    <a:pt x="174" y="140"/>
                  </a:cubicBezTo>
                  <a:cubicBezTo>
                    <a:pt x="168" y="141"/>
                    <a:pt x="161" y="139"/>
                    <a:pt x="161" y="132"/>
                  </a:cubicBezTo>
                  <a:cubicBezTo>
                    <a:pt x="161" y="120"/>
                    <a:pt x="156" y="109"/>
                    <a:pt x="161" y="97"/>
                  </a:cubicBezTo>
                  <a:cubicBezTo>
                    <a:pt x="167" y="81"/>
                    <a:pt x="157" y="67"/>
                    <a:pt x="147" y="56"/>
                  </a:cubicBezTo>
                  <a:cubicBezTo>
                    <a:pt x="141" y="48"/>
                    <a:pt x="134" y="54"/>
                    <a:pt x="132" y="63"/>
                  </a:cubicBezTo>
                  <a:cubicBezTo>
                    <a:pt x="131" y="70"/>
                    <a:pt x="132" y="78"/>
                    <a:pt x="128" y="84"/>
                  </a:cubicBezTo>
                  <a:cubicBezTo>
                    <a:pt x="125" y="96"/>
                    <a:pt x="119" y="107"/>
                    <a:pt x="116" y="119"/>
                  </a:cubicBezTo>
                  <a:cubicBezTo>
                    <a:pt x="109" y="141"/>
                    <a:pt x="83" y="149"/>
                    <a:pt x="56" y="137"/>
                  </a:cubicBezTo>
                  <a:cubicBezTo>
                    <a:pt x="36" y="129"/>
                    <a:pt x="16" y="116"/>
                    <a:pt x="4" y="97"/>
                  </a:cubicBezTo>
                  <a:cubicBezTo>
                    <a:pt x="2" y="95"/>
                    <a:pt x="1" y="94"/>
                    <a:pt x="0" y="92"/>
                  </a:cubicBezTo>
                  <a:cubicBezTo>
                    <a:pt x="19" y="94"/>
                    <a:pt x="36" y="99"/>
                    <a:pt x="49" y="114"/>
                  </a:cubicBezTo>
                  <a:cubicBezTo>
                    <a:pt x="59" y="126"/>
                    <a:pt x="72" y="133"/>
                    <a:pt x="89" y="128"/>
                  </a:cubicBezTo>
                  <a:cubicBezTo>
                    <a:pt x="95" y="127"/>
                    <a:pt x="102" y="123"/>
                    <a:pt x="102" y="118"/>
                  </a:cubicBezTo>
                  <a:cubicBezTo>
                    <a:pt x="102" y="98"/>
                    <a:pt x="121" y="87"/>
                    <a:pt x="123" y="66"/>
                  </a:cubicBezTo>
                  <a:cubicBezTo>
                    <a:pt x="124" y="44"/>
                    <a:pt x="123" y="35"/>
                    <a:pt x="100" y="24"/>
                  </a:cubicBezTo>
                  <a:cubicBezTo>
                    <a:pt x="101" y="15"/>
                    <a:pt x="106" y="9"/>
                    <a:pt x="116" y="8"/>
                  </a:cubicBezTo>
                  <a:cubicBezTo>
                    <a:pt x="116" y="16"/>
                    <a:pt x="119" y="21"/>
                    <a:pt x="126" y="25"/>
                  </a:cubicBezTo>
                  <a:cubicBezTo>
                    <a:pt x="143" y="35"/>
                    <a:pt x="160" y="45"/>
                    <a:pt x="172" y="62"/>
                  </a:cubicBezTo>
                  <a:cubicBezTo>
                    <a:pt x="178" y="70"/>
                    <a:pt x="185" y="76"/>
                    <a:pt x="194" y="65"/>
                  </a:cubicBezTo>
                  <a:cubicBezTo>
                    <a:pt x="200" y="57"/>
                    <a:pt x="208" y="56"/>
                    <a:pt x="217" y="56"/>
                  </a:cubicBezTo>
                  <a:cubicBezTo>
                    <a:pt x="225" y="57"/>
                    <a:pt x="233" y="55"/>
                    <a:pt x="239" y="50"/>
                  </a:cubicBezTo>
                  <a:cubicBezTo>
                    <a:pt x="257" y="36"/>
                    <a:pt x="264" y="26"/>
                    <a:pt x="243" y="10"/>
                  </a:cubicBezTo>
                  <a:cubicBezTo>
                    <a:pt x="240" y="7"/>
                    <a:pt x="238" y="3"/>
                    <a:pt x="236" y="0"/>
                  </a:cubicBezTo>
                  <a:cubicBezTo>
                    <a:pt x="251" y="3"/>
                    <a:pt x="256" y="18"/>
                    <a:pt x="268" y="25"/>
                  </a:cubicBezTo>
                  <a:close/>
                </a:path>
              </a:pathLst>
            </a:custGeom>
            <a:solidFill>
              <a:srgbClr val="F8A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88">
              <a:extLst>
                <a:ext uri="{FF2B5EF4-FFF2-40B4-BE49-F238E27FC236}">
                  <a16:creationId xmlns:a16="http://schemas.microsoft.com/office/drawing/2014/main" id="{E63DB313-79DB-A788-7CAF-2A180C1F3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618"/>
              <a:ext cx="386" cy="274"/>
            </a:xfrm>
            <a:custGeom>
              <a:avLst/>
              <a:gdLst>
                <a:gd name="T0" fmla="*/ 166 w 168"/>
                <a:gd name="T1" fmla="*/ 38 h 119"/>
                <a:gd name="T2" fmla="*/ 158 w 168"/>
                <a:gd name="T3" fmla="*/ 66 h 119"/>
                <a:gd name="T4" fmla="*/ 101 w 168"/>
                <a:gd name="T5" fmla="*/ 106 h 119"/>
                <a:gd name="T6" fmla="*/ 68 w 168"/>
                <a:gd name="T7" fmla="*/ 91 h 119"/>
                <a:gd name="T8" fmla="*/ 59 w 168"/>
                <a:gd name="T9" fmla="*/ 74 h 119"/>
                <a:gd name="T10" fmla="*/ 46 w 168"/>
                <a:gd name="T11" fmla="*/ 63 h 119"/>
                <a:gd name="T12" fmla="*/ 3 w 168"/>
                <a:gd name="T13" fmla="*/ 40 h 119"/>
                <a:gd name="T14" fmla="*/ 2 w 168"/>
                <a:gd name="T15" fmla="*/ 37 h 119"/>
                <a:gd name="T16" fmla="*/ 13 w 168"/>
                <a:gd name="T17" fmla="*/ 6 h 119"/>
                <a:gd name="T18" fmla="*/ 41 w 168"/>
                <a:gd name="T19" fmla="*/ 20 h 119"/>
                <a:gd name="T20" fmla="*/ 45 w 168"/>
                <a:gd name="T21" fmla="*/ 25 h 119"/>
                <a:gd name="T22" fmla="*/ 56 w 168"/>
                <a:gd name="T23" fmla="*/ 24 h 119"/>
                <a:gd name="T24" fmla="*/ 120 w 168"/>
                <a:gd name="T25" fmla="*/ 4 h 119"/>
                <a:gd name="T26" fmla="*/ 103 w 168"/>
                <a:gd name="T27" fmla="*/ 26 h 119"/>
                <a:gd name="T28" fmla="*/ 89 w 168"/>
                <a:gd name="T29" fmla="*/ 25 h 119"/>
                <a:gd name="T30" fmla="*/ 71 w 168"/>
                <a:gd name="T31" fmla="*/ 39 h 119"/>
                <a:gd name="T32" fmla="*/ 87 w 168"/>
                <a:gd name="T33" fmla="*/ 46 h 119"/>
                <a:gd name="T34" fmla="*/ 118 w 168"/>
                <a:gd name="T35" fmla="*/ 77 h 119"/>
                <a:gd name="T36" fmla="*/ 125 w 168"/>
                <a:gd name="T37" fmla="*/ 91 h 119"/>
                <a:gd name="T38" fmla="*/ 139 w 168"/>
                <a:gd name="T39" fmla="*/ 82 h 119"/>
                <a:gd name="T40" fmla="*/ 148 w 168"/>
                <a:gd name="T41" fmla="*/ 34 h 119"/>
                <a:gd name="T42" fmla="*/ 152 w 168"/>
                <a:gd name="T43" fmla="*/ 13 h 119"/>
                <a:gd name="T44" fmla="*/ 158 w 168"/>
                <a:gd name="T45" fmla="*/ 15 h 119"/>
                <a:gd name="T46" fmla="*/ 166 w 168"/>
                <a:gd name="T47" fmla="*/ 30 h 119"/>
                <a:gd name="T48" fmla="*/ 166 w 168"/>
                <a:gd name="T49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19">
                  <a:moveTo>
                    <a:pt x="166" y="38"/>
                  </a:moveTo>
                  <a:cubicBezTo>
                    <a:pt x="157" y="46"/>
                    <a:pt x="158" y="56"/>
                    <a:pt x="158" y="66"/>
                  </a:cubicBezTo>
                  <a:cubicBezTo>
                    <a:pt x="158" y="102"/>
                    <a:pt x="134" y="119"/>
                    <a:pt x="101" y="106"/>
                  </a:cubicBezTo>
                  <a:cubicBezTo>
                    <a:pt x="89" y="102"/>
                    <a:pt x="79" y="96"/>
                    <a:pt x="68" y="91"/>
                  </a:cubicBezTo>
                  <a:cubicBezTo>
                    <a:pt x="60" y="88"/>
                    <a:pt x="56" y="82"/>
                    <a:pt x="59" y="74"/>
                  </a:cubicBezTo>
                  <a:cubicBezTo>
                    <a:pt x="64" y="59"/>
                    <a:pt x="53" y="63"/>
                    <a:pt x="46" y="63"/>
                  </a:cubicBezTo>
                  <a:cubicBezTo>
                    <a:pt x="25" y="71"/>
                    <a:pt x="16" y="67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0" y="24"/>
                    <a:pt x="0" y="12"/>
                    <a:pt x="13" y="6"/>
                  </a:cubicBezTo>
                  <a:cubicBezTo>
                    <a:pt x="27" y="0"/>
                    <a:pt x="34" y="11"/>
                    <a:pt x="41" y="20"/>
                  </a:cubicBezTo>
                  <a:cubicBezTo>
                    <a:pt x="43" y="22"/>
                    <a:pt x="44" y="23"/>
                    <a:pt x="45" y="25"/>
                  </a:cubicBezTo>
                  <a:cubicBezTo>
                    <a:pt x="49" y="30"/>
                    <a:pt x="53" y="27"/>
                    <a:pt x="56" y="24"/>
                  </a:cubicBezTo>
                  <a:cubicBezTo>
                    <a:pt x="74" y="5"/>
                    <a:pt x="98" y="8"/>
                    <a:pt x="120" y="4"/>
                  </a:cubicBezTo>
                  <a:cubicBezTo>
                    <a:pt x="125" y="19"/>
                    <a:pt x="116" y="24"/>
                    <a:pt x="103" y="26"/>
                  </a:cubicBezTo>
                  <a:cubicBezTo>
                    <a:pt x="98" y="26"/>
                    <a:pt x="94" y="25"/>
                    <a:pt x="89" y="25"/>
                  </a:cubicBezTo>
                  <a:cubicBezTo>
                    <a:pt x="81" y="27"/>
                    <a:pt x="72" y="30"/>
                    <a:pt x="71" y="39"/>
                  </a:cubicBezTo>
                  <a:cubicBezTo>
                    <a:pt x="71" y="48"/>
                    <a:pt x="81" y="45"/>
                    <a:pt x="87" y="46"/>
                  </a:cubicBezTo>
                  <a:cubicBezTo>
                    <a:pt x="105" y="49"/>
                    <a:pt x="114" y="58"/>
                    <a:pt x="118" y="77"/>
                  </a:cubicBezTo>
                  <a:cubicBezTo>
                    <a:pt x="118" y="83"/>
                    <a:pt x="118" y="90"/>
                    <a:pt x="125" y="91"/>
                  </a:cubicBezTo>
                  <a:cubicBezTo>
                    <a:pt x="132" y="93"/>
                    <a:pt x="136" y="87"/>
                    <a:pt x="139" y="82"/>
                  </a:cubicBezTo>
                  <a:cubicBezTo>
                    <a:pt x="149" y="67"/>
                    <a:pt x="150" y="51"/>
                    <a:pt x="148" y="34"/>
                  </a:cubicBezTo>
                  <a:cubicBezTo>
                    <a:pt x="147" y="27"/>
                    <a:pt x="143" y="18"/>
                    <a:pt x="152" y="13"/>
                  </a:cubicBezTo>
                  <a:cubicBezTo>
                    <a:pt x="154" y="13"/>
                    <a:pt x="156" y="13"/>
                    <a:pt x="158" y="15"/>
                  </a:cubicBezTo>
                  <a:cubicBezTo>
                    <a:pt x="157" y="22"/>
                    <a:pt x="164" y="25"/>
                    <a:pt x="166" y="30"/>
                  </a:cubicBezTo>
                  <a:cubicBezTo>
                    <a:pt x="168" y="33"/>
                    <a:pt x="168" y="36"/>
                    <a:pt x="166" y="38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D362C4FC-103E-F0DF-7EE3-FAB15B1B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912"/>
              <a:ext cx="524" cy="352"/>
            </a:xfrm>
            <a:custGeom>
              <a:avLst/>
              <a:gdLst>
                <a:gd name="T0" fmla="*/ 220 w 228"/>
                <a:gd name="T1" fmla="*/ 114 h 153"/>
                <a:gd name="T2" fmla="*/ 224 w 228"/>
                <a:gd name="T3" fmla="*/ 118 h 153"/>
                <a:gd name="T4" fmla="*/ 201 w 228"/>
                <a:gd name="T5" fmla="*/ 143 h 153"/>
                <a:gd name="T6" fmla="*/ 179 w 228"/>
                <a:gd name="T7" fmla="*/ 147 h 153"/>
                <a:gd name="T8" fmla="*/ 172 w 228"/>
                <a:gd name="T9" fmla="*/ 125 h 153"/>
                <a:gd name="T10" fmla="*/ 181 w 228"/>
                <a:gd name="T11" fmla="*/ 100 h 153"/>
                <a:gd name="T12" fmla="*/ 161 w 228"/>
                <a:gd name="T13" fmla="*/ 108 h 153"/>
                <a:gd name="T14" fmla="*/ 83 w 228"/>
                <a:gd name="T15" fmla="*/ 122 h 153"/>
                <a:gd name="T16" fmla="*/ 65 w 228"/>
                <a:gd name="T17" fmla="*/ 97 h 153"/>
                <a:gd name="T18" fmla="*/ 36 w 228"/>
                <a:gd name="T19" fmla="*/ 56 h 153"/>
                <a:gd name="T20" fmla="*/ 0 w 228"/>
                <a:gd name="T21" fmla="*/ 2 h 153"/>
                <a:gd name="T22" fmla="*/ 12 w 228"/>
                <a:gd name="T23" fmla="*/ 7 h 153"/>
                <a:gd name="T24" fmla="*/ 24 w 228"/>
                <a:gd name="T25" fmla="*/ 14 h 153"/>
                <a:gd name="T26" fmla="*/ 80 w 228"/>
                <a:gd name="T27" fmla="*/ 88 h 153"/>
                <a:gd name="T28" fmla="*/ 113 w 228"/>
                <a:gd name="T29" fmla="*/ 106 h 153"/>
                <a:gd name="T30" fmla="*/ 151 w 228"/>
                <a:gd name="T31" fmla="*/ 100 h 153"/>
                <a:gd name="T32" fmla="*/ 192 w 228"/>
                <a:gd name="T33" fmla="*/ 70 h 153"/>
                <a:gd name="T34" fmla="*/ 206 w 228"/>
                <a:gd name="T35" fmla="*/ 68 h 153"/>
                <a:gd name="T36" fmla="*/ 225 w 228"/>
                <a:gd name="T37" fmla="*/ 80 h 153"/>
                <a:gd name="T38" fmla="*/ 214 w 228"/>
                <a:gd name="T39" fmla="*/ 97 h 153"/>
                <a:gd name="T40" fmla="*/ 198 w 228"/>
                <a:gd name="T41" fmla="*/ 108 h 153"/>
                <a:gd name="T42" fmla="*/ 220 w 228"/>
                <a:gd name="T43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153">
                  <a:moveTo>
                    <a:pt x="220" y="114"/>
                  </a:moveTo>
                  <a:cubicBezTo>
                    <a:pt x="221" y="115"/>
                    <a:pt x="223" y="117"/>
                    <a:pt x="224" y="118"/>
                  </a:cubicBezTo>
                  <a:cubicBezTo>
                    <a:pt x="217" y="126"/>
                    <a:pt x="209" y="134"/>
                    <a:pt x="201" y="143"/>
                  </a:cubicBezTo>
                  <a:cubicBezTo>
                    <a:pt x="195" y="150"/>
                    <a:pt x="188" y="153"/>
                    <a:pt x="179" y="147"/>
                  </a:cubicBezTo>
                  <a:cubicBezTo>
                    <a:pt x="170" y="141"/>
                    <a:pt x="170" y="134"/>
                    <a:pt x="172" y="125"/>
                  </a:cubicBezTo>
                  <a:cubicBezTo>
                    <a:pt x="174" y="116"/>
                    <a:pt x="182" y="110"/>
                    <a:pt x="181" y="100"/>
                  </a:cubicBezTo>
                  <a:cubicBezTo>
                    <a:pt x="172" y="97"/>
                    <a:pt x="167" y="102"/>
                    <a:pt x="161" y="108"/>
                  </a:cubicBezTo>
                  <a:cubicBezTo>
                    <a:pt x="148" y="124"/>
                    <a:pt x="100" y="132"/>
                    <a:pt x="83" y="122"/>
                  </a:cubicBezTo>
                  <a:cubicBezTo>
                    <a:pt x="73" y="116"/>
                    <a:pt x="68" y="107"/>
                    <a:pt x="65" y="97"/>
                  </a:cubicBezTo>
                  <a:cubicBezTo>
                    <a:pt x="60" y="80"/>
                    <a:pt x="52" y="66"/>
                    <a:pt x="36" y="56"/>
                  </a:cubicBezTo>
                  <a:cubicBezTo>
                    <a:pt x="18" y="43"/>
                    <a:pt x="9" y="22"/>
                    <a:pt x="0" y="2"/>
                  </a:cubicBezTo>
                  <a:cubicBezTo>
                    <a:pt x="5" y="0"/>
                    <a:pt x="8" y="5"/>
                    <a:pt x="12" y="7"/>
                  </a:cubicBezTo>
                  <a:cubicBezTo>
                    <a:pt x="14" y="12"/>
                    <a:pt x="18" y="14"/>
                    <a:pt x="24" y="14"/>
                  </a:cubicBezTo>
                  <a:cubicBezTo>
                    <a:pt x="52" y="32"/>
                    <a:pt x="68" y="59"/>
                    <a:pt x="80" y="88"/>
                  </a:cubicBezTo>
                  <a:cubicBezTo>
                    <a:pt x="87" y="104"/>
                    <a:pt x="96" y="111"/>
                    <a:pt x="113" y="106"/>
                  </a:cubicBezTo>
                  <a:cubicBezTo>
                    <a:pt x="126" y="103"/>
                    <a:pt x="140" y="110"/>
                    <a:pt x="151" y="100"/>
                  </a:cubicBezTo>
                  <a:cubicBezTo>
                    <a:pt x="162" y="86"/>
                    <a:pt x="175" y="74"/>
                    <a:pt x="192" y="70"/>
                  </a:cubicBezTo>
                  <a:cubicBezTo>
                    <a:pt x="197" y="70"/>
                    <a:pt x="201" y="69"/>
                    <a:pt x="206" y="68"/>
                  </a:cubicBezTo>
                  <a:cubicBezTo>
                    <a:pt x="215" y="68"/>
                    <a:pt x="222" y="72"/>
                    <a:pt x="225" y="80"/>
                  </a:cubicBezTo>
                  <a:cubicBezTo>
                    <a:pt x="228" y="88"/>
                    <a:pt x="220" y="92"/>
                    <a:pt x="214" y="97"/>
                  </a:cubicBezTo>
                  <a:cubicBezTo>
                    <a:pt x="209" y="102"/>
                    <a:pt x="196" y="100"/>
                    <a:pt x="198" y="108"/>
                  </a:cubicBezTo>
                  <a:cubicBezTo>
                    <a:pt x="200" y="120"/>
                    <a:pt x="213" y="111"/>
                    <a:pt x="220" y="114"/>
                  </a:cubicBezTo>
                  <a:close/>
                </a:path>
              </a:pathLst>
            </a:custGeom>
            <a:solidFill>
              <a:srgbClr val="F28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F3622104-1A10-DD49-F764-3BDCA08B7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1832"/>
              <a:ext cx="356" cy="503"/>
            </a:xfrm>
            <a:custGeom>
              <a:avLst/>
              <a:gdLst>
                <a:gd name="T0" fmla="*/ 5 w 155"/>
                <a:gd name="T1" fmla="*/ 152 h 219"/>
                <a:gd name="T2" fmla="*/ 26 w 155"/>
                <a:gd name="T3" fmla="*/ 148 h 219"/>
                <a:gd name="T4" fmla="*/ 74 w 155"/>
                <a:gd name="T5" fmla="*/ 69 h 219"/>
                <a:gd name="T6" fmla="*/ 153 w 155"/>
                <a:gd name="T7" fmla="*/ 0 h 219"/>
                <a:gd name="T8" fmla="*/ 140 w 155"/>
                <a:gd name="T9" fmla="*/ 21 h 219"/>
                <a:gd name="T10" fmla="*/ 115 w 155"/>
                <a:gd name="T11" fmla="*/ 43 h 219"/>
                <a:gd name="T12" fmla="*/ 105 w 155"/>
                <a:gd name="T13" fmla="*/ 74 h 219"/>
                <a:gd name="T14" fmla="*/ 86 w 155"/>
                <a:gd name="T15" fmla="*/ 95 h 219"/>
                <a:gd name="T16" fmla="*/ 69 w 155"/>
                <a:gd name="T17" fmla="*/ 103 h 219"/>
                <a:gd name="T18" fmla="*/ 71 w 155"/>
                <a:gd name="T19" fmla="*/ 127 h 219"/>
                <a:gd name="T20" fmla="*/ 85 w 155"/>
                <a:gd name="T21" fmla="*/ 141 h 219"/>
                <a:gd name="T22" fmla="*/ 72 w 155"/>
                <a:gd name="T23" fmla="*/ 148 h 219"/>
                <a:gd name="T24" fmla="*/ 46 w 155"/>
                <a:gd name="T25" fmla="*/ 141 h 219"/>
                <a:gd name="T26" fmla="*/ 44 w 155"/>
                <a:gd name="T27" fmla="*/ 191 h 219"/>
                <a:gd name="T28" fmla="*/ 51 w 155"/>
                <a:gd name="T29" fmla="*/ 200 h 219"/>
                <a:gd name="T30" fmla="*/ 9 w 155"/>
                <a:gd name="T31" fmla="*/ 201 h 219"/>
                <a:gd name="T32" fmla="*/ 1 w 155"/>
                <a:gd name="T33" fmla="*/ 164 h 219"/>
                <a:gd name="T34" fmla="*/ 5 w 155"/>
                <a:gd name="T35" fmla="*/ 15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19">
                  <a:moveTo>
                    <a:pt x="5" y="152"/>
                  </a:moveTo>
                  <a:cubicBezTo>
                    <a:pt x="14" y="160"/>
                    <a:pt x="20" y="164"/>
                    <a:pt x="26" y="148"/>
                  </a:cubicBezTo>
                  <a:cubicBezTo>
                    <a:pt x="38" y="119"/>
                    <a:pt x="54" y="91"/>
                    <a:pt x="74" y="69"/>
                  </a:cubicBezTo>
                  <a:cubicBezTo>
                    <a:pt x="97" y="43"/>
                    <a:pt x="119" y="14"/>
                    <a:pt x="153" y="0"/>
                  </a:cubicBezTo>
                  <a:cubicBezTo>
                    <a:pt x="155" y="11"/>
                    <a:pt x="147" y="16"/>
                    <a:pt x="140" y="21"/>
                  </a:cubicBezTo>
                  <a:cubicBezTo>
                    <a:pt x="132" y="28"/>
                    <a:pt x="123" y="36"/>
                    <a:pt x="115" y="43"/>
                  </a:cubicBezTo>
                  <a:cubicBezTo>
                    <a:pt x="106" y="52"/>
                    <a:pt x="102" y="61"/>
                    <a:pt x="105" y="74"/>
                  </a:cubicBezTo>
                  <a:cubicBezTo>
                    <a:pt x="110" y="92"/>
                    <a:pt x="104" y="98"/>
                    <a:pt x="86" y="95"/>
                  </a:cubicBezTo>
                  <a:cubicBezTo>
                    <a:pt x="77" y="94"/>
                    <a:pt x="72" y="95"/>
                    <a:pt x="69" y="103"/>
                  </a:cubicBezTo>
                  <a:cubicBezTo>
                    <a:pt x="66" y="112"/>
                    <a:pt x="62" y="120"/>
                    <a:pt x="71" y="127"/>
                  </a:cubicBezTo>
                  <a:cubicBezTo>
                    <a:pt x="76" y="131"/>
                    <a:pt x="81" y="135"/>
                    <a:pt x="85" y="141"/>
                  </a:cubicBezTo>
                  <a:cubicBezTo>
                    <a:pt x="85" y="151"/>
                    <a:pt x="83" y="152"/>
                    <a:pt x="72" y="148"/>
                  </a:cubicBezTo>
                  <a:cubicBezTo>
                    <a:pt x="65" y="145"/>
                    <a:pt x="60" y="122"/>
                    <a:pt x="46" y="141"/>
                  </a:cubicBezTo>
                  <a:cubicBezTo>
                    <a:pt x="34" y="158"/>
                    <a:pt x="33" y="180"/>
                    <a:pt x="44" y="191"/>
                  </a:cubicBezTo>
                  <a:cubicBezTo>
                    <a:pt x="46" y="192"/>
                    <a:pt x="47" y="194"/>
                    <a:pt x="51" y="200"/>
                  </a:cubicBezTo>
                  <a:cubicBezTo>
                    <a:pt x="34" y="196"/>
                    <a:pt x="24" y="219"/>
                    <a:pt x="9" y="201"/>
                  </a:cubicBezTo>
                  <a:cubicBezTo>
                    <a:pt x="0" y="190"/>
                    <a:pt x="10" y="175"/>
                    <a:pt x="1" y="164"/>
                  </a:cubicBezTo>
                  <a:cubicBezTo>
                    <a:pt x="2" y="160"/>
                    <a:pt x="4" y="156"/>
                    <a:pt x="5" y="152"/>
                  </a:cubicBezTo>
                  <a:close/>
                </a:path>
              </a:pathLst>
            </a:custGeom>
            <a:solidFill>
              <a:srgbClr val="E98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CA7728BD-38E8-EADA-29EA-629D288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685"/>
              <a:ext cx="280" cy="358"/>
            </a:xfrm>
            <a:custGeom>
              <a:avLst/>
              <a:gdLst>
                <a:gd name="T0" fmla="*/ 96 w 122"/>
                <a:gd name="T1" fmla="*/ 9 h 156"/>
                <a:gd name="T2" fmla="*/ 96 w 122"/>
                <a:gd name="T3" fmla="*/ 1 h 156"/>
                <a:gd name="T4" fmla="*/ 116 w 122"/>
                <a:gd name="T5" fmla="*/ 21 h 156"/>
                <a:gd name="T6" fmla="*/ 119 w 122"/>
                <a:gd name="T7" fmla="*/ 54 h 156"/>
                <a:gd name="T8" fmla="*/ 100 w 122"/>
                <a:gd name="T9" fmla="*/ 96 h 156"/>
                <a:gd name="T10" fmla="*/ 90 w 122"/>
                <a:gd name="T11" fmla="*/ 118 h 156"/>
                <a:gd name="T12" fmla="*/ 68 w 122"/>
                <a:gd name="T13" fmla="*/ 152 h 156"/>
                <a:gd name="T14" fmla="*/ 0 w 122"/>
                <a:gd name="T15" fmla="*/ 134 h 156"/>
                <a:gd name="T16" fmla="*/ 38 w 122"/>
                <a:gd name="T17" fmla="*/ 144 h 156"/>
                <a:gd name="T18" fmla="*/ 63 w 122"/>
                <a:gd name="T19" fmla="*/ 143 h 156"/>
                <a:gd name="T20" fmla="*/ 72 w 122"/>
                <a:gd name="T21" fmla="*/ 115 h 156"/>
                <a:gd name="T22" fmla="*/ 58 w 122"/>
                <a:gd name="T23" fmla="*/ 98 h 156"/>
                <a:gd name="T24" fmla="*/ 62 w 122"/>
                <a:gd name="T25" fmla="*/ 86 h 156"/>
                <a:gd name="T26" fmla="*/ 97 w 122"/>
                <a:gd name="T27" fmla="*/ 23 h 156"/>
                <a:gd name="T28" fmla="*/ 96 w 122"/>
                <a:gd name="T29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56">
                  <a:moveTo>
                    <a:pt x="96" y="9"/>
                  </a:moveTo>
                  <a:cubicBezTo>
                    <a:pt x="96" y="7"/>
                    <a:pt x="96" y="4"/>
                    <a:pt x="96" y="1"/>
                  </a:cubicBezTo>
                  <a:cubicBezTo>
                    <a:pt x="110" y="0"/>
                    <a:pt x="117" y="6"/>
                    <a:pt x="116" y="21"/>
                  </a:cubicBezTo>
                  <a:cubicBezTo>
                    <a:pt x="115" y="32"/>
                    <a:pt x="117" y="43"/>
                    <a:pt x="119" y="54"/>
                  </a:cubicBezTo>
                  <a:cubicBezTo>
                    <a:pt x="122" y="71"/>
                    <a:pt x="118" y="88"/>
                    <a:pt x="100" y="96"/>
                  </a:cubicBezTo>
                  <a:cubicBezTo>
                    <a:pt x="89" y="100"/>
                    <a:pt x="87" y="106"/>
                    <a:pt x="90" y="118"/>
                  </a:cubicBezTo>
                  <a:cubicBezTo>
                    <a:pt x="95" y="137"/>
                    <a:pt x="88" y="149"/>
                    <a:pt x="68" y="152"/>
                  </a:cubicBezTo>
                  <a:cubicBezTo>
                    <a:pt x="43" y="156"/>
                    <a:pt x="20" y="149"/>
                    <a:pt x="0" y="134"/>
                  </a:cubicBezTo>
                  <a:cubicBezTo>
                    <a:pt x="13" y="137"/>
                    <a:pt x="25" y="141"/>
                    <a:pt x="38" y="144"/>
                  </a:cubicBezTo>
                  <a:cubicBezTo>
                    <a:pt x="46" y="146"/>
                    <a:pt x="55" y="147"/>
                    <a:pt x="63" y="143"/>
                  </a:cubicBezTo>
                  <a:cubicBezTo>
                    <a:pt x="78" y="138"/>
                    <a:pt x="81" y="128"/>
                    <a:pt x="72" y="115"/>
                  </a:cubicBezTo>
                  <a:cubicBezTo>
                    <a:pt x="68" y="109"/>
                    <a:pt x="63" y="103"/>
                    <a:pt x="58" y="98"/>
                  </a:cubicBezTo>
                  <a:cubicBezTo>
                    <a:pt x="53" y="92"/>
                    <a:pt x="53" y="88"/>
                    <a:pt x="62" y="86"/>
                  </a:cubicBezTo>
                  <a:cubicBezTo>
                    <a:pt x="99" y="74"/>
                    <a:pt x="106" y="62"/>
                    <a:pt x="97" y="23"/>
                  </a:cubicBezTo>
                  <a:cubicBezTo>
                    <a:pt x="96" y="19"/>
                    <a:pt x="96" y="14"/>
                    <a:pt x="96" y="9"/>
                  </a:cubicBezTo>
                  <a:close/>
                </a:path>
              </a:pathLst>
            </a:custGeom>
            <a:solidFill>
              <a:srgbClr val="F49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88ACACDC-BCCE-3CEE-9E68-75B1391B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209"/>
              <a:ext cx="110" cy="584"/>
            </a:xfrm>
            <a:custGeom>
              <a:avLst/>
              <a:gdLst>
                <a:gd name="T0" fmla="*/ 26 w 48"/>
                <a:gd name="T1" fmla="*/ 0 h 254"/>
                <a:gd name="T2" fmla="*/ 34 w 48"/>
                <a:gd name="T3" fmla="*/ 37 h 254"/>
                <a:gd name="T4" fmla="*/ 22 w 48"/>
                <a:gd name="T5" fmla="*/ 97 h 254"/>
                <a:gd name="T6" fmla="*/ 30 w 48"/>
                <a:gd name="T7" fmla="*/ 230 h 254"/>
                <a:gd name="T8" fmla="*/ 32 w 48"/>
                <a:gd name="T9" fmla="*/ 254 h 254"/>
                <a:gd name="T10" fmla="*/ 9 w 48"/>
                <a:gd name="T11" fmla="*/ 73 h 254"/>
                <a:gd name="T12" fmla="*/ 26 w 48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54">
                  <a:moveTo>
                    <a:pt x="26" y="0"/>
                  </a:moveTo>
                  <a:cubicBezTo>
                    <a:pt x="48" y="8"/>
                    <a:pt x="29" y="25"/>
                    <a:pt x="34" y="37"/>
                  </a:cubicBezTo>
                  <a:cubicBezTo>
                    <a:pt x="24" y="55"/>
                    <a:pt x="26" y="76"/>
                    <a:pt x="22" y="97"/>
                  </a:cubicBezTo>
                  <a:cubicBezTo>
                    <a:pt x="13" y="142"/>
                    <a:pt x="19" y="186"/>
                    <a:pt x="30" y="230"/>
                  </a:cubicBezTo>
                  <a:cubicBezTo>
                    <a:pt x="31" y="237"/>
                    <a:pt x="37" y="244"/>
                    <a:pt x="32" y="254"/>
                  </a:cubicBezTo>
                  <a:cubicBezTo>
                    <a:pt x="8" y="195"/>
                    <a:pt x="0" y="135"/>
                    <a:pt x="9" y="73"/>
                  </a:cubicBezTo>
                  <a:cubicBezTo>
                    <a:pt x="13" y="48"/>
                    <a:pt x="14" y="23"/>
                    <a:pt x="26" y="0"/>
                  </a:cubicBezTo>
                  <a:close/>
                </a:path>
              </a:pathLst>
            </a:custGeom>
            <a:solidFill>
              <a:srgbClr val="F7A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69483B77-2AD9-01A2-8074-EE7495DF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660"/>
              <a:ext cx="542" cy="103"/>
            </a:xfrm>
            <a:custGeom>
              <a:avLst/>
              <a:gdLst>
                <a:gd name="T0" fmla="*/ 0 w 236"/>
                <a:gd name="T1" fmla="*/ 32 h 45"/>
                <a:gd name="T2" fmla="*/ 199 w 236"/>
                <a:gd name="T3" fmla="*/ 14 h 45"/>
                <a:gd name="T4" fmla="*/ 212 w 236"/>
                <a:gd name="T5" fmla="*/ 12 h 45"/>
                <a:gd name="T6" fmla="*/ 236 w 236"/>
                <a:gd name="T7" fmla="*/ 32 h 45"/>
                <a:gd name="T8" fmla="*/ 227 w 236"/>
                <a:gd name="T9" fmla="*/ 35 h 45"/>
                <a:gd name="T10" fmla="*/ 212 w 236"/>
                <a:gd name="T11" fmla="*/ 30 h 45"/>
                <a:gd name="T12" fmla="*/ 21 w 236"/>
                <a:gd name="T13" fmla="*/ 37 h 45"/>
                <a:gd name="T14" fmla="*/ 0 w 236"/>
                <a:gd name="T15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5">
                  <a:moveTo>
                    <a:pt x="0" y="32"/>
                  </a:moveTo>
                  <a:cubicBezTo>
                    <a:pt x="65" y="7"/>
                    <a:pt x="131" y="0"/>
                    <a:pt x="199" y="14"/>
                  </a:cubicBezTo>
                  <a:cubicBezTo>
                    <a:pt x="204" y="15"/>
                    <a:pt x="208" y="17"/>
                    <a:pt x="212" y="12"/>
                  </a:cubicBezTo>
                  <a:cubicBezTo>
                    <a:pt x="227" y="10"/>
                    <a:pt x="232" y="20"/>
                    <a:pt x="236" y="32"/>
                  </a:cubicBezTo>
                  <a:cubicBezTo>
                    <a:pt x="233" y="34"/>
                    <a:pt x="230" y="35"/>
                    <a:pt x="227" y="35"/>
                  </a:cubicBezTo>
                  <a:cubicBezTo>
                    <a:pt x="222" y="34"/>
                    <a:pt x="217" y="32"/>
                    <a:pt x="212" y="30"/>
                  </a:cubicBezTo>
                  <a:cubicBezTo>
                    <a:pt x="147" y="17"/>
                    <a:pt x="84" y="17"/>
                    <a:pt x="21" y="37"/>
                  </a:cubicBezTo>
                  <a:cubicBezTo>
                    <a:pt x="14" y="40"/>
                    <a:pt x="4" y="45"/>
                    <a:pt x="0" y="32"/>
                  </a:cubicBezTo>
                  <a:close/>
                </a:path>
              </a:pathLst>
            </a:custGeom>
            <a:solidFill>
              <a:srgbClr val="E78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7C79AE75-FAAF-08CD-B357-55BF98E1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3174"/>
              <a:ext cx="297" cy="150"/>
            </a:xfrm>
            <a:custGeom>
              <a:avLst/>
              <a:gdLst>
                <a:gd name="T0" fmla="*/ 5 w 129"/>
                <a:gd name="T1" fmla="*/ 13 h 65"/>
                <a:gd name="T2" fmla="*/ 43 w 129"/>
                <a:gd name="T3" fmla="*/ 40 h 65"/>
                <a:gd name="T4" fmla="*/ 119 w 129"/>
                <a:gd name="T5" fmla="*/ 17 h 65"/>
                <a:gd name="T6" fmla="*/ 129 w 129"/>
                <a:gd name="T7" fmla="*/ 0 h 65"/>
                <a:gd name="T8" fmla="*/ 75 w 129"/>
                <a:gd name="T9" fmla="*/ 60 h 65"/>
                <a:gd name="T10" fmla="*/ 53 w 129"/>
                <a:gd name="T11" fmla="*/ 60 h 65"/>
                <a:gd name="T12" fmla="*/ 27 w 129"/>
                <a:gd name="T13" fmla="*/ 48 h 65"/>
                <a:gd name="T14" fmla="*/ 5 w 129"/>
                <a:gd name="T15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65">
                  <a:moveTo>
                    <a:pt x="5" y="13"/>
                  </a:moveTo>
                  <a:cubicBezTo>
                    <a:pt x="17" y="22"/>
                    <a:pt x="30" y="32"/>
                    <a:pt x="43" y="40"/>
                  </a:cubicBezTo>
                  <a:cubicBezTo>
                    <a:pt x="80" y="65"/>
                    <a:pt x="103" y="57"/>
                    <a:pt x="119" y="17"/>
                  </a:cubicBezTo>
                  <a:cubicBezTo>
                    <a:pt x="121" y="11"/>
                    <a:pt x="126" y="6"/>
                    <a:pt x="129" y="0"/>
                  </a:cubicBezTo>
                  <a:cubicBezTo>
                    <a:pt x="129" y="41"/>
                    <a:pt x="112" y="60"/>
                    <a:pt x="75" y="60"/>
                  </a:cubicBezTo>
                  <a:cubicBezTo>
                    <a:pt x="68" y="60"/>
                    <a:pt x="60" y="60"/>
                    <a:pt x="53" y="60"/>
                  </a:cubicBezTo>
                  <a:cubicBezTo>
                    <a:pt x="44" y="56"/>
                    <a:pt x="36" y="50"/>
                    <a:pt x="27" y="48"/>
                  </a:cubicBezTo>
                  <a:cubicBezTo>
                    <a:pt x="7" y="43"/>
                    <a:pt x="0" y="32"/>
                    <a:pt x="5" y="13"/>
                  </a:cubicBezTo>
                  <a:close/>
                </a:path>
              </a:pathLst>
            </a:custGeom>
            <a:solidFill>
              <a:srgbClr val="F6A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AE761D70-CB47-B7BD-58A2-CD40F53EE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2381"/>
              <a:ext cx="89" cy="272"/>
            </a:xfrm>
            <a:custGeom>
              <a:avLst/>
              <a:gdLst>
                <a:gd name="T0" fmla="*/ 15 w 39"/>
                <a:gd name="T1" fmla="*/ 118 h 118"/>
                <a:gd name="T2" fmla="*/ 11 w 39"/>
                <a:gd name="T3" fmla="*/ 118 h 118"/>
                <a:gd name="T4" fmla="*/ 20 w 39"/>
                <a:gd name="T5" fmla="*/ 79 h 118"/>
                <a:gd name="T6" fmla="*/ 25 w 39"/>
                <a:gd name="T7" fmla="*/ 64 h 118"/>
                <a:gd name="T8" fmla="*/ 21 w 39"/>
                <a:gd name="T9" fmla="*/ 35 h 118"/>
                <a:gd name="T10" fmla="*/ 19 w 39"/>
                <a:gd name="T11" fmla="*/ 11 h 118"/>
                <a:gd name="T12" fmla="*/ 39 w 39"/>
                <a:gd name="T13" fmla="*/ 6 h 118"/>
                <a:gd name="T14" fmla="*/ 39 w 39"/>
                <a:gd name="T15" fmla="*/ 6 h 118"/>
                <a:gd name="T16" fmla="*/ 39 w 39"/>
                <a:gd name="T17" fmla="*/ 89 h 118"/>
                <a:gd name="T18" fmla="*/ 26 w 39"/>
                <a:gd name="T19" fmla="*/ 102 h 118"/>
                <a:gd name="T20" fmla="*/ 15 w 39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18">
                  <a:moveTo>
                    <a:pt x="15" y="118"/>
                  </a:moveTo>
                  <a:cubicBezTo>
                    <a:pt x="13" y="118"/>
                    <a:pt x="12" y="118"/>
                    <a:pt x="11" y="118"/>
                  </a:cubicBezTo>
                  <a:cubicBezTo>
                    <a:pt x="0" y="95"/>
                    <a:pt x="0" y="92"/>
                    <a:pt x="20" y="79"/>
                  </a:cubicBezTo>
                  <a:cubicBezTo>
                    <a:pt x="27" y="75"/>
                    <a:pt x="27" y="70"/>
                    <a:pt x="25" y="64"/>
                  </a:cubicBezTo>
                  <a:cubicBezTo>
                    <a:pt x="24" y="55"/>
                    <a:pt x="22" y="45"/>
                    <a:pt x="21" y="35"/>
                  </a:cubicBezTo>
                  <a:cubicBezTo>
                    <a:pt x="21" y="27"/>
                    <a:pt x="13" y="19"/>
                    <a:pt x="19" y="11"/>
                  </a:cubicBezTo>
                  <a:cubicBezTo>
                    <a:pt x="24" y="4"/>
                    <a:pt x="30" y="0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33"/>
                    <a:pt x="39" y="61"/>
                    <a:pt x="39" y="89"/>
                  </a:cubicBezTo>
                  <a:cubicBezTo>
                    <a:pt x="39" y="97"/>
                    <a:pt x="39" y="105"/>
                    <a:pt x="26" y="102"/>
                  </a:cubicBezTo>
                  <a:cubicBezTo>
                    <a:pt x="13" y="99"/>
                    <a:pt x="16" y="110"/>
                    <a:pt x="15" y="118"/>
                  </a:cubicBezTo>
                  <a:close/>
                </a:path>
              </a:pathLst>
            </a:custGeom>
            <a:solidFill>
              <a:srgbClr val="F8A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595B04BE-3136-752A-6372-4E739FE6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1733"/>
              <a:ext cx="78" cy="152"/>
            </a:xfrm>
            <a:custGeom>
              <a:avLst/>
              <a:gdLst>
                <a:gd name="T0" fmla="*/ 17 w 34"/>
                <a:gd name="T1" fmla="*/ 0 h 66"/>
                <a:gd name="T2" fmla="*/ 25 w 34"/>
                <a:gd name="T3" fmla="*/ 0 h 66"/>
                <a:gd name="T4" fmla="*/ 18 w 34"/>
                <a:gd name="T5" fmla="*/ 28 h 66"/>
                <a:gd name="T6" fmla="*/ 12 w 34"/>
                <a:gd name="T7" fmla="*/ 46 h 66"/>
                <a:gd name="T8" fmla="*/ 29 w 34"/>
                <a:gd name="T9" fmla="*/ 40 h 66"/>
                <a:gd name="T10" fmla="*/ 29 w 34"/>
                <a:gd name="T11" fmla="*/ 40 h 66"/>
                <a:gd name="T12" fmla="*/ 28 w 34"/>
                <a:gd name="T13" fmla="*/ 53 h 66"/>
                <a:gd name="T14" fmla="*/ 12 w 34"/>
                <a:gd name="T15" fmla="*/ 65 h 66"/>
                <a:gd name="T16" fmla="*/ 0 w 34"/>
                <a:gd name="T17" fmla="*/ 50 h 66"/>
                <a:gd name="T18" fmla="*/ 1 w 34"/>
                <a:gd name="T19" fmla="*/ 36 h 66"/>
                <a:gd name="T20" fmla="*/ 17 w 34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66">
                  <a:moveTo>
                    <a:pt x="17" y="0"/>
                  </a:moveTo>
                  <a:cubicBezTo>
                    <a:pt x="20" y="0"/>
                    <a:pt x="22" y="0"/>
                    <a:pt x="25" y="0"/>
                  </a:cubicBezTo>
                  <a:cubicBezTo>
                    <a:pt x="34" y="12"/>
                    <a:pt x="23" y="19"/>
                    <a:pt x="18" y="28"/>
                  </a:cubicBezTo>
                  <a:cubicBezTo>
                    <a:pt x="15" y="34"/>
                    <a:pt x="4" y="38"/>
                    <a:pt x="12" y="46"/>
                  </a:cubicBezTo>
                  <a:cubicBezTo>
                    <a:pt x="18" y="52"/>
                    <a:pt x="22" y="39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1" y="45"/>
                    <a:pt x="30" y="49"/>
                    <a:pt x="28" y="53"/>
                  </a:cubicBezTo>
                  <a:cubicBezTo>
                    <a:pt x="25" y="60"/>
                    <a:pt x="21" y="66"/>
                    <a:pt x="12" y="65"/>
                  </a:cubicBezTo>
                  <a:cubicBezTo>
                    <a:pt x="4" y="65"/>
                    <a:pt x="1" y="57"/>
                    <a:pt x="0" y="50"/>
                  </a:cubicBezTo>
                  <a:cubicBezTo>
                    <a:pt x="0" y="45"/>
                    <a:pt x="0" y="41"/>
                    <a:pt x="1" y="36"/>
                  </a:cubicBezTo>
                  <a:cubicBezTo>
                    <a:pt x="5" y="24"/>
                    <a:pt x="13" y="12"/>
                    <a:pt x="17" y="0"/>
                  </a:cubicBezTo>
                  <a:close/>
                </a:path>
              </a:pathLst>
            </a:custGeom>
            <a:solidFill>
              <a:srgbClr val="F5A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1B253629-5EE1-7B42-A1D1-1377FB73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09"/>
              <a:ext cx="69" cy="119"/>
            </a:xfrm>
            <a:custGeom>
              <a:avLst/>
              <a:gdLst>
                <a:gd name="T0" fmla="*/ 30 w 30"/>
                <a:gd name="T1" fmla="*/ 52 h 52"/>
                <a:gd name="T2" fmla="*/ 18 w 30"/>
                <a:gd name="T3" fmla="*/ 47 h 52"/>
                <a:gd name="T4" fmla="*/ 18 w 30"/>
                <a:gd name="T5" fmla="*/ 0 h 52"/>
                <a:gd name="T6" fmla="*/ 21 w 30"/>
                <a:gd name="T7" fmla="*/ 14 h 52"/>
                <a:gd name="T8" fmla="*/ 30 w 3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30" y="52"/>
                  </a:moveTo>
                  <a:cubicBezTo>
                    <a:pt x="26" y="50"/>
                    <a:pt x="22" y="49"/>
                    <a:pt x="18" y="47"/>
                  </a:cubicBezTo>
                  <a:cubicBezTo>
                    <a:pt x="0" y="32"/>
                    <a:pt x="11" y="16"/>
                    <a:pt x="18" y="0"/>
                  </a:cubicBezTo>
                  <a:cubicBezTo>
                    <a:pt x="23" y="3"/>
                    <a:pt x="23" y="10"/>
                    <a:pt x="21" y="14"/>
                  </a:cubicBezTo>
                  <a:cubicBezTo>
                    <a:pt x="14" y="29"/>
                    <a:pt x="20" y="41"/>
                    <a:pt x="30" y="52"/>
                  </a:cubicBezTo>
                  <a:close/>
                </a:path>
              </a:pathLst>
            </a:custGeom>
            <a:solidFill>
              <a:srgbClr val="F49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A09C6037-48F3-3A24-980E-468E6370A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689"/>
              <a:ext cx="784" cy="448"/>
            </a:xfrm>
            <a:custGeom>
              <a:avLst/>
              <a:gdLst>
                <a:gd name="T0" fmla="*/ 332 w 341"/>
                <a:gd name="T1" fmla="*/ 112 h 195"/>
                <a:gd name="T2" fmla="*/ 318 w 341"/>
                <a:gd name="T3" fmla="*/ 113 h 195"/>
                <a:gd name="T4" fmla="*/ 260 w 341"/>
                <a:gd name="T5" fmla="*/ 153 h 195"/>
                <a:gd name="T6" fmla="*/ 247 w 341"/>
                <a:gd name="T7" fmla="*/ 172 h 195"/>
                <a:gd name="T8" fmla="*/ 232 w 341"/>
                <a:gd name="T9" fmla="*/ 188 h 195"/>
                <a:gd name="T10" fmla="*/ 223 w 341"/>
                <a:gd name="T11" fmla="*/ 174 h 195"/>
                <a:gd name="T12" fmla="*/ 188 w 341"/>
                <a:gd name="T13" fmla="*/ 158 h 195"/>
                <a:gd name="T14" fmla="*/ 160 w 341"/>
                <a:gd name="T15" fmla="*/ 168 h 195"/>
                <a:gd name="T16" fmla="*/ 124 w 341"/>
                <a:gd name="T17" fmla="*/ 188 h 195"/>
                <a:gd name="T18" fmla="*/ 72 w 341"/>
                <a:gd name="T19" fmla="*/ 156 h 195"/>
                <a:gd name="T20" fmla="*/ 31 w 341"/>
                <a:gd name="T21" fmla="*/ 119 h 195"/>
                <a:gd name="T22" fmla="*/ 28 w 341"/>
                <a:gd name="T23" fmla="*/ 114 h 195"/>
                <a:gd name="T24" fmla="*/ 12 w 341"/>
                <a:gd name="T25" fmla="*/ 98 h 195"/>
                <a:gd name="T26" fmla="*/ 0 w 341"/>
                <a:gd name="T27" fmla="*/ 79 h 195"/>
                <a:gd name="T28" fmla="*/ 0 w 341"/>
                <a:gd name="T29" fmla="*/ 67 h 195"/>
                <a:gd name="T30" fmla="*/ 38 w 341"/>
                <a:gd name="T31" fmla="*/ 49 h 195"/>
                <a:gd name="T32" fmla="*/ 62 w 341"/>
                <a:gd name="T33" fmla="*/ 32 h 195"/>
                <a:gd name="T34" fmla="*/ 125 w 341"/>
                <a:gd name="T35" fmla="*/ 9 h 195"/>
                <a:gd name="T36" fmla="*/ 167 w 341"/>
                <a:gd name="T37" fmla="*/ 55 h 195"/>
                <a:gd name="T38" fmla="*/ 176 w 341"/>
                <a:gd name="T39" fmla="*/ 72 h 195"/>
                <a:gd name="T40" fmla="*/ 190 w 341"/>
                <a:gd name="T41" fmla="*/ 90 h 195"/>
                <a:gd name="T42" fmla="*/ 182 w 341"/>
                <a:gd name="T43" fmla="*/ 100 h 195"/>
                <a:gd name="T44" fmla="*/ 169 w 341"/>
                <a:gd name="T45" fmla="*/ 117 h 195"/>
                <a:gd name="T46" fmla="*/ 189 w 341"/>
                <a:gd name="T47" fmla="*/ 127 h 195"/>
                <a:gd name="T48" fmla="*/ 201 w 341"/>
                <a:gd name="T49" fmla="*/ 105 h 195"/>
                <a:gd name="T50" fmla="*/ 192 w 341"/>
                <a:gd name="T51" fmla="*/ 92 h 195"/>
                <a:gd name="T52" fmla="*/ 206 w 341"/>
                <a:gd name="T53" fmla="*/ 77 h 195"/>
                <a:gd name="T54" fmla="*/ 217 w 341"/>
                <a:gd name="T55" fmla="*/ 91 h 195"/>
                <a:gd name="T56" fmla="*/ 220 w 341"/>
                <a:gd name="T57" fmla="*/ 107 h 195"/>
                <a:gd name="T58" fmla="*/ 230 w 341"/>
                <a:gd name="T59" fmla="*/ 111 h 195"/>
                <a:gd name="T60" fmla="*/ 283 w 341"/>
                <a:gd name="T61" fmla="*/ 99 h 195"/>
                <a:gd name="T62" fmla="*/ 285 w 341"/>
                <a:gd name="T63" fmla="*/ 98 h 195"/>
                <a:gd name="T64" fmla="*/ 290 w 341"/>
                <a:gd name="T65" fmla="*/ 96 h 195"/>
                <a:gd name="T66" fmla="*/ 335 w 341"/>
                <a:gd name="T67" fmla="*/ 77 h 195"/>
                <a:gd name="T68" fmla="*/ 338 w 341"/>
                <a:gd name="T69" fmla="*/ 77 h 195"/>
                <a:gd name="T70" fmla="*/ 340 w 341"/>
                <a:gd name="T71" fmla="*/ 79 h 195"/>
                <a:gd name="T72" fmla="*/ 334 w 341"/>
                <a:gd name="T73" fmla="*/ 109 h 195"/>
                <a:gd name="T74" fmla="*/ 332 w 341"/>
                <a:gd name="T75" fmla="*/ 1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1" h="195">
                  <a:moveTo>
                    <a:pt x="332" y="112"/>
                  </a:moveTo>
                  <a:cubicBezTo>
                    <a:pt x="327" y="109"/>
                    <a:pt x="324" y="108"/>
                    <a:pt x="318" y="113"/>
                  </a:cubicBezTo>
                  <a:cubicBezTo>
                    <a:pt x="302" y="131"/>
                    <a:pt x="289" y="153"/>
                    <a:pt x="260" y="153"/>
                  </a:cubicBezTo>
                  <a:cubicBezTo>
                    <a:pt x="251" y="153"/>
                    <a:pt x="251" y="165"/>
                    <a:pt x="247" y="172"/>
                  </a:cubicBezTo>
                  <a:cubicBezTo>
                    <a:pt x="244" y="179"/>
                    <a:pt x="240" y="188"/>
                    <a:pt x="232" y="188"/>
                  </a:cubicBezTo>
                  <a:cubicBezTo>
                    <a:pt x="222" y="189"/>
                    <a:pt x="226" y="178"/>
                    <a:pt x="223" y="174"/>
                  </a:cubicBezTo>
                  <a:cubicBezTo>
                    <a:pt x="214" y="162"/>
                    <a:pt x="204" y="152"/>
                    <a:pt x="188" y="158"/>
                  </a:cubicBezTo>
                  <a:cubicBezTo>
                    <a:pt x="178" y="161"/>
                    <a:pt x="168" y="160"/>
                    <a:pt x="160" y="168"/>
                  </a:cubicBezTo>
                  <a:cubicBezTo>
                    <a:pt x="154" y="187"/>
                    <a:pt x="141" y="195"/>
                    <a:pt x="124" y="188"/>
                  </a:cubicBezTo>
                  <a:cubicBezTo>
                    <a:pt x="105" y="181"/>
                    <a:pt x="86" y="172"/>
                    <a:pt x="72" y="156"/>
                  </a:cubicBezTo>
                  <a:cubicBezTo>
                    <a:pt x="60" y="143"/>
                    <a:pt x="46" y="131"/>
                    <a:pt x="31" y="119"/>
                  </a:cubicBezTo>
                  <a:cubicBezTo>
                    <a:pt x="30" y="117"/>
                    <a:pt x="29" y="116"/>
                    <a:pt x="28" y="114"/>
                  </a:cubicBezTo>
                  <a:cubicBezTo>
                    <a:pt x="27" y="105"/>
                    <a:pt x="18" y="104"/>
                    <a:pt x="12" y="98"/>
                  </a:cubicBezTo>
                  <a:cubicBezTo>
                    <a:pt x="7" y="93"/>
                    <a:pt x="0" y="89"/>
                    <a:pt x="0" y="79"/>
                  </a:cubicBezTo>
                  <a:cubicBezTo>
                    <a:pt x="0" y="75"/>
                    <a:pt x="0" y="71"/>
                    <a:pt x="0" y="67"/>
                  </a:cubicBezTo>
                  <a:cubicBezTo>
                    <a:pt x="9" y="53"/>
                    <a:pt x="20" y="45"/>
                    <a:pt x="38" y="49"/>
                  </a:cubicBezTo>
                  <a:cubicBezTo>
                    <a:pt x="52" y="52"/>
                    <a:pt x="56" y="41"/>
                    <a:pt x="62" y="32"/>
                  </a:cubicBezTo>
                  <a:cubicBezTo>
                    <a:pt x="79" y="5"/>
                    <a:pt x="93" y="0"/>
                    <a:pt x="125" y="9"/>
                  </a:cubicBezTo>
                  <a:cubicBezTo>
                    <a:pt x="135" y="28"/>
                    <a:pt x="145" y="47"/>
                    <a:pt x="167" y="55"/>
                  </a:cubicBezTo>
                  <a:cubicBezTo>
                    <a:pt x="173" y="57"/>
                    <a:pt x="175" y="66"/>
                    <a:pt x="176" y="72"/>
                  </a:cubicBezTo>
                  <a:cubicBezTo>
                    <a:pt x="177" y="82"/>
                    <a:pt x="183" y="86"/>
                    <a:pt x="190" y="90"/>
                  </a:cubicBezTo>
                  <a:cubicBezTo>
                    <a:pt x="196" y="100"/>
                    <a:pt x="186" y="99"/>
                    <a:pt x="182" y="100"/>
                  </a:cubicBezTo>
                  <a:cubicBezTo>
                    <a:pt x="171" y="101"/>
                    <a:pt x="166" y="106"/>
                    <a:pt x="169" y="117"/>
                  </a:cubicBezTo>
                  <a:cubicBezTo>
                    <a:pt x="172" y="128"/>
                    <a:pt x="179" y="130"/>
                    <a:pt x="189" y="127"/>
                  </a:cubicBezTo>
                  <a:cubicBezTo>
                    <a:pt x="200" y="123"/>
                    <a:pt x="204" y="116"/>
                    <a:pt x="201" y="105"/>
                  </a:cubicBezTo>
                  <a:cubicBezTo>
                    <a:pt x="200" y="100"/>
                    <a:pt x="195" y="96"/>
                    <a:pt x="192" y="92"/>
                  </a:cubicBezTo>
                  <a:cubicBezTo>
                    <a:pt x="190" y="81"/>
                    <a:pt x="197" y="77"/>
                    <a:pt x="206" y="77"/>
                  </a:cubicBezTo>
                  <a:cubicBezTo>
                    <a:pt x="215" y="77"/>
                    <a:pt x="215" y="84"/>
                    <a:pt x="217" y="91"/>
                  </a:cubicBezTo>
                  <a:cubicBezTo>
                    <a:pt x="218" y="96"/>
                    <a:pt x="218" y="102"/>
                    <a:pt x="220" y="107"/>
                  </a:cubicBezTo>
                  <a:cubicBezTo>
                    <a:pt x="222" y="112"/>
                    <a:pt x="226" y="116"/>
                    <a:pt x="230" y="111"/>
                  </a:cubicBezTo>
                  <a:cubicBezTo>
                    <a:pt x="245" y="92"/>
                    <a:pt x="263" y="94"/>
                    <a:pt x="283" y="99"/>
                  </a:cubicBezTo>
                  <a:cubicBezTo>
                    <a:pt x="285" y="100"/>
                    <a:pt x="282" y="98"/>
                    <a:pt x="285" y="98"/>
                  </a:cubicBezTo>
                  <a:cubicBezTo>
                    <a:pt x="286" y="97"/>
                    <a:pt x="288" y="97"/>
                    <a:pt x="290" y="96"/>
                  </a:cubicBezTo>
                  <a:cubicBezTo>
                    <a:pt x="308" y="97"/>
                    <a:pt x="319" y="82"/>
                    <a:pt x="335" y="77"/>
                  </a:cubicBezTo>
                  <a:cubicBezTo>
                    <a:pt x="336" y="77"/>
                    <a:pt x="337" y="77"/>
                    <a:pt x="338" y="77"/>
                  </a:cubicBezTo>
                  <a:cubicBezTo>
                    <a:pt x="339" y="78"/>
                    <a:pt x="339" y="78"/>
                    <a:pt x="340" y="79"/>
                  </a:cubicBezTo>
                  <a:cubicBezTo>
                    <a:pt x="341" y="90"/>
                    <a:pt x="332" y="98"/>
                    <a:pt x="334" y="109"/>
                  </a:cubicBezTo>
                  <a:cubicBezTo>
                    <a:pt x="333" y="110"/>
                    <a:pt x="332" y="111"/>
                    <a:pt x="332" y="112"/>
                  </a:cubicBezTo>
                  <a:close/>
                </a:path>
              </a:pathLst>
            </a:custGeom>
            <a:solidFill>
              <a:srgbClr val="FE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BFA90972-D63E-F403-9531-0AF3BFE25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551"/>
              <a:ext cx="515" cy="426"/>
            </a:xfrm>
            <a:custGeom>
              <a:avLst/>
              <a:gdLst>
                <a:gd name="T0" fmla="*/ 68 w 224"/>
                <a:gd name="T1" fmla="*/ 151 h 185"/>
                <a:gd name="T2" fmla="*/ 47 w 224"/>
                <a:gd name="T3" fmla="*/ 134 h 185"/>
                <a:gd name="T4" fmla="*/ 26 w 224"/>
                <a:gd name="T5" fmla="*/ 109 h 185"/>
                <a:gd name="T6" fmla="*/ 8 w 224"/>
                <a:gd name="T7" fmla="*/ 87 h 185"/>
                <a:gd name="T8" fmla="*/ 0 w 224"/>
                <a:gd name="T9" fmla="*/ 72 h 185"/>
                <a:gd name="T10" fmla="*/ 8 w 224"/>
                <a:gd name="T11" fmla="*/ 72 h 185"/>
                <a:gd name="T12" fmla="*/ 62 w 224"/>
                <a:gd name="T13" fmla="*/ 114 h 185"/>
                <a:gd name="T14" fmla="*/ 107 w 224"/>
                <a:gd name="T15" fmla="*/ 86 h 185"/>
                <a:gd name="T16" fmla="*/ 103 w 224"/>
                <a:gd name="T17" fmla="*/ 77 h 185"/>
                <a:gd name="T18" fmla="*/ 88 w 224"/>
                <a:gd name="T19" fmla="*/ 45 h 185"/>
                <a:gd name="T20" fmla="*/ 65 w 224"/>
                <a:gd name="T21" fmla="*/ 20 h 185"/>
                <a:gd name="T22" fmla="*/ 50 w 224"/>
                <a:gd name="T23" fmla="*/ 13 h 185"/>
                <a:gd name="T24" fmla="*/ 52 w 224"/>
                <a:gd name="T25" fmla="*/ 7 h 185"/>
                <a:gd name="T26" fmla="*/ 72 w 224"/>
                <a:gd name="T27" fmla="*/ 4 h 185"/>
                <a:gd name="T28" fmla="*/ 84 w 224"/>
                <a:gd name="T29" fmla="*/ 11 h 185"/>
                <a:gd name="T30" fmla="*/ 105 w 224"/>
                <a:gd name="T31" fmla="*/ 13 h 185"/>
                <a:gd name="T32" fmla="*/ 136 w 224"/>
                <a:gd name="T33" fmla="*/ 64 h 185"/>
                <a:gd name="T34" fmla="*/ 138 w 224"/>
                <a:gd name="T35" fmla="*/ 85 h 185"/>
                <a:gd name="T36" fmla="*/ 160 w 224"/>
                <a:gd name="T37" fmla="*/ 98 h 185"/>
                <a:gd name="T38" fmla="*/ 206 w 224"/>
                <a:gd name="T39" fmla="*/ 92 h 185"/>
                <a:gd name="T40" fmla="*/ 210 w 224"/>
                <a:gd name="T41" fmla="*/ 88 h 185"/>
                <a:gd name="T42" fmla="*/ 222 w 224"/>
                <a:gd name="T43" fmla="*/ 85 h 185"/>
                <a:gd name="T44" fmla="*/ 223 w 224"/>
                <a:gd name="T45" fmla="*/ 99 h 185"/>
                <a:gd name="T46" fmla="*/ 217 w 224"/>
                <a:gd name="T47" fmla="*/ 110 h 185"/>
                <a:gd name="T48" fmla="*/ 197 w 224"/>
                <a:gd name="T49" fmla="*/ 112 h 185"/>
                <a:gd name="T50" fmla="*/ 169 w 224"/>
                <a:gd name="T51" fmla="*/ 113 h 185"/>
                <a:gd name="T52" fmla="*/ 195 w 224"/>
                <a:gd name="T53" fmla="*/ 121 h 185"/>
                <a:gd name="T54" fmla="*/ 212 w 224"/>
                <a:gd name="T55" fmla="*/ 139 h 185"/>
                <a:gd name="T56" fmla="*/ 164 w 224"/>
                <a:gd name="T57" fmla="*/ 159 h 185"/>
                <a:gd name="T58" fmla="*/ 185 w 224"/>
                <a:gd name="T59" fmla="*/ 141 h 185"/>
                <a:gd name="T60" fmla="*/ 159 w 224"/>
                <a:gd name="T61" fmla="*/ 141 h 185"/>
                <a:gd name="T62" fmla="*/ 164 w 224"/>
                <a:gd name="T63" fmla="*/ 160 h 185"/>
                <a:gd name="T64" fmla="*/ 146 w 224"/>
                <a:gd name="T65" fmla="*/ 164 h 185"/>
                <a:gd name="T66" fmla="*/ 119 w 224"/>
                <a:gd name="T67" fmla="*/ 166 h 185"/>
                <a:gd name="T68" fmla="*/ 97 w 224"/>
                <a:gd name="T69" fmla="*/ 181 h 185"/>
                <a:gd name="T70" fmla="*/ 88 w 224"/>
                <a:gd name="T71" fmla="*/ 156 h 185"/>
                <a:gd name="T72" fmla="*/ 83 w 224"/>
                <a:gd name="T73" fmla="*/ 141 h 185"/>
                <a:gd name="T74" fmla="*/ 68 w 224"/>
                <a:gd name="T75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185">
                  <a:moveTo>
                    <a:pt x="68" y="151"/>
                  </a:moveTo>
                  <a:cubicBezTo>
                    <a:pt x="55" y="153"/>
                    <a:pt x="47" y="151"/>
                    <a:pt x="47" y="134"/>
                  </a:cubicBezTo>
                  <a:cubicBezTo>
                    <a:pt x="47" y="122"/>
                    <a:pt x="39" y="110"/>
                    <a:pt x="26" y="109"/>
                  </a:cubicBezTo>
                  <a:cubicBezTo>
                    <a:pt x="12" y="107"/>
                    <a:pt x="7" y="101"/>
                    <a:pt x="8" y="87"/>
                  </a:cubicBezTo>
                  <a:cubicBezTo>
                    <a:pt x="8" y="81"/>
                    <a:pt x="2" y="77"/>
                    <a:pt x="0" y="72"/>
                  </a:cubicBezTo>
                  <a:cubicBezTo>
                    <a:pt x="3" y="69"/>
                    <a:pt x="5" y="69"/>
                    <a:pt x="8" y="72"/>
                  </a:cubicBezTo>
                  <a:cubicBezTo>
                    <a:pt x="14" y="102"/>
                    <a:pt x="40" y="106"/>
                    <a:pt x="62" y="114"/>
                  </a:cubicBezTo>
                  <a:cubicBezTo>
                    <a:pt x="74" y="119"/>
                    <a:pt x="105" y="98"/>
                    <a:pt x="107" y="86"/>
                  </a:cubicBezTo>
                  <a:cubicBezTo>
                    <a:pt x="107" y="82"/>
                    <a:pt x="106" y="78"/>
                    <a:pt x="103" y="77"/>
                  </a:cubicBezTo>
                  <a:cubicBezTo>
                    <a:pt x="85" y="72"/>
                    <a:pt x="89" y="58"/>
                    <a:pt x="88" y="45"/>
                  </a:cubicBezTo>
                  <a:cubicBezTo>
                    <a:pt x="87" y="32"/>
                    <a:pt x="81" y="20"/>
                    <a:pt x="65" y="20"/>
                  </a:cubicBezTo>
                  <a:cubicBezTo>
                    <a:pt x="59" y="19"/>
                    <a:pt x="53" y="20"/>
                    <a:pt x="50" y="13"/>
                  </a:cubicBezTo>
                  <a:cubicBezTo>
                    <a:pt x="49" y="12"/>
                    <a:pt x="50" y="8"/>
                    <a:pt x="52" y="7"/>
                  </a:cubicBezTo>
                  <a:cubicBezTo>
                    <a:pt x="58" y="3"/>
                    <a:pt x="65" y="0"/>
                    <a:pt x="72" y="4"/>
                  </a:cubicBezTo>
                  <a:cubicBezTo>
                    <a:pt x="76" y="6"/>
                    <a:pt x="80" y="9"/>
                    <a:pt x="84" y="11"/>
                  </a:cubicBezTo>
                  <a:cubicBezTo>
                    <a:pt x="91" y="6"/>
                    <a:pt x="98" y="7"/>
                    <a:pt x="105" y="13"/>
                  </a:cubicBezTo>
                  <a:cubicBezTo>
                    <a:pt x="116" y="30"/>
                    <a:pt x="135" y="41"/>
                    <a:pt x="136" y="64"/>
                  </a:cubicBezTo>
                  <a:cubicBezTo>
                    <a:pt x="137" y="71"/>
                    <a:pt x="137" y="78"/>
                    <a:pt x="138" y="85"/>
                  </a:cubicBezTo>
                  <a:cubicBezTo>
                    <a:pt x="140" y="97"/>
                    <a:pt x="145" y="104"/>
                    <a:pt x="160" y="98"/>
                  </a:cubicBezTo>
                  <a:cubicBezTo>
                    <a:pt x="174" y="91"/>
                    <a:pt x="191" y="98"/>
                    <a:pt x="206" y="92"/>
                  </a:cubicBezTo>
                  <a:cubicBezTo>
                    <a:pt x="208" y="91"/>
                    <a:pt x="209" y="89"/>
                    <a:pt x="210" y="88"/>
                  </a:cubicBezTo>
                  <a:cubicBezTo>
                    <a:pt x="214" y="86"/>
                    <a:pt x="216" y="80"/>
                    <a:pt x="222" y="85"/>
                  </a:cubicBezTo>
                  <a:cubicBezTo>
                    <a:pt x="224" y="89"/>
                    <a:pt x="224" y="94"/>
                    <a:pt x="223" y="99"/>
                  </a:cubicBezTo>
                  <a:cubicBezTo>
                    <a:pt x="222" y="103"/>
                    <a:pt x="220" y="107"/>
                    <a:pt x="217" y="110"/>
                  </a:cubicBezTo>
                  <a:cubicBezTo>
                    <a:pt x="211" y="116"/>
                    <a:pt x="204" y="114"/>
                    <a:pt x="197" y="112"/>
                  </a:cubicBezTo>
                  <a:cubicBezTo>
                    <a:pt x="188" y="109"/>
                    <a:pt x="179" y="106"/>
                    <a:pt x="169" y="113"/>
                  </a:cubicBezTo>
                  <a:cubicBezTo>
                    <a:pt x="176" y="123"/>
                    <a:pt x="186" y="121"/>
                    <a:pt x="195" y="121"/>
                  </a:cubicBezTo>
                  <a:cubicBezTo>
                    <a:pt x="208" y="120"/>
                    <a:pt x="219" y="122"/>
                    <a:pt x="212" y="139"/>
                  </a:cubicBezTo>
                  <a:cubicBezTo>
                    <a:pt x="197" y="149"/>
                    <a:pt x="184" y="163"/>
                    <a:pt x="164" y="159"/>
                  </a:cubicBezTo>
                  <a:cubicBezTo>
                    <a:pt x="165" y="146"/>
                    <a:pt x="181" y="153"/>
                    <a:pt x="185" y="141"/>
                  </a:cubicBezTo>
                  <a:cubicBezTo>
                    <a:pt x="176" y="136"/>
                    <a:pt x="166" y="133"/>
                    <a:pt x="159" y="141"/>
                  </a:cubicBezTo>
                  <a:cubicBezTo>
                    <a:pt x="151" y="148"/>
                    <a:pt x="161" y="154"/>
                    <a:pt x="164" y="160"/>
                  </a:cubicBezTo>
                  <a:cubicBezTo>
                    <a:pt x="160" y="168"/>
                    <a:pt x="154" y="170"/>
                    <a:pt x="146" y="164"/>
                  </a:cubicBezTo>
                  <a:cubicBezTo>
                    <a:pt x="136" y="154"/>
                    <a:pt x="128" y="158"/>
                    <a:pt x="119" y="166"/>
                  </a:cubicBezTo>
                  <a:cubicBezTo>
                    <a:pt x="112" y="172"/>
                    <a:pt x="108" y="185"/>
                    <a:pt x="97" y="181"/>
                  </a:cubicBezTo>
                  <a:cubicBezTo>
                    <a:pt x="89" y="177"/>
                    <a:pt x="91" y="164"/>
                    <a:pt x="88" y="156"/>
                  </a:cubicBezTo>
                  <a:cubicBezTo>
                    <a:pt x="86" y="151"/>
                    <a:pt x="91" y="142"/>
                    <a:pt x="83" y="141"/>
                  </a:cubicBezTo>
                  <a:cubicBezTo>
                    <a:pt x="75" y="139"/>
                    <a:pt x="71" y="146"/>
                    <a:pt x="68" y="151"/>
                  </a:cubicBezTo>
                  <a:close/>
                </a:path>
              </a:pathLst>
            </a:custGeom>
            <a:solidFill>
              <a:srgbClr val="FCC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60831A44-5A1A-C071-CC6A-D20A19137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2329"/>
              <a:ext cx="522" cy="457"/>
            </a:xfrm>
            <a:custGeom>
              <a:avLst/>
              <a:gdLst>
                <a:gd name="T0" fmla="*/ 20 w 227"/>
                <a:gd name="T1" fmla="*/ 113 h 199"/>
                <a:gd name="T2" fmla="*/ 0 w 227"/>
                <a:gd name="T3" fmla="*/ 108 h 199"/>
                <a:gd name="T4" fmla="*/ 0 w 227"/>
                <a:gd name="T5" fmla="*/ 104 h 199"/>
                <a:gd name="T6" fmla="*/ 23 w 227"/>
                <a:gd name="T7" fmla="*/ 102 h 199"/>
                <a:gd name="T8" fmla="*/ 49 w 227"/>
                <a:gd name="T9" fmla="*/ 75 h 199"/>
                <a:gd name="T10" fmla="*/ 46 w 227"/>
                <a:gd name="T11" fmla="*/ 61 h 199"/>
                <a:gd name="T12" fmla="*/ 35 w 227"/>
                <a:gd name="T13" fmla="*/ 35 h 199"/>
                <a:gd name="T14" fmla="*/ 20 w 227"/>
                <a:gd name="T15" fmla="*/ 65 h 199"/>
                <a:gd name="T16" fmla="*/ 23 w 227"/>
                <a:gd name="T17" fmla="*/ 26 h 199"/>
                <a:gd name="T18" fmla="*/ 44 w 227"/>
                <a:gd name="T19" fmla="*/ 17 h 199"/>
                <a:gd name="T20" fmla="*/ 51 w 227"/>
                <a:gd name="T21" fmla="*/ 25 h 199"/>
                <a:gd name="T22" fmla="*/ 59 w 227"/>
                <a:gd name="T23" fmla="*/ 48 h 199"/>
                <a:gd name="T24" fmla="*/ 75 w 227"/>
                <a:gd name="T25" fmla="*/ 43 h 199"/>
                <a:gd name="T26" fmla="*/ 86 w 227"/>
                <a:gd name="T27" fmla="*/ 16 h 199"/>
                <a:gd name="T28" fmla="*/ 131 w 227"/>
                <a:gd name="T29" fmla="*/ 11 h 199"/>
                <a:gd name="T30" fmla="*/ 156 w 227"/>
                <a:gd name="T31" fmla="*/ 22 h 199"/>
                <a:gd name="T32" fmla="*/ 204 w 227"/>
                <a:gd name="T33" fmla="*/ 52 h 199"/>
                <a:gd name="T34" fmla="*/ 214 w 227"/>
                <a:gd name="T35" fmla="*/ 75 h 199"/>
                <a:gd name="T36" fmla="*/ 220 w 227"/>
                <a:gd name="T37" fmla="*/ 82 h 199"/>
                <a:gd name="T38" fmla="*/ 223 w 227"/>
                <a:gd name="T39" fmla="*/ 94 h 199"/>
                <a:gd name="T40" fmla="*/ 197 w 227"/>
                <a:gd name="T41" fmla="*/ 83 h 199"/>
                <a:gd name="T42" fmla="*/ 188 w 227"/>
                <a:gd name="T43" fmla="*/ 61 h 199"/>
                <a:gd name="T44" fmla="*/ 158 w 227"/>
                <a:gd name="T45" fmla="*/ 38 h 199"/>
                <a:gd name="T46" fmla="*/ 189 w 227"/>
                <a:gd name="T47" fmla="*/ 88 h 199"/>
                <a:gd name="T48" fmla="*/ 174 w 227"/>
                <a:gd name="T49" fmla="*/ 82 h 199"/>
                <a:gd name="T50" fmla="*/ 153 w 227"/>
                <a:gd name="T51" fmla="*/ 72 h 199"/>
                <a:gd name="T52" fmla="*/ 141 w 227"/>
                <a:gd name="T53" fmla="*/ 99 h 199"/>
                <a:gd name="T54" fmla="*/ 128 w 227"/>
                <a:gd name="T55" fmla="*/ 188 h 199"/>
                <a:gd name="T56" fmla="*/ 128 w 227"/>
                <a:gd name="T57" fmla="*/ 189 h 199"/>
                <a:gd name="T58" fmla="*/ 110 w 227"/>
                <a:gd name="T59" fmla="*/ 195 h 199"/>
                <a:gd name="T60" fmla="*/ 67 w 227"/>
                <a:gd name="T61" fmla="*/ 196 h 199"/>
                <a:gd name="T62" fmla="*/ 48 w 227"/>
                <a:gd name="T63" fmla="*/ 184 h 199"/>
                <a:gd name="T64" fmla="*/ 48 w 227"/>
                <a:gd name="T65" fmla="*/ 161 h 199"/>
                <a:gd name="T66" fmla="*/ 68 w 227"/>
                <a:gd name="T67" fmla="*/ 160 h 199"/>
                <a:gd name="T68" fmla="*/ 89 w 227"/>
                <a:gd name="T69" fmla="*/ 155 h 199"/>
                <a:gd name="T70" fmla="*/ 97 w 227"/>
                <a:gd name="T71" fmla="*/ 87 h 199"/>
                <a:gd name="T72" fmla="*/ 119 w 227"/>
                <a:gd name="T73" fmla="*/ 59 h 199"/>
                <a:gd name="T74" fmla="*/ 121 w 227"/>
                <a:gd name="T75" fmla="*/ 35 h 199"/>
                <a:gd name="T76" fmla="*/ 115 w 227"/>
                <a:gd name="T77" fmla="*/ 26 h 199"/>
                <a:gd name="T78" fmla="*/ 105 w 227"/>
                <a:gd name="T79" fmla="*/ 31 h 199"/>
                <a:gd name="T80" fmla="*/ 96 w 227"/>
                <a:gd name="T81" fmla="*/ 88 h 199"/>
                <a:gd name="T82" fmla="*/ 59 w 227"/>
                <a:gd name="T83" fmla="*/ 116 h 199"/>
                <a:gd name="T84" fmla="*/ 20 w 227"/>
                <a:gd name="T85" fmla="*/ 11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99">
                  <a:moveTo>
                    <a:pt x="20" y="113"/>
                  </a:moveTo>
                  <a:cubicBezTo>
                    <a:pt x="14" y="109"/>
                    <a:pt x="7" y="108"/>
                    <a:pt x="0" y="108"/>
                  </a:cubicBezTo>
                  <a:cubicBezTo>
                    <a:pt x="0" y="107"/>
                    <a:pt x="0" y="106"/>
                    <a:pt x="0" y="104"/>
                  </a:cubicBezTo>
                  <a:cubicBezTo>
                    <a:pt x="7" y="98"/>
                    <a:pt x="15" y="101"/>
                    <a:pt x="23" y="102"/>
                  </a:cubicBezTo>
                  <a:cubicBezTo>
                    <a:pt x="42" y="104"/>
                    <a:pt x="51" y="94"/>
                    <a:pt x="49" y="75"/>
                  </a:cubicBezTo>
                  <a:cubicBezTo>
                    <a:pt x="48" y="70"/>
                    <a:pt x="47" y="65"/>
                    <a:pt x="46" y="61"/>
                  </a:cubicBezTo>
                  <a:cubicBezTo>
                    <a:pt x="43" y="52"/>
                    <a:pt x="39" y="44"/>
                    <a:pt x="35" y="35"/>
                  </a:cubicBezTo>
                  <a:cubicBezTo>
                    <a:pt x="29" y="45"/>
                    <a:pt x="36" y="61"/>
                    <a:pt x="20" y="65"/>
                  </a:cubicBezTo>
                  <a:cubicBezTo>
                    <a:pt x="20" y="52"/>
                    <a:pt x="21" y="39"/>
                    <a:pt x="23" y="26"/>
                  </a:cubicBezTo>
                  <a:cubicBezTo>
                    <a:pt x="28" y="4"/>
                    <a:pt x="27" y="4"/>
                    <a:pt x="44" y="17"/>
                  </a:cubicBezTo>
                  <a:cubicBezTo>
                    <a:pt x="47" y="18"/>
                    <a:pt x="49" y="22"/>
                    <a:pt x="51" y="25"/>
                  </a:cubicBezTo>
                  <a:cubicBezTo>
                    <a:pt x="53" y="33"/>
                    <a:pt x="55" y="41"/>
                    <a:pt x="59" y="48"/>
                  </a:cubicBezTo>
                  <a:cubicBezTo>
                    <a:pt x="69" y="60"/>
                    <a:pt x="72" y="52"/>
                    <a:pt x="75" y="43"/>
                  </a:cubicBezTo>
                  <a:cubicBezTo>
                    <a:pt x="77" y="33"/>
                    <a:pt x="80" y="24"/>
                    <a:pt x="86" y="16"/>
                  </a:cubicBezTo>
                  <a:cubicBezTo>
                    <a:pt x="99" y="1"/>
                    <a:pt x="114" y="0"/>
                    <a:pt x="131" y="11"/>
                  </a:cubicBezTo>
                  <a:cubicBezTo>
                    <a:pt x="137" y="19"/>
                    <a:pt x="144" y="24"/>
                    <a:pt x="156" y="22"/>
                  </a:cubicBezTo>
                  <a:cubicBezTo>
                    <a:pt x="180" y="18"/>
                    <a:pt x="196" y="29"/>
                    <a:pt x="204" y="52"/>
                  </a:cubicBezTo>
                  <a:cubicBezTo>
                    <a:pt x="207" y="60"/>
                    <a:pt x="207" y="69"/>
                    <a:pt x="214" y="75"/>
                  </a:cubicBezTo>
                  <a:cubicBezTo>
                    <a:pt x="216" y="77"/>
                    <a:pt x="218" y="80"/>
                    <a:pt x="220" y="82"/>
                  </a:cubicBezTo>
                  <a:cubicBezTo>
                    <a:pt x="222" y="86"/>
                    <a:pt x="227" y="88"/>
                    <a:pt x="223" y="94"/>
                  </a:cubicBezTo>
                  <a:cubicBezTo>
                    <a:pt x="210" y="100"/>
                    <a:pt x="203" y="93"/>
                    <a:pt x="197" y="83"/>
                  </a:cubicBezTo>
                  <a:cubicBezTo>
                    <a:pt x="194" y="76"/>
                    <a:pt x="191" y="68"/>
                    <a:pt x="188" y="61"/>
                  </a:cubicBezTo>
                  <a:cubicBezTo>
                    <a:pt x="183" y="46"/>
                    <a:pt x="174" y="37"/>
                    <a:pt x="158" y="38"/>
                  </a:cubicBezTo>
                  <a:cubicBezTo>
                    <a:pt x="176" y="50"/>
                    <a:pt x="189" y="65"/>
                    <a:pt x="189" y="88"/>
                  </a:cubicBezTo>
                  <a:cubicBezTo>
                    <a:pt x="181" y="92"/>
                    <a:pt x="178" y="86"/>
                    <a:pt x="174" y="82"/>
                  </a:cubicBezTo>
                  <a:cubicBezTo>
                    <a:pt x="168" y="76"/>
                    <a:pt x="163" y="65"/>
                    <a:pt x="153" y="72"/>
                  </a:cubicBezTo>
                  <a:cubicBezTo>
                    <a:pt x="144" y="77"/>
                    <a:pt x="137" y="89"/>
                    <a:pt x="141" y="99"/>
                  </a:cubicBezTo>
                  <a:cubicBezTo>
                    <a:pt x="152" y="132"/>
                    <a:pt x="139" y="160"/>
                    <a:pt x="128" y="188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4" y="196"/>
                    <a:pt x="117" y="194"/>
                    <a:pt x="110" y="195"/>
                  </a:cubicBezTo>
                  <a:cubicBezTo>
                    <a:pt x="96" y="196"/>
                    <a:pt x="82" y="191"/>
                    <a:pt x="67" y="196"/>
                  </a:cubicBezTo>
                  <a:cubicBezTo>
                    <a:pt x="58" y="199"/>
                    <a:pt x="52" y="191"/>
                    <a:pt x="48" y="184"/>
                  </a:cubicBezTo>
                  <a:cubicBezTo>
                    <a:pt x="48" y="176"/>
                    <a:pt x="48" y="168"/>
                    <a:pt x="48" y="161"/>
                  </a:cubicBezTo>
                  <a:cubicBezTo>
                    <a:pt x="54" y="150"/>
                    <a:pt x="61" y="155"/>
                    <a:pt x="68" y="160"/>
                  </a:cubicBezTo>
                  <a:cubicBezTo>
                    <a:pt x="77" y="167"/>
                    <a:pt x="83" y="164"/>
                    <a:pt x="89" y="155"/>
                  </a:cubicBezTo>
                  <a:cubicBezTo>
                    <a:pt x="102" y="134"/>
                    <a:pt x="108" y="112"/>
                    <a:pt x="97" y="87"/>
                  </a:cubicBezTo>
                  <a:cubicBezTo>
                    <a:pt x="116" y="87"/>
                    <a:pt x="122" y="77"/>
                    <a:pt x="119" y="59"/>
                  </a:cubicBezTo>
                  <a:cubicBezTo>
                    <a:pt x="118" y="51"/>
                    <a:pt x="122" y="43"/>
                    <a:pt x="121" y="35"/>
                  </a:cubicBezTo>
                  <a:cubicBezTo>
                    <a:pt x="121" y="31"/>
                    <a:pt x="119" y="27"/>
                    <a:pt x="115" y="26"/>
                  </a:cubicBezTo>
                  <a:cubicBezTo>
                    <a:pt x="111" y="24"/>
                    <a:pt x="106" y="27"/>
                    <a:pt x="105" y="31"/>
                  </a:cubicBezTo>
                  <a:cubicBezTo>
                    <a:pt x="102" y="50"/>
                    <a:pt x="85" y="67"/>
                    <a:pt x="96" y="88"/>
                  </a:cubicBezTo>
                  <a:cubicBezTo>
                    <a:pt x="81" y="94"/>
                    <a:pt x="69" y="102"/>
                    <a:pt x="59" y="116"/>
                  </a:cubicBezTo>
                  <a:cubicBezTo>
                    <a:pt x="46" y="134"/>
                    <a:pt x="35" y="132"/>
                    <a:pt x="20" y="113"/>
                  </a:cubicBezTo>
                  <a:close/>
                </a:path>
              </a:pathLst>
            </a:custGeom>
            <a:solidFill>
              <a:srgbClr val="F59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A677A1EC-EA01-D768-B3C3-6A2D3F1C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301"/>
              <a:ext cx="319" cy="204"/>
            </a:xfrm>
            <a:custGeom>
              <a:avLst/>
              <a:gdLst>
                <a:gd name="T0" fmla="*/ 0 w 139"/>
                <a:gd name="T1" fmla="*/ 64 h 89"/>
                <a:gd name="T2" fmla="*/ 0 w 139"/>
                <a:gd name="T3" fmla="*/ 27 h 89"/>
                <a:gd name="T4" fmla="*/ 21 w 139"/>
                <a:gd name="T5" fmla="*/ 5 h 89"/>
                <a:gd name="T6" fmla="*/ 37 w 139"/>
                <a:gd name="T7" fmla="*/ 3 h 89"/>
                <a:gd name="T8" fmla="*/ 52 w 139"/>
                <a:gd name="T9" fmla="*/ 15 h 89"/>
                <a:gd name="T10" fmla="*/ 88 w 139"/>
                <a:gd name="T11" fmla="*/ 41 h 89"/>
                <a:gd name="T12" fmla="*/ 120 w 139"/>
                <a:gd name="T13" fmla="*/ 49 h 89"/>
                <a:gd name="T14" fmla="*/ 128 w 139"/>
                <a:gd name="T15" fmla="*/ 58 h 89"/>
                <a:gd name="T16" fmla="*/ 135 w 139"/>
                <a:gd name="T17" fmla="*/ 76 h 89"/>
                <a:gd name="T18" fmla="*/ 112 w 139"/>
                <a:gd name="T19" fmla="*/ 82 h 89"/>
                <a:gd name="T20" fmla="*/ 95 w 139"/>
                <a:gd name="T21" fmla="*/ 83 h 89"/>
                <a:gd name="T22" fmla="*/ 87 w 139"/>
                <a:gd name="T23" fmla="*/ 87 h 89"/>
                <a:gd name="T24" fmla="*/ 0 w 139"/>
                <a:gd name="T25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89">
                  <a:moveTo>
                    <a:pt x="0" y="64"/>
                  </a:moveTo>
                  <a:cubicBezTo>
                    <a:pt x="0" y="52"/>
                    <a:pt x="0" y="39"/>
                    <a:pt x="0" y="27"/>
                  </a:cubicBezTo>
                  <a:cubicBezTo>
                    <a:pt x="0" y="12"/>
                    <a:pt x="6" y="4"/>
                    <a:pt x="21" y="5"/>
                  </a:cubicBezTo>
                  <a:cubicBezTo>
                    <a:pt x="27" y="5"/>
                    <a:pt x="32" y="5"/>
                    <a:pt x="37" y="3"/>
                  </a:cubicBezTo>
                  <a:cubicBezTo>
                    <a:pt x="49" y="0"/>
                    <a:pt x="51" y="5"/>
                    <a:pt x="52" y="15"/>
                  </a:cubicBezTo>
                  <a:cubicBezTo>
                    <a:pt x="56" y="42"/>
                    <a:pt x="61" y="46"/>
                    <a:pt x="88" y="41"/>
                  </a:cubicBezTo>
                  <a:cubicBezTo>
                    <a:pt x="100" y="39"/>
                    <a:pt x="110" y="43"/>
                    <a:pt x="120" y="49"/>
                  </a:cubicBezTo>
                  <a:cubicBezTo>
                    <a:pt x="123" y="52"/>
                    <a:pt x="124" y="56"/>
                    <a:pt x="128" y="58"/>
                  </a:cubicBezTo>
                  <a:cubicBezTo>
                    <a:pt x="135" y="62"/>
                    <a:pt x="139" y="69"/>
                    <a:pt x="135" y="76"/>
                  </a:cubicBezTo>
                  <a:cubicBezTo>
                    <a:pt x="130" y="83"/>
                    <a:pt x="121" y="87"/>
                    <a:pt x="112" y="82"/>
                  </a:cubicBezTo>
                  <a:cubicBezTo>
                    <a:pt x="105" y="77"/>
                    <a:pt x="101" y="77"/>
                    <a:pt x="95" y="83"/>
                  </a:cubicBezTo>
                  <a:cubicBezTo>
                    <a:pt x="93" y="86"/>
                    <a:pt x="90" y="89"/>
                    <a:pt x="87" y="87"/>
                  </a:cubicBezTo>
                  <a:cubicBezTo>
                    <a:pt x="59" y="75"/>
                    <a:pt x="26" y="84"/>
                    <a:pt x="0" y="64"/>
                  </a:cubicBezTo>
                  <a:close/>
                </a:path>
              </a:pathLst>
            </a:custGeom>
            <a:solidFill>
              <a:srgbClr val="FAB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DD4C45E7-CEBB-475A-5B1C-2E60614E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083"/>
              <a:ext cx="524" cy="372"/>
            </a:xfrm>
            <a:custGeom>
              <a:avLst/>
              <a:gdLst>
                <a:gd name="T0" fmla="*/ 200 w 228"/>
                <a:gd name="T1" fmla="*/ 156 h 162"/>
                <a:gd name="T2" fmla="*/ 192 w 228"/>
                <a:gd name="T3" fmla="*/ 132 h 162"/>
                <a:gd name="T4" fmla="*/ 195 w 228"/>
                <a:gd name="T5" fmla="*/ 93 h 162"/>
                <a:gd name="T6" fmla="*/ 158 w 228"/>
                <a:gd name="T7" fmla="*/ 50 h 162"/>
                <a:gd name="T8" fmla="*/ 104 w 228"/>
                <a:gd name="T9" fmla="*/ 39 h 162"/>
                <a:gd name="T10" fmla="*/ 126 w 228"/>
                <a:gd name="T11" fmla="*/ 76 h 162"/>
                <a:gd name="T12" fmla="*/ 133 w 228"/>
                <a:gd name="T13" fmla="*/ 96 h 162"/>
                <a:gd name="T14" fmla="*/ 112 w 228"/>
                <a:gd name="T15" fmla="*/ 104 h 162"/>
                <a:gd name="T16" fmla="*/ 92 w 228"/>
                <a:gd name="T17" fmla="*/ 91 h 162"/>
                <a:gd name="T18" fmla="*/ 61 w 228"/>
                <a:gd name="T19" fmla="*/ 101 h 162"/>
                <a:gd name="T20" fmla="*/ 32 w 228"/>
                <a:gd name="T21" fmla="*/ 124 h 162"/>
                <a:gd name="T22" fmla="*/ 12 w 228"/>
                <a:gd name="T23" fmla="*/ 108 h 162"/>
                <a:gd name="T24" fmla="*/ 0 w 228"/>
                <a:gd name="T25" fmla="*/ 88 h 162"/>
                <a:gd name="T26" fmla="*/ 20 w 228"/>
                <a:gd name="T27" fmla="*/ 90 h 162"/>
                <a:gd name="T28" fmla="*/ 54 w 228"/>
                <a:gd name="T29" fmla="*/ 82 h 162"/>
                <a:gd name="T30" fmla="*/ 73 w 228"/>
                <a:gd name="T31" fmla="*/ 28 h 162"/>
                <a:gd name="T32" fmla="*/ 102 w 228"/>
                <a:gd name="T33" fmla="*/ 10 h 162"/>
                <a:gd name="T34" fmla="*/ 168 w 228"/>
                <a:gd name="T35" fmla="*/ 31 h 162"/>
                <a:gd name="T36" fmla="*/ 199 w 228"/>
                <a:gd name="T37" fmla="*/ 44 h 162"/>
                <a:gd name="T38" fmla="*/ 215 w 228"/>
                <a:gd name="T39" fmla="*/ 102 h 162"/>
                <a:gd name="T40" fmla="*/ 208 w 228"/>
                <a:gd name="T41" fmla="*/ 127 h 162"/>
                <a:gd name="T42" fmla="*/ 226 w 228"/>
                <a:gd name="T43" fmla="*/ 126 h 162"/>
                <a:gd name="T44" fmla="*/ 219 w 228"/>
                <a:gd name="T45" fmla="*/ 150 h 162"/>
                <a:gd name="T46" fmla="*/ 200 w 228"/>
                <a:gd name="T47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62">
                  <a:moveTo>
                    <a:pt x="200" y="156"/>
                  </a:moveTo>
                  <a:cubicBezTo>
                    <a:pt x="192" y="149"/>
                    <a:pt x="192" y="141"/>
                    <a:pt x="192" y="132"/>
                  </a:cubicBezTo>
                  <a:cubicBezTo>
                    <a:pt x="187" y="118"/>
                    <a:pt x="192" y="106"/>
                    <a:pt x="195" y="93"/>
                  </a:cubicBezTo>
                  <a:cubicBezTo>
                    <a:pt x="203" y="64"/>
                    <a:pt x="186" y="44"/>
                    <a:pt x="158" y="50"/>
                  </a:cubicBezTo>
                  <a:cubicBezTo>
                    <a:pt x="138" y="55"/>
                    <a:pt x="122" y="55"/>
                    <a:pt x="104" y="39"/>
                  </a:cubicBezTo>
                  <a:cubicBezTo>
                    <a:pt x="104" y="59"/>
                    <a:pt x="114" y="68"/>
                    <a:pt x="126" y="76"/>
                  </a:cubicBezTo>
                  <a:cubicBezTo>
                    <a:pt x="133" y="81"/>
                    <a:pt x="138" y="88"/>
                    <a:pt x="133" y="96"/>
                  </a:cubicBezTo>
                  <a:cubicBezTo>
                    <a:pt x="129" y="104"/>
                    <a:pt x="122" y="110"/>
                    <a:pt x="112" y="104"/>
                  </a:cubicBezTo>
                  <a:cubicBezTo>
                    <a:pt x="105" y="99"/>
                    <a:pt x="99" y="94"/>
                    <a:pt x="92" y="91"/>
                  </a:cubicBezTo>
                  <a:cubicBezTo>
                    <a:pt x="78" y="83"/>
                    <a:pt x="61" y="88"/>
                    <a:pt x="61" y="101"/>
                  </a:cubicBezTo>
                  <a:cubicBezTo>
                    <a:pt x="61" y="124"/>
                    <a:pt x="48" y="125"/>
                    <a:pt x="32" y="124"/>
                  </a:cubicBezTo>
                  <a:cubicBezTo>
                    <a:pt x="18" y="128"/>
                    <a:pt x="13" y="120"/>
                    <a:pt x="12" y="108"/>
                  </a:cubicBezTo>
                  <a:cubicBezTo>
                    <a:pt x="8" y="101"/>
                    <a:pt x="4" y="94"/>
                    <a:pt x="0" y="88"/>
                  </a:cubicBezTo>
                  <a:cubicBezTo>
                    <a:pt x="7" y="81"/>
                    <a:pt x="14" y="87"/>
                    <a:pt x="20" y="90"/>
                  </a:cubicBezTo>
                  <a:cubicBezTo>
                    <a:pt x="34" y="96"/>
                    <a:pt x="42" y="94"/>
                    <a:pt x="54" y="82"/>
                  </a:cubicBezTo>
                  <a:cubicBezTo>
                    <a:pt x="70" y="65"/>
                    <a:pt x="79" y="52"/>
                    <a:pt x="73" y="28"/>
                  </a:cubicBezTo>
                  <a:cubicBezTo>
                    <a:pt x="68" y="10"/>
                    <a:pt x="85" y="0"/>
                    <a:pt x="102" y="10"/>
                  </a:cubicBezTo>
                  <a:cubicBezTo>
                    <a:pt x="123" y="22"/>
                    <a:pt x="144" y="31"/>
                    <a:pt x="168" y="31"/>
                  </a:cubicBezTo>
                  <a:cubicBezTo>
                    <a:pt x="180" y="31"/>
                    <a:pt x="189" y="39"/>
                    <a:pt x="199" y="44"/>
                  </a:cubicBezTo>
                  <a:cubicBezTo>
                    <a:pt x="227" y="67"/>
                    <a:pt x="228" y="69"/>
                    <a:pt x="215" y="102"/>
                  </a:cubicBezTo>
                  <a:cubicBezTo>
                    <a:pt x="212" y="110"/>
                    <a:pt x="208" y="118"/>
                    <a:pt x="208" y="127"/>
                  </a:cubicBezTo>
                  <a:cubicBezTo>
                    <a:pt x="214" y="134"/>
                    <a:pt x="220" y="116"/>
                    <a:pt x="226" y="126"/>
                  </a:cubicBezTo>
                  <a:cubicBezTo>
                    <a:pt x="228" y="135"/>
                    <a:pt x="222" y="142"/>
                    <a:pt x="219" y="150"/>
                  </a:cubicBezTo>
                  <a:cubicBezTo>
                    <a:pt x="216" y="158"/>
                    <a:pt x="209" y="162"/>
                    <a:pt x="200" y="156"/>
                  </a:cubicBezTo>
                  <a:close/>
                </a:path>
              </a:pathLst>
            </a:custGeom>
            <a:solidFill>
              <a:srgbClr val="FCC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E051FF8C-3863-FC82-9253-53C1116B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607"/>
              <a:ext cx="386" cy="236"/>
            </a:xfrm>
            <a:custGeom>
              <a:avLst/>
              <a:gdLst>
                <a:gd name="T0" fmla="*/ 168 w 168"/>
                <a:gd name="T1" fmla="*/ 48 h 103"/>
                <a:gd name="T2" fmla="*/ 160 w 168"/>
                <a:gd name="T3" fmla="*/ 48 h 103"/>
                <a:gd name="T4" fmla="*/ 97 w 168"/>
                <a:gd name="T5" fmla="*/ 78 h 103"/>
                <a:gd name="T6" fmla="*/ 83 w 168"/>
                <a:gd name="T7" fmla="*/ 91 h 103"/>
                <a:gd name="T8" fmla="*/ 36 w 168"/>
                <a:gd name="T9" fmla="*/ 103 h 103"/>
                <a:gd name="T10" fmla="*/ 8 w 168"/>
                <a:gd name="T11" fmla="*/ 41 h 103"/>
                <a:gd name="T12" fmla="*/ 10 w 168"/>
                <a:gd name="T13" fmla="*/ 15 h 103"/>
                <a:gd name="T14" fmla="*/ 57 w 168"/>
                <a:gd name="T15" fmla="*/ 11 h 103"/>
                <a:gd name="T16" fmla="*/ 78 w 168"/>
                <a:gd name="T17" fmla="*/ 28 h 103"/>
                <a:gd name="T18" fmla="*/ 82 w 168"/>
                <a:gd name="T19" fmla="*/ 47 h 103"/>
                <a:gd name="T20" fmla="*/ 74 w 168"/>
                <a:gd name="T21" fmla="*/ 76 h 103"/>
                <a:gd name="T22" fmla="*/ 98 w 168"/>
                <a:gd name="T23" fmla="*/ 58 h 103"/>
                <a:gd name="T24" fmla="*/ 168 w 168"/>
                <a:gd name="T25" fmla="*/ 4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03">
                  <a:moveTo>
                    <a:pt x="168" y="48"/>
                  </a:moveTo>
                  <a:cubicBezTo>
                    <a:pt x="165" y="48"/>
                    <a:pt x="163" y="48"/>
                    <a:pt x="160" y="48"/>
                  </a:cubicBezTo>
                  <a:cubicBezTo>
                    <a:pt x="126" y="38"/>
                    <a:pt x="115" y="44"/>
                    <a:pt x="97" y="78"/>
                  </a:cubicBezTo>
                  <a:cubicBezTo>
                    <a:pt x="94" y="85"/>
                    <a:pt x="91" y="94"/>
                    <a:pt x="83" y="91"/>
                  </a:cubicBezTo>
                  <a:cubicBezTo>
                    <a:pt x="63" y="82"/>
                    <a:pt x="51" y="96"/>
                    <a:pt x="36" y="103"/>
                  </a:cubicBezTo>
                  <a:cubicBezTo>
                    <a:pt x="35" y="79"/>
                    <a:pt x="13" y="64"/>
                    <a:pt x="8" y="41"/>
                  </a:cubicBezTo>
                  <a:cubicBezTo>
                    <a:pt x="5" y="32"/>
                    <a:pt x="0" y="22"/>
                    <a:pt x="10" y="15"/>
                  </a:cubicBezTo>
                  <a:cubicBezTo>
                    <a:pt x="29" y="1"/>
                    <a:pt x="48" y="0"/>
                    <a:pt x="57" y="11"/>
                  </a:cubicBezTo>
                  <a:cubicBezTo>
                    <a:pt x="63" y="19"/>
                    <a:pt x="67" y="26"/>
                    <a:pt x="78" y="28"/>
                  </a:cubicBezTo>
                  <a:cubicBezTo>
                    <a:pt x="89" y="31"/>
                    <a:pt x="86" y="39"/>
                    <a:pt x="82" y="47"/>
                  </a:cubicBezTo>
                  <a:cubicBezTo>
                    <a:pt x="77" y="56"/>
                    <a:pt x="63" y="68"/>
                    <a:pt x="74" y="76"/>
                  </a:cubicBezTo>
                  <a:cubicBezTo>
                    <a:pt x="86" y="84"/>
                    <a:pt x="93" y="66"/>
                    <a:pt x="98" y="58"/>
                  </a:cubicBezTo>
                  <a:cubicBezTo>
                    <a:pt x="113" y="36"/>
                    <a:pt x="151" y="30"/>
                    <a:pt x="168" y="48"/>
                  </a:cubicBezTo>
                  <a:close/>
                </a:path>
              </a:pathLst>
            </a:custGeom>
            <a:solidFill>
              <a:srgbClr val="FB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37488637-A5B3-AB37-F076-05A1DE13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147"/>
              <a:ext cx="269" cy="239"/>
            </a:xfrm>
            <a:custGeom>
              <a:avLst/>
              <a:gdLst>
                <a:gd name="T0" fmla="*/ 21 w 117"/>
                <a:gd name="T1" fmla="*/ 76 h 104"/>
                <a:gd name="T2" fmla="*/ 40 w 117"/>
                <a:gd name="T3" fmla="*/ 64 h 104"/>
                <a:gd name="T4" fmla="*/ 26 w 117"/>
                <a:gd name="T5" fmla="*/ 48 h 104"/>
                <a:gd name="T6" fmla="*/ 13 w 117"/>
                <a:gd name="T7" fmla="*/ 36 h 104"/>
                <a:gd name="T8" fmla="*/ 8 w 117"/>
                <a:gd name="T9" fmla="*/ 7 h 104"/>
                <a:gd name="T10" fmla="*/ 31 w 117"/>
                <a:gd name="T11" fmla="*/ 17 h 104"/>
                <a:gd name="T12" fmla="*/ 54 w 117"/>
                <a:gd name="T13" fmla="*/ 19 h 104"/>
                <a:gd name="T14" fmla="*/ 108 w 117"/>
                <a:gd name="T15" fmla="*/ 30 h 104"/>
                <a:gd name="T16" fmla="*/ 112 w 117"/>
                <a:gd name="T17" fmla="*/ 58 h 104"/>
                <a:gd name="T18" fmla="*/ 101 w 117"/>
                <a:gd name="T19" fmla="*/ 104 h 104"/>
                <a:gd name="T20" fmla="*/ 97 w 117"/>
                <a:gd name="T21" fmla="*/ 96 h 104"/>
                <a:gd name="T22" fmla="*/ 64 w 117"/>
                <a:gd name="T23" fmla="*/ 87 h 104"/>
                <a:gd name="T24" fmla="*/ 21 w 117"/>
                <a:gd name="T25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04">
                  <a:moveTo>
                    <a:pt x="21" y="76"/>
                  </a:moveTo>
                  <a:cubicBezTo>
                    <a:pt x="30" y="76"/>
                    <a:pt x="37" y="73"/>
                    <a:pt x="40" y="64"/>
                  </a:cubicBezTo>
                  <a:cubicBezTo>
                    <a:pt x="43" y="54"/>
                    <a:pt x="33" y="52"/>
                    <a:pt x="26" y="48"/>
                  </a:cubicBezTo>
                  <a:cubicBezTo>
                    <a:pt x="21" y="45"/>
                    <a:pt x="16" y="42"/>
                    <a:pt x="13" y="36"/>
                  </a:cubicBezTo>
                  <a:cubicBezTo>
                    <a:pt x="10" y="27"/>
                    <a:pt x="0" y="15"/>
                    <a:pt x="8" y="7"/>
                  </a:cubicBezTo>
                  <a:cubicBezTo>
                    <a:pt x="15" y="0"/>
                    <a:pt x="24" y="12"/>
                    <a:pt x="31" y="17"/>
                  </a:cubicBezTo>
                  <a:cubicBezTo>
                    <a:pt x="39" y="23"/>
                    <a:pt x="46" y="24"/>
                    <a:pt x="54" y="19"/>
                  </a:cubicBezTo>
                  <a:cubicBezTo>
                    <a:pt x="75" y="9"/>
                    <a:pt x="92" y="19"/>
                    <a:pt x="108" y="30"/>
                  </a:cubicBezTo>
                  <a:cubicBezTo>
                    <a:pt x="117" y="37"/>
                    <a:pt x="113" y="48"/>
                    <a:pt x="112" y="58"/>
                  </a:cubicBezTo>
                  <a:cubicBezTo>
                    <a:pt x="109" y="73"/>
                    <a:pt x="99" y="87"/>
                    <a:pt x="101" y="104"/>
                  </a:cubicBezTo>
                  <a:cubicBezTo>
                    <a:pt x="98" y="102"/>
                    <a:pt x="97" y="99"/>
                    <a:pt x="97" y="96"/>
                  </a:cubicBezTo>
                  <a:cubicBezTo>
                    <a:pt x="87" y="73"/>
                    <a:pt x="82" y="72"/>
                    <a:pt x="64" y="87"/>
                  </a:cubicBezTo>
                  <a:cubicBezTo>
                    <a:pt x="43" y="104"/>
                    <a:pt x="40" y="103"/>
                    <a:pt x="21" y="76"/>
                  </a:cubicBezTo>
                  <a:close/>
                </a:path>
              </a:pathLst>
            </a:custGeom>
            <a:solidFill>
              <a:srgbClr val="F9B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66C0E3F9-49FA-08A3-C019-ED02755A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324"/>
              <a:ext cx="136" cy="218"/>
            </a:xfrm>
            <a:custGeom>
              <a:avLst/>
              <a:gdLst>
                <a:gd name="T0" fmla="*/ 17 w 59"/>
                <a:gd name="T1" fmla="*/ 17 h 95"/>
                <a:gd name="T2" fmla="*/ 30 w 59"/>
                <a:gd name="T3" fmla="*/ 14 h 95"/>
                <a:gd name="T4" fmla="*/ 50 w 59"/>
                <a:gd name="T5" fmla="*/ 15 h 95"/>
                <a:gd name="T6" fmla="*/ 45 w 59"/>
                <a:gd name="T7" fmla="*/ 46 h 95"/>
                <a:gd name="T8" fmla="*/ 46 w 59"/>
                <a:gd name="T9" fmla="*/ 71 h 95"/>
                <a:gd name="T10" fmla="*/ 56 w 59"/>
                <a:gd name="T11" fmla="*/ 86 h 95"/>
                <a:gd name="T12" fmla="*/ 38 w 59"/>
                <a:gd name="T13" fmla="*/ 87 h 95"/>
                <a:gd name="T14" fmla="*/ 1 w 59"/>
                <a:gd name="T15" fmla="*/ 31 h 95"/>
                <a:gd name="T16" fmla="*/ 17 w 59"/>
                <a:gd name="T17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5">
                  <a:moveTo>
                    <a:pt x="17" y="17"/>
                  </a:moveTo>
                  <a:cubicBezTo>
                    <a:pt x="22" y="19"/>
                    <a:pt x="26" y="16"/>
                    <a:pt x="30" y="14"/>
                  </a:cubicBezTo>
                  <a:cubicBezTo>
                    <a:pt x="37" y="10"/>
                    <a:pt x="45" y="0"/>
                    <a:pt x="50" y="15"/>
                  </a:cubicBezTo>
                  <a:cubicBezTo>
                    <a:pt x="54" y="25"/>
                    <a:pt x="59" y="38"/>
                    <a:pt x="45" y="46"/>
                  </a:cubicBezTo>
                  <a:cubicBezTo>
                    <a:pt x="25" y="58"/>
                    <a:pt x="25" y="59"/>
                    <a:pt x="46" y="71"/>
                  </a:cubicBezTo>
                  <a:cubicBezTo>
                    <a:pt x="52" y="75"/>
                    <a:pt x="59" y="79"/>
                    <a:pt x="56" y="86"/>
                  </a:cubicBezTo>
                  <a:cubicBezTo>
                    <a:pt x="52" y="95"/>
                    <a:pt x="44" y="90"/>
                    <a:pt x="38" y="87"/>
                  </a:cubicBezTo>
                  <a:cubicBezTo>
                    <a:pt x="16" y="77"/>
                    <a:pt x="0" y="52"/>
                    <a:pt x="1" y="31"/>
                  </a:cubicBezTo>
                  <a:cubicBezTo>
                    <a:pt x="2" y="17"/>
                    <a:pt x="3" y="16"/>
                    <a:pt x="17" y="17"/>
                  </a:cubicBezTo>
                  <a:close/>
                </a:path>
              </a:pathLst>
            </a:custGeom>
            <a:solidFill>
              <a:srgbClr val="E77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28F7C196-DDEB-7301-FB63-EA8AAEED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384"/>
              <a:ext cx="157" cy="197"/>
            </a:xfrm>
            <a:custGeom>
              <a:avLst/>
              <a:gdLst>
                <a:gd name="T0" fmla="*/ 26 w 68"/>
                <a:gd name="T1" fmla="*/ 41 h 86"/>
                <a:gd name="T2" fmla="*/ 34 w 68"/>
                <a:gd name="T3" fmla="*/ 21 h 86"/>
                <a:gd name="T4" fmla="*/ 34 w 68"/>
                <a:gd name="T5" fmla="*/ 0 h 86"/>
                <a:gd name="T6" fmla="*/ 56 w 68"/>
                <a:gd name="T7" fmla="*/ 75 h 86"/>
                <a:gd name="T8" fmla="*/ 30 w 68"/>
                <a:gd name="T9" fmla="*/ 83 h 86"/>
                <a:gd name="T10" fmla="*/ 6 w 68"/>
                <a:gd name="T11" fmla="*/ 80 h 86"/>
                <a:gd name="T12" fmla="*/ 10 w 68"/>
                <a:gd name="T13" fmla="*/ 62 h 86"/>
                <a:gd name="T14" fmla="*/ 26 w 68"/>
                <a:gd name="T15" fmla="*/ 4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6">
                  <a:moveTo>
                    <a:pt x="26" y="41"/>
                  </a:moveTo>
                  <a:cubicBezTo>
                    <a:pt x="31" y="35"/>
                    <a:pt x="33" y="28"/>
                    <a:pt x="34" y="21"/>
                  </a:cubicBezTo>
                  <a:cubicBezTo>
                    <a:pt x="35" y="14"/>
                    <a:pt x="34" y="7"/>
                    <a:pt x="34" y="0"/>
                  </a:cubicBezTo>
                  <a:cubicBezTo>
                    <a:pt x="54" y="11"/>
                    <a:pt x="68" y="59"/>
                    <a:pt x="56" y="75"/>
                  </a:cubicBezTo>
                  <a:cubicBezTo>
                    <a:pt x="50" y="84"/>
                    <a:pt x="40" y="86"/>
                    <a:pt x="30" y="83"/>
                  </a:cubicBezTo>
                  <a:cubicBezTo>
                    <a:pt x="22" y="81"/>
                    <a:pt x="14" y="80"/>
                    <a:pt x="6" y="80"/>
                  </a:cubicBezTo>
                  <a:cubicBezTo>
                    <a:pt x="0" y="73"/>
                    <a:pt x="4" y="67"/>
                    <a:pt x="10" y="62"/>
                  </a:cubicBezTo>
                  <a:cubicBezTo>
                    <a:pt x="17" y="56"/>
                    <a:pt x="22" y="49"/>
                    <a:pt x="26" y="41"/>
                  </a:cubicBezTo>
                  <a:close/>
                </a:path>
              </a:pathLst>
            </a:custGeom>
            <a:solidFill>
              <a:srgbClr val="EC7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AFC55C73-50B8-DD4B-47B7-E9CE021AC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04"/>
              <a:ext cx="133" cy="200"/>
            </a:xfrm>
            <a:custGeom>
              <a:avLst/>
              <a:gdLst>
                <a:gd name="T0" fmla="*/ 54 w 58"/>
                <a:gd name="T1" fmla="*/ 29 h 87"/>
                <a:gd name="T2" fmla="*/ 56 w 58"/>
                <a:gd name="T3" fmla="*/ 65 h 87"/>
                <a:gd name="T4" fmla="*/ 35 w 58"/>
                <a:gd name="T5" fmla="*/ 84 h 87"/>
                <a:gd name="T6" fmla="*/ 5 w 58"/>
                <a:gd name="T7" fmla="*/ 57 h 87"/>
                <a:gd name="T8" fmla="*/ 13 w 58"/>
                <a:gd name="T9" fmla="*/ 48 h 87"/>
                <a:gd name="T10" fmla="*/ 26 w 58"/>
                <a:gd name="T11" fmla="*/ 25 h 87"/>
                <a:gd name="T12" fmla="*/ 31 w 58"/>
                <a:gd name="T13" fmla="*/ 5 h 87"/>
                <a:gd name="T14" fmla="*/ 40 w 58"/>
                <a:gd name="T15" fmla="*/ 3 h 87"/>
                <a:gd name="T16" fmla="*/ 54 w 58"/>
                <a:gd name="T17" fmla="*/ 2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87">
                  <a:moveTo>
                    <a:pt x="54" y="29"/>
                  </a:moveTo>
                  <a:cubicBezTo>
                    <a:pt x="48" y="41"/>
                    <a:pt x="54" y="53"/>
                    <a:pt x="56" y="65"/>
                  </a:cubicBezTo>
                  <a:cubicBezTo>
                    <a:pt x="58" y="77"/>
                    <a:pt x="46" y="87"/>
                    <a:pt x="35" y="84"/>
                  </a:cubicBezTo>
                  <a:cubicBezTo>
                    <a:pt x="22" y="79"/>
                    <a:pt x="12" y="70"/>
                    <a:pt x="5" y="57"/>
                  </a:cubicBezTo>
                  <a:cubicBezTo>
                    <a:pt x="0" y="48"/>
                    <a:pt x="8" y="50"/>
                    <a:pt x="13" y="48"/>
                  </a:cubicBezTo>
                  <a:cubicBezTo>
                    <a:pt x="23" y="44"/>
                    <a:pt x="36" y="42"/>
                    <a:pt x="26" y="25"/>
                  </a:cubicBezTo>
                  <a:cubicBezTo>
                    <a:pt x="22" y="19"/>
                    <a:pt x="26" y="11"/>
                    <a:pt x="31" y="5"/>
                  </a:cubicBezTo>
                  <a:cubicBezTo>
                    <a:pt x="34" y="3"/>
                    <a:pt x="37" y="0"/>
                    <a:pt x="40" y="3"/>
                  </a:cubicBezTo>
                  <a:cubicBezTo>
                    <a:pt x="47" y="10"/>
                    <a:pt x="53" y="18"/>
                    <a:pt x="54" y="29"/>
                  </a:cubicBezTo>
                  <a:close/>
                </a:path>
              </a:pathLst>
            </a:custGeom>
            <a:solidFill>
              <a:srgbClr val="F08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E59B8058-6785-65DA-A730-D8271D74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2940"/>
              <a:ext cx="303" cy="246"/>
            </a:xfrm>
            <a:custGeom>
              <a:avLst/>
              <a:gdLst>
                <a:gd name="T0" fmla="*/ 20 w 132"/>
                <a:gd name="T1" fmla="*/ 3 h 107"/>
                <a:gd name="T2" fmla="*/ 20 w 132"/>
                <a:gd name="T3" fmla="*/ 6 h 107"/>
                <a:gd name="T4" fmla="*/ 66 w 132"/>
                <a:gd name="T5" fmla="*/ 65 h 107"/>
                <a:gd name="T6" fmla="*/ 93 w 132"/>
                <a:gd name="T7" fmla="*/ 77 h 107"/>
                <a:gd name="T8" fmla="*/ 132 w 132"/>
                <a:gd name="T9" fmla="*/ 90 h 107"/>
                <a:gd name="T10" fmla="*/ 121 w 132"/>
                <a:gd name="T11" fmla="*/ 98 h 107"/>
                <a:gd name="T12" fmla="*/ 113 w 132"/>
                <a:gd name="T13" fmla="*/ 98 h 107"/>
                <a:gd name="T14" fmla="*/ 41 w 132"/>
                <a:gd name="T15" fmla="*/ 61 h 107"/>
                <a:gd name="T16" fmla="*/ 7 w 132"/>
                <a:gd name="T17" fmla="*/ 14 h 107"/>
                <a:gd name="T18" fmla="*/ 0 w 132"/>
                <a:gd name="T19" fmla="*/ 2 h 107"/>
                <a:gd name="T20" fmla="*/ 12 w 132"/>
                <a:gd name="T21" fmla="*/ 2 h 107"/>
                <a:gd name="T22" fmla="*/ 20 w 132"/>
                <a:gd name="T2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7">
                  <a:moveTo>
                    <a:pt x="20" y="3"/>
                  </a:moveTo>
                  <a:cubicBezTo>
                    <a:pt x="20" y="4"/>
                    <a:pt x="20" y="5"/>
                    <a:pt x="20" y="6"/>
                  </a:cubicBezTo>
                  <a:cubicBezTo>
                    <a:pt x="40" y="22"/>
                    <a:pt x="55" y="41"/>
                    <a:pt x="66" y="65"/>
                  </a:cubicBezTo>
                  <a:cubicBezTo>
                    <a:pt x="71" y="75"/>
                    <a:pt x="81" y="77"/>
                    <a:pt x="93" y="77"/>
                  </a:cubicBezTo>
                  <a:cubicBezTo>
                    <a:pt x="107" y="77"/>
                    <a:pt x="121" y="78"/>
                    <a:pt x="132" y="90"/>
                  </a:cubicBezTo>
                  <a:cubicBezTo>
                    <a:pt x="130" y="95"/>
                    <a:pt x="126" y="98"/>
                    <a:pt x="121" y="98"/>
                  </a:cubicBezTo>
                  <a:cubicBezTo>
                    <a:pt x="119" y="98"/>
                    <a:pt x="116" y="98"/>
                    <a:pt x="113" y="98"/>
                  </a:cubicBezTo>
                  <a:cubicBezTo>
                    <a:pt x="78" y="107"/>
                    <a:pt x="53" y="98"/>
                    <a:pt x="41" y="61"/>
                  </a:cubicBezTo>
                  <a:cubicBezTo>
                    <a:pt x="35" y="42"/>
                    <a:pt x="24" y="26"/>
                    <a:pt x="7" y="14"/>
                  </a:cubicBezTo>
                  <a:cubicBezTo>
                    <a:pt x="3" y="12"/>
                    <a:pt x="2" y="7"/>
                    <a:pt x="0" y="2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5" y="0"/>
                    <a:pt x="17" y="0"/>
                    <a:pt x="20" y="3"/>
                  </a:cubicBezTo>
                  <a:close/>
                </a:path>
              </a:pathLst>
            </a:custGeom>
            <a:solidFill>
              <a:srgbClr val="F49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71199F51-55CD-EF6F-3888-1AA97EB97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503"/>
              <a:ext cx="131" cy="159"/>
            </a:xfrm>
            <a:custGeom>
              <a:avLst/>
              <a:gdLst>
                <a:gd name="T0" fmla="*/ 35 w 57"/>
                <a:gd name="T1" fmla="*/ 69 h 69"/>
                <a:gd name="T2" fmla="*/ 7 w 57"/>
                <a:gd name="T3" fmla="*/ 46 h 69"/>
                <a:gd name="T4" fmla="*/ 11 w 57"/>
                <a:gd name="T5" fmla="*/ 8 h 69"/>
                <a:gd name="T6" fmla="*/ 35 w 57"/>
                <a:gd name="T7" fmla="*/ 20 h 69"/>
                <a:gd name="T8" fmla="*/ 45 w 57"/>
                <a:gd name="T9" fmla="*/ 48 h 69"/>
                <a:gd name="T10" fmla="*/ 52 w 57"/>
                <a:gd name="T11" fmla="*/ 62 h 69"/>
                <a:gd name="T12" fmla="*/ 35 w 57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9">
                  <a:moveTo>
                    <a:pt x="35" y="69"/>
                  </a:moveTo>
                  <a:cubicBezTo>
                    <a:pt x="20" y="67"/>
                    <a:pt x="12" y="58"/>
                    <a:pt x="7" y="46"/>
                  </a:cubicBezTo>
                  <a:cubicBezTo>
                    <a:pt x="1" y="33"/>
                    <a:pt x="0" y="19"/>
                    <a:pt x="11" y="8"/>
                  </a:cubicBezTo>
                  <a:cubicBezTo>
                    <a:pt x="19" y="0"/>
                    <a:pt x="33" y="6"/>
                    <a:pt x="35" y="20"/>
                  </a:cubicBezTo>
                  <a:cubicBezTo>
                    <a:pt x="36" y="31"/>
                    <a:pt x="40" y="39"/>
                    <a:pt x="45" y="48"/>
                  </a:cubicBezTo>
                  <a:cubicBezTo>
                    <a:pt x="48" y="53"/>
                    <a:pt x="57" y="56"/>
                    <a:pt x="52" y="62"/>
                  </a:cubicBezTo>
                  <a:cubicBezTo>
                    <a:pt x="48" y="67"/>
                    <a:pt x="40" y="67"/>
                    <a:pt x="35" y="69"/>
                  </a:cubicBezTo>
                  <a:close/>
                </a:path>
              </a:pathLst>
            </a:custGeom>
            <a:solidFill>
              <a:srgbClr val="E65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1BE7BFD1-E815-48B9-F3A1-C57432BC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2545"/>
              <a:ext cx="87" cy="128"/>
            </a:xfrm>
            <a:custGeom>
              <a:avLst/>
              <a:gdLst>
                <a:gd name="T0" fmla="*/ 28 w 38"/>
                <a:gd name="T1" fmla="*/ 3 h 56"/>
                <a:gd name="T2" fmla="*/ 33 w 38"/>
                <a:gd name="T3" fmla="*/ 43 h 56"/>
                <a:gd name="T4" fmla="*/ 17 w 38"/>
                <a:gd name="T5" fmla="*/ 54 h 56"/>
                <a:gd name="T6" fmla="*/ 7 w 38"/>
                <a:gd name="T7" fmla="*/ 38 h 56"/>
                <a:gd name="T8" fmla="*/ 0 w 38"/>
                <a:gd name="T9" fmla="*/ 6 h 56"/>
                <a:gd name="T10" fmla="*/ 28 w 38"/>
                <a:gd name="T1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28" y="3"/>
                  </a:moveTo>
                  <a:cubicBezTo>
                    <a:pt x="37" y="15"/>
                    <a:pt x="38" y="29"/>
                    <a:pt x="33" y="43"/>
                  </a:cubicBezTo>
                  <a:cubicBezTo>
                    <a:pt x="31" y="51"/>
                    <a:pt x="25" y="56"/>
                    <a:pt x="17" y="54"/>
                  </a:cubicBezTo>
                  <a:cubicBezTo>
                    <a:pt x="9" y="52"/>
                    <a:pt x="5" y="47"/>
                    <a:pt x="7" y="38"/>
                  </a:cubicBezTo>
                  <a:cubicBezTo>
                    <a:pt x="10" y="27"/>
                    <a:pt x="9" y="15"/>
                    <a:pt x="0" y="6"/>
                  </a:cubicBezTo>
                  <a:cubicBezTo>
                    <a:pt x="9" y="0"/>
                    <a:pt x="20" y="14"/>
                    <a:pt x="28" y="3"/>
                  </a:cubicBezTo>
                  <a:close/>
                </a:path>
              </a:pathLst>
            </a:custGeom>
            <a:solidFill>
              <a:srgbClr val="EF8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8613F7C8-FB53-74B8-6A5C-8F64DC53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420"/>
              <a:ext cx="117" cy="69"/>
            </a:xfrm>
            <a:custGeom>
              <a:avLst/>
              <a:gdLst>
                <a:gd name="T0" fmla="*/ 29 w 51"/>
                <a:gd name="T1" fmla="*/ 0 h 30"/>
                <a:gd name="T2" fmla="*/ 50 w 51"/>
                <a:gd name="T3" fmla="*/ 15 h 30"/>
                <a:gd name="T4" fmla="*/ 31 w 51"/>
                <a:gd name="T5" fmla="*/ 25 h 30"/>
                <a:gd name="T6" fmla="*/ 25 w 51"/>
                <a:gd name="T7" fmla="*/ 25 h 30"/>
                <a:gd name="T8" fmla="*/ 2 w 51"/>
                <a:gd name="T9" fmla="*/ 16 h 30"/>
                <a:gd name="T10" fmla="*/ 29 w 5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29" y="0"/>
                  </a:moveTo>
                  <a:cubicBezTo>
                    <a:pt x="41" y="1"/>
                    <a:pt x="51" y="4"/>
                    <a:pt x="50" y="15"/>
                  </a:cubicBezTo>
                  <a:cubicBezTo>
                    <a:pt x="49" y="25"/>
                    <a:pt x="42" y="30"/>
                    <a:pt x="31" y="25"/>
                  </a:cubicBezTo>
                  <a:cubicBezTo>
                    <a:pt x="29" y="25"/>
                    <a:pt x="27" y="25"/>
                    <a:pt x="25" y="25"/>
                  </a:cubicBezTo>
                  <a:cubicBezTo>
                    <a:pt x="17" y="22"/>
                    <a:pt x="0" y="30"/>
                    <a:pt x="2" y="16"/>
                  </a:cubicBezTo>
                  <a:cubicBezTo>
                    <a:pt x="3" y="5"/>
                    <a:pt x="19" y="2"/>
                    <a:pt x="29" y="0"/>
                  </a:cubicBezTo>
                  <a:close/>
                </a:path>
              </a:pathLst>
            </a:custGeom>
            <a:solidFill>
              <a:srgbClr val="FCC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BA7CFEBC-C15B-3EF8-92BC-0B0F82DA5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2487"/>
              <a:ext cx="126" cy="97"/>
            </a:xfrm>
            <a:custGeom>
              <a:avLst/>
              <a:gdLst>
                <a:gd name="T0" fmla="*/ 55 w 55"/>
                <a:gd name="T1" fmla="*/ 28 h 42"/>
                <a:gd name="T2" fmla="*/ 41 w 55"/>
                <a:gd name="T3" fmla="*/ 38 h 42"/>
                <a:gd name="T4" fmla="*/ 27 w 55"/>
                <a:gd name="T5" fmla="*/ 31 h 42"/>
                <a:gd name="T6" fmla="*/ 19 w 55"/>
                <a:gd name="T7" fmla="*/ 23 h 42"/>
                <a:gd name="T8" fmla="*/ 7 w 55"/>
                <a:gd name="T9" fmla="*/ 12 h 42"/>
                <a:gd name="T10" fmla="*/ 33 w 55"/>
                <a:gd name="T11" fmla="*/ 8 h 42"/>
                <a:gd name="T12" fmla="*/ 55 w 55"/>
                <a:gd name="T1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2">
                  <a:moveTo>
                    <a:pt x="55" y="28"/>
                  </a:moveTo>
                  <a:cubicBezTo>
                    <a:pt x="55" y="38"/>
                    <a:pt x="50" y="42"/>
                    <a:pt x="41" y="38"/>
                  </a:cubicBezTo>
                  <a:cubicBezTo>
                    <a:pt x="36" y="36"/>
                    <a:pt x="33" y="31"/>
                    <a:pt x="27" y="31"/>
                  </a:cubicBezTo>
                  <a:cubicBezTo>
                    <a:pt x="24" y="29"/>
                    <a:pt x="21" y="27"/>
                    <a:pt x="19" y="23"/>
                  </a:cubicBezTo>
                  <a:cubicBezTo>
                    <a:pt x="15" y="19"/>
                    <a:pt x="0" y="23"/>
                    <a:pt x="7" y="12"/>
                  </a:cubicBezTo>
                  <a:cubicBezTo>
                    <a:pt x="12" y="4"/>
                    <a:pt x="23" y="0"/>
                    <a:pt x="33" y="8"/>
                  </a:cubicBezTo>
                  <a:cubicBezTo>
                    <a:pt x="40" y="14"/>
                    <a:pt x="48" y="21"/>
                    <a:pt x="55" y="28"/>
                  </a:cubicBezTo>
                  <a:close/>
                </a:path>
              </a:pathLst>
            </a:custGeom>
            <a:solidFill>
              <a:srgbClr val="E15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766C8D41-FAC8-EF60-DD46-818D3FB17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331"/>
              <a:ext cx="115" cy="76"/>
            </a:xfrm>
            <a:custGeom>
              <a:avLst/>
              <a:gdLst>
                <a:gd name="T0" fmla="*/ 18 w 50"/>
                <a:gd name="T1" fmla="*/ 0 h 33"/>
                <a:gd name="T2" fmla="*/ 38 w 50"/>
                <a:gd name="T3" fmla="*/ 16 h 33"/>
                <a:gd name="T4" fmla="*/ 42 w 50"/>
                <a:gd name="T5" fmla="*/ 28 h 33"/>
                <a:gd name="T6" fmla="*/ 27 w 50"/>
                <a:gd name="T7" fmla="*/ 31 h 33"/>
                <a:gd name="T8" fmla="*/ 4 w 50"/>
                <a:gd name="T9" fmla="*/ 18 h 33"/>
                <a:gd name="T10" fmla="*/ 18 w 5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3">
                  <a:moveTo>
                    <a:pt x="18" y="0"/>
                  </a:moveTo>
                  <a:cubicBezTo>
                    <a:pt x="23" y="7"/>
                    <a:pt x="28" y="14"/>
                    <a:pt x="38" y="16"/>
                  </a:cubicBezTo>
                  <a:cubicBezTo>
                    <a:pt x="38" y="20"/>
                    <a:pt x="50" y="20"/>
                    <a:pt x="42" y="28"/>
                  </a:cubicBezTo>
                  <a:cubicBezTo>
                    <a:pt x="37" y="29"/>
                    <a:pt x="32" y="30"/>
                    <a:pt x="27" y="31"/>
                  </a:cubicBezTo>
                  <a:cubicBezTo>
                    <a:pt x="16" y="33"/>
                    <a:pt x="7" y="29"/>
                    <a:pt x="4" y="18"/>
                  </a:cubicBezTo>
                  <a:cubicBezTo>
                    <a:pt x="0" y="6"/>
                    <a:pt x="8" y="2"/>
                    <a:pt x="18" y="0"/>
                  </a:cubicBezTo>
                  <a:close/>
                </a:path>
              </a:pathLst>
            </a:custGeom>
            <a:solidFill>
              <a:srgbClr val="ED8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109984EB-4880-BBAD-F436-4DA26D91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871"/>
              <a:ext cx="92" cy="76"/>
            </a:xfrm>
            <a:custGeom>
              <a:avLst/>
              <a:gdLst>
                <a:gd name="T0" fmla="*/ 40 w 40"/>
                <a:gd name="T1" fmla="*/ 33 h 33"/>
                <a:gd name="T2" fmla="*/ 32 w 40"/>
                <a:gd name="T3" fmla="*/ 32 h 33"/>
                <a:gd name="T4" fmla="*/ 12 w 40"/>
                <a:gd name="T5" fmla="*/ 18 h 33"/>
                <a:gd name="T6" fmla="*/ 8 w 40"/>
                <a:gd name="T7" fmla="*/ 0 h 33"/>
                <a:gd name="T8" fmla="*/ 40 w 4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3">
                  <a:moveTo>
                    <a:pt x="40" y="33"/>
                  </a:moveTo>
                  <a:cubicBezTo>
                    <a:pt x="37" y="33"/>
                    <a:pt x="35" y="33"/>
                    <a:pt x="32" y="32"/>
                  </a:cubicBezTo>
                  <a:cubicBezTo>
                    <a:pt x="25" y="28"/>
                    <a:pt x="18" y="23"/>
                    <a:pt x="12" y="18"/>
                  </a:cubicBezTo>
                  <a:cubicBezTo>
                    <a:pt x="7" y="13"/>
                    <a:pt x="0" y="8"/>
                    <a:pt x="8" y="0"/>
                  </a:cubicBezTo>
                  <a:cubicBezTo>
                    <a:pt x="16" y="14"/>
                    <a:pt x="30" y="22"/>
                    <a:pt x="40" y="33"/>
                  </a:cubicBezTo>
                  <a:close/>
                </a:path>
              </a:pathLst>
            </a:custGeom>
            <a:solidFill>
              <a:srgbClr val="FB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6A54C633-5313-404E-23B8-A6C934C4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393"/>
              <a:ext cx="285" cy="450"/>
            </a:xfrm>
            <a:custGeom>
              <a:avLst/>
              <a:gdLst>
                <a:gd name="T0" fmla="*/ 41 w 124"/>
                <a:gd name="T1" fmla="*/ 61 h 196"/>
                <a:gd name="T2" fmla="*/ 0 w 124"/>
                <a:gd name="T3" fmla="*/ 8 h 196"/>
                <a:gd name="T4" fmla="*/ 52 w 124"/>
                <a:gd name="T5" fmla="*/ 46 h 196"/>
                <a:gd name="T6" fmla="*/ 77 w 124"/>
                <a:gd name="T7" fmla="*/ 65 h 196"/>
                <a:gd name="T8" fmla="*/ 84 w 124"/>
                <a:gd name="T9" fmla="*/ 70 h 196"/>
                <a:gd name="T10" fmla="*/ 81 w 124"/>
                <a:gd name="T11" fmla="*/ 101 h 196"/>
                <a:gd name="T12" fmla="*/ 57 w 124"/>
                <a:gd name="T13" fmla="*/ 98 h 196"/>
                <a:gd name="T14" fmla="*/ 60 w 124"/>
                <a:gd name="T15" fmla="*/ 125 h 196"/>
                <a:gd name="T16" fmla="*/ 66 w 124"/>
                <a:gd name="T17" fmla="*/ 113 h 196"/>
                <a:gd name="T18" fmla="*/ 75 w 124"/>
                <a:gd name="T19" fmla="*/ 110 h 196"/>
                <a:gd name="T20" fmla="*/ 77 w 124"/>
                <a:gd name="T21" fmla="*/ 137 h 196"/>
                <a:gd name="T22" fmla="*/ 117 w 124"/>
                <a:gd name="T23" fmla="*/ 161 h 196"/>
                <a:gd name="T24" fmla="*/ 116 w 124"/>
                <a:gd name="T25" fmla="*/ 178 h 196"/>
                <a:gd name="T26" fmla="*/ 90 w 124"/>
                <a:gd name="T27" fmla="*/ 187 h 196"/>
                <a:gd name="T28" fmla="*/ 63 w 124"/>
                <a:gd name="T29" fmla="*/ 170 h 196"/>
                <a:gd name="T30" fmla="*/ 61 w 124"/>
                <a:gd name="T31" fmla="*/ 177 h 196"/>
                <a:gd name="T32" fmla="*/ 57 w 124"/>
                <a:gd name="T33" fmla="*/ 193 h 196"/>
                <a:gd name="T34" fmla="*/ 44 w 124"/>
                <a:gd name="T35" fmla="*/ 184 h 196"/>
                <a:gd name="T36" fmla="*/ 37 w 124"/>
                <a:gd name="T37" fmla="*/ 180 h 196"/>
                <a:gd name="T38" fmla="*/ 37 w 124"/>
                <a:gd name="T39" fmla="*/ 176 h 196"/>
                <a:gd name="T40" fmla="*/ 22 w 124"/>
                <a:gd name="T41" fmla="*/ 152 h 196"/>
                <a:gd name="T42" fmla="*/ 24 w 124"/>
                <a:gd name="T43" fmla="*/ 133 h 196"/>
                <a:gd name="T44" fmla="*/ 33 w 124"/>
                <a:gd name="T45" fmla="*/ 113 h 196"/>
                <a:gd name="T46" fmla="*/ 35 w 124"/>
                <a:gd name="T47" fmla="*/ 100 h 196"/>
                <a:gd name="T48" fmla="*/ 41 w 124"/>
                <a:gd name="T49" fmla="*/ 6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96">
                  <a:moveTo>
                    <a:pt x="41" y="61"/>
                  </a:moveTo>
                  <a:cubicBezTo>
                    <a:pt x="32" y="34"/>
                    <a:pt x="27" y="27"/>
                    <a:pt x="0" y="8"/>
                  </a:cubicBezTo>
                  <a:cubicBezTo>
                    <a:pt x="30" y="0"/>
                    <a:pt x="39" y="5"/>
                    <a:pt x="52" y="46"/>
                  </a:cubicBezTo>
                  <a:cubicBezTo>
                    <a:pt x="56" y="60"/>
                    <a:pt x="63" y="66"/>
                    <a:pt x="77" y="65"/>
                  </a:cubicBezTo>
                  <a:cubicBezTo>
                    <a:pt x="81" y="64"/>
                    <a:pt x="83" y="67"/>
                    <a:pt x="84" y="70"/>
                  </a:cubicBezTo>
                  <a:cubicBezTo>
                    <a:pt x="87" y="80"/>
                    <a:pt x="89" y="91"/>
                    <a:pt x="81" y="101"/>
                  </a:cubicBezTo>
                  <a:cubicBezTo>
                    <a:pt x="73" y="100"/>
                    <a:pt x="67" y="82"/>
                    <a:pt x="57" y="98"/>
                  </a:cubicBezTo>
                  <a:cubicBezTo>
                    <a:pt x="50" y="109"/>
                    <a:pt x="49" y="117"/>
                    <a:pt x="60" y="125"/>
                  </a:cubicBezTo>
                  <a:cubicBezTo>
                    <a:pt x="67" y="122"/>
                    <a:pt x="64" y="116"/>
                    <a:pt x="66" y="113"/>
                  </a:cubicBezTo>
                  <a:cubicBezTo>
                    <a:pt x="68" y="110"/>
                    <a:pt x="70" y="105"/>
                    <a:pt x="75" y="110"/>
                  </a:cubicBezTo>
                  <a:cubicBezTo>
                    <a:pt x="76" y="119"/>
                    <a:pt x="72" y="128"/>
                    <a:pt x="77" y="137"/>
                  </a:cubicBezTo>
                  <a:cubicBezTo>
                    <a:pt x="85" y="153"/>
                    <a:pt x="96" y="165"/>
                    <a:pt x="117" y="161"/>
                  </a:cubicBezTo>
                  <a:cubicBezTo>
                    <a:pt x="120" y="167"/>
                    <a:pt x="124" y="173"/>
                    <a:pt x="116" y="178"/>
                  </a:cubicBezTo>
                  <a:cubicBezTo>
                    <a:pt x="109" y="183"/>
                    <a:pt x="102" y="192"/>
                    <a:pt x="90" y="187"/>
                  </a:cubicBezTo>
                  <a:cubicBezTo>
                    <a:pt x="81" y="183"/>
                    <a:pt x="71" y="178"/>
                    <a:pt x="63" y="170"/>
                  </a:cubicBezTo>
                  <a:cubicBezTo>
                    <a:pt x="62" y="173"/>
                    <a:pt x="61" y="175"/>
                    <a:pt x="61" y="177"/>
                  </a:cubicBezTo>
                  <a:cubicBezTo>
                    <a:pt x="60" y="183"/>
                    <a:pt x="63" y="190"/>
                    <a:pt x="57" y="193"/>
                  </a:cubicBezTo>
                  <a:cubicBezTo>
                    <a:pt x="50" y="196"/>
                    <a:pt x="48" y="188"/>
                    <a:pt x="44" y="184"/>
                  </a:cubicBezTo>
                  <a:cubicBezTo>
                    <a:pt x="42" y="182"/>
                    <a:pt x="39" y="181"/>
                    <a:pt x="37" y="180"/>
                  </a:cubicBezTo>
                  <a:cubicBezTo>
                    <a:pt x="37" y="179"/>
                    <a:pt x="37" y="178"/>
                    <a:pt x="37" y="176"/>
                  </a:cubicBezTo>
                  <a:cubicBezTo>
                    <a:pt x="34" y="167"/>
                    <a:pt x="28" y="159"/>
                    <a:pt x="22" y="152"/>
                  </a:cubicBezTo>
                  <a:cubicBezTo>
                    <a:pt x="14" y="144"/>
                    <a:pt x="15" y="138"/>
                    <a:pt x="24" y="133"/>
                  </a:cubicBezTo>
                  <a:cubicBezTo>
                    <a:pt x="32" y="128"/>
                    <a:pt x="34" y="122"/>
                    <a:pt x="33" y="113"/>
                  </a:cubicBezTo>
                  <a:cubicBezTo>
                    <a:pt x="32" y="108"/>
                    <a:pt x="32" y="103"/>
                    <a:pt x="35" y="100"/>
                  </a:cubicBezTo>
                  <a:cubicBezTo>
                    <a:pt x="43" y="87"/>
                    <a:pt x="42" y="74"/>
                    <a:pt x="41" y="61"/>
                  </a:cubicBezTo>
                  <a:close/>
                </a:path>
              </a:pathLst>
            </a:custGeom>
            <a:solidFill>
              <a:srgbClr val="F08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60EEB6B4-10EE-8F53-7DC6-7015AB2D3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2462"/>
              <a:ext cx="166" cy="335"/>
            </a:xfrm>
            <a:custGeom>
              <a:avLst/>
              <a:gdLst>
                <a:gd name="T0" fmla="*/ 60 w 72"/>
                <a:gd name="T1" fmla="*/ 31 h 146"/>
                <a:gd name="T2" fmla="*/ 61 w 72"/>
                <a:gd name="T3" fmla="*/ 66 h 146"/>
                <a:gd name="T4" fmla="*/ 56 w 72"/>
                <a:gd name="T5" fmla="*/ 82 h 146"/>
                <a:gd name="T6" fmla="*/ 44 w 72"/>
                <a:gd name="T7" fmla="*/ 107 h 146"/>
                <a:gd name="T8" fmla="*/ 42 w 72"/>
                <a:gd name="T9" fmla="*/ 119 h 146"/>
                <a:gd name="T10" fmla="*/ 56 w 72"/>
                <a:gd name="T11" fmla="*/ 146 h 146"/>
                <a:gd name="T12" fmla="*/ 24 w 72"/>
                <a:gd name="T13" fmla="*/ 115 h 146"/>
                <a:gd name="T14" fmla="*/ 8 w 72"/>
                <a:gd name="T15" fmla="*/ 123 h 146"/>
                <a:gd name="T16" fmla="*/ 0 w 72"/>
                <a:gd name="T17" fmla="*/ 130 h 146"/>
                <a:gd name="T18" fmla="*/ 13 w 72"/>
                <a:gd name="T19" fmla="*/ 72 h 146"/>
                <a:gd name="T20" fmla="*/ 11 w 72"/>
                <a:gd name="T21" fmla="*/ 53 h 146"/>
                <a:gd name="T22" fmla="*/ 22 w 72"/>
                <a:gd name="T23" fmla="*/ 7 h 146"/>
                <a:gd name="T24" fmla="*/ 44 w 72"/>
                <a:gd name="T25" fmla="*/ 13 h 146"/>
                <a:gd name="T26" fmla="*/ 60 w 72"/>
                <a:gd name="T27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46">
                  <a:moveTo>
                    <a:pt x="60" y="31"/>
                  </a:moveTo>
                  <a:cubicBezTo>
                    <a:pt x="68" y="42"/>
                    <a:pt x="72" y="53"/>
                    <a:pt x="61" y="66"/>
                  </a:cubicBezTo>
                  <a:cubicBezTo>
                    <a:pt x="57" y="70"/>
                    <a:pt x="54" y="77"/>
                    <a:pt x="56" y="82"/>
                  </a:cubicBezTo>
                  <a:cubicBezTo>
                    <a:pt x="61" y="96"/>
                    <a:pt x="58" y="103"/>
                    <a:pt x="44" y="107"/>
                  </a:cubicBezTo>
                  <a:cubicBezTo>
                    <a:pt x="37" y="108"/>
                    <a:pt x="38" y="113"/>
                    <a:pt x="42" y="119"/>
                  </a:cubicBezTo>
                  <a:cubicBezTo>
                    <a:pt x="48" y="127"/>
                    <a:pt x="57" y="134"/>
                    <a:pt x="56" y="146"/>
                  </a:cubicBezTo>
                  <a:cubicBezTo>
                    <a:pt x="44" y="137"/>
                    <a:pt x="42" y="118"/>
                    <a:pt x="24" y="115"/>
                  </a:cubicBezTo>
                  <a:cubicBezTo>
                    <a:pt x="20" y="119"/>
                    <a:pt x="14" y="121"/>
                    <a:pt x="8" y="123"/>
                  </a:cubicBezTo>
                  <a:cubicBezTo>
                    <a:pt x="5" y="125"/>
                    <a:pt x="3" y="128"/>
                    <a:pt x="0" y="130"/>
                  </a:cubicBezTo>
                  <a:cubicBezTo>
                    <a:pt x="4" y="111"/>
                    <a:pt x="7" y="91"/>
                    <a:pt x="13" y="72"/>
                  </a:cubicBezTo>
                  <a:cubicBezTo>
                    <a:pt x="15" y="64"/>
                    <a:pt x="14" y="59"/>
                    <a:pt x="11" y="53"/>
                  </a:cubicBezTo>
                  <a:cubicBezTo>
                    <a:pt x="5" y="40"/>
                    <a:pt x="10" y="15"/>
                    <a:pt x="22" y="7"/>
                  </a:cubicBezTo>
                  <a:cubicBezTo>
                    <a:pt x="32" y="0"/>
                    <a:pt x="38" y="8"/>
                    <a:pt x="44" y="13"/>
                  </a:cubicBezTo>
                  <a:cubicBezTo>
                    <a:pt x="50" y="19"/>
                    <a:pt x="52" y="27"/>
                    <a:pt x="60" y="31"/>
                  </a:cubicBezTo>
                  <a:close/>
                </a:path>
              </a:pathLst>
            </a:custGeom>
            <a:solidFill>
              <a:srgbClr val="FAC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1BC3B7AB-8A9C-468E-E507-3B54BA6A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954"/>
              <a:ext cx="432" cy="236"/>
            </a:xfrm>
            <a:custGeom>
              <a:avLst/>
              <a:gdLst>
                <a:gd name="T0" fmla="*/ 112 w 188"/>
                <a:gd name="T1" fmla="*/ 84 h 103"/>
                <a:gd name="T2" fmla="*/ 68 w 188"/>
                <a:gd name="T3" fmla="*/ 76 h 103"/>
                <a:gd name="T4" fmla="*/ 47 w 188"/>
                <a:gd name="T5" fmla="*/ 69 h 103"/>
                <a:gd name="T6" fmla="*/ 0 w 188"/>
                <a:gd name="T7" fmla="*/ 0 h 103"/>
                <a:gd name="T8" fmla="*/ 44 w 188"/>
                <a:gd name="T9" fmla="*/ 39 h 103"/>
                <a:gd name="T10" fmla="*/ 97 w 188"/>
                <a:gd name="T11" fmla="*/ 70 h 103"/>
                <a:gd name="T12" fmla="*/ 128 w 188"/>
                <a:gd name="T13" fmla="*/ 52 h 103"/>
                <a:gd name="T14" fmla="*/ 165 w 188"/>
                <a:gd name="T15" fmla="*/ 48 h 103"/>
                <a:gd name="T16" fmla="*/ 180 w 188"/>
                <a:gd name="T17" fmla="*/ 73 h 103"/>
                <a:gd name="T18" fmla="*/ 176 w 188"/>
                <a:gd name="T19" fmla="*/ 96 h 103"/>
                <a:gd name="T20" fmla="*/ 166 w 188"/>
                <a:gd name="T21" fmla="*/ 102 h 103"/>
                <a:gd name="T22" fmla="*/ 143 w 188"/>
                <a:gd name="T23" fmla="*/ 91 h 103"/>
                <a:gd name="T24" fmla="*/ 158 w 188"/>
                <a:gd name="T25" fmla="*/ 79 h 103"/>
                <a:gd name="T26" fmla="*/ 166 w 188"/>
                <a:gd name="T27" fmla="*/ 76 h 103"/>
                <a:gd name="T28" fmla="*/ 178 w 188"/>
                <a:gd name="T29" fmla="*/ 62 h 103"/>
                <a:gd name="T30" fmla="*/ 158 w 188"/>
                <a:gd name="T31" fmla="*/ 53 h 103"/>
                <a:gd name="T32" fmla="*/ 112 w 188"/>
                <a:gd name="T33" fmla="*/ 8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03">
                  <a:moveTo>
                    <a:pt x="112" y="84"/>
                  </a:moveTo>
                  <a:cubicBezTo>
                    <a:pt x="98" y="77"/>
                    <a:pt x="83" y="75"/>
                    <a:pt x="68" y="76"/>
                  </a:cubicBezTo>
                  <a:cubicBezTo>
                    <a:pt x="60" y="77"/>
                    <a:pt x="51" y="76"/>
                    <a:pt x="47" y="69"/>
                  </a:cubicBezTo>
                  <a:cubicBezTo>
                    <a:pt x="32" y="45"/>
                    <a:pt x="19" y="21"/>
                    <a:pt x="0" y="0"/>
                  </a:cubicBezTo>
                  <a:cubicBezTo>
                    <a:pt x="18" y="10"/>
                    <a:pt x="31" y="25"/>
                    <a:pt x="44" y="39"/>
                  </a:cubicBezTo>
                  <a:cubicBezTo>
                    <a:pt x="59" y="55"/>
                    <a:pt x="78" y="63"/>
                    <a:pt x="97" y="70"/>
                  </a:cubicBezTo>
                  <a:cubicBezTo>
                    <a:pt x="112" y="76"/>
                    <a:pt x="120" y="63"/>
                    <a:pt x="128" y="52"/>
                  </a:cubicBezTo>
                  <a:cubicBezTo>
                    <a:pt x="141" y="53"/>
                    <a:pt x="152" y="47"/>
                    <a:pt x="165" y="48"/>
                  </a:cubicBezTo>
                  <a:cubicBezTo>
                    <a:pt x="181" y="50"/>
                    <a:pt x="188" y="60"/>
                    <a:pt x="180" y="73"/>
                  </a:cubicBezTo>
                  <a:cubicBezTo>
                    <a:pt x="176" y="81"/>
                    <a:pt x="176" y="88"/>
                    <a:pt x="176" y="96"/>
                  </a:cubicBezTo>
                  <a:cubicBezTo>
                    <a:pt x="173" y="98"/>
                    <a:pt x="170" y="102"/>
                    <a:pt x="166" y="102"/>
                  </a:cubicBezTo>
                  <a:cubicBezTo>
                    <a:pt x="157" y="103"/>
                    <a:pt x="146" y="99"/>
                    <a:pt x="143" y="91"/>
                  </a:cubicBezTo>
                  <a:cubicBezTo>
                    <a:pt x="141" y="83"/>
                    <a:pt x="152" y="81"/>
                    <a:pt x="158" y="79"/>
                  </a:cubicBezTo>
                  <a:cubicBezTo>
                    <a:pt x="161" y="78"/>
                    <a:pt x="163" y="77"/>
                    <a:pt x="166" y="76"/>
                  </a:cubicBezTo>
                  <a:cubicBezTo>
                    <a:pt x="172" y="74"/>
                    <a:pt x="181" y="71"/>
                    <a:pt x="178" y="62"/>
                  </a:cubicBezTo>
                  <a:cubicBezTo>
                    <a:pt x="175" y="53"/>
                    <a:pt x="166" y="51"/>
                    <a:pt x="158" y="53"/>
                  </a:cubicBezTo>
                  <a:cubicBezTo>
                    <a:pt x="139" y="58"/>
                    <a:pt x="123" y="67"/>
                    <a:pt x="112" y="84"/>
                  </a:cubicBezTo>
                  <a:close/>
                </a:path>
              </a:pathLst>
            </a:custGeom>
            <a:solidFill>
              <a:srgbClr val="F8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B47D2974-1AA1-DC1F-2D64-884C4A7D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742"/>
              <a:ext cx="152" cy="308"/>
            </a:xfrm>
            <a:custGeom>
              <a:avLst/>
              <a:gdLst>
                <a:gd name="T0" fmla="*/ 8 w 66"/>
                <a:gd name="T1" fmla="*/ 24 h 134"/>
                <a:gd name="T2" fmla="*/ 12 w 66"/>
                <a:gd name="T3" fmla="*/ 16 h 134"/>
                <a:gd name="T4" fmla="*/ 48 w 66"/>
                <a:gd name="T5" fmla="*/ 24 h 134"/>
                <a:gd name="T6" fmla="*/ 60 w 66"/>
                <a:gd name="T7" fmla="*/ 56 h 134"/>
                <a:gd name="T8" fmla="*/ 62 w 66"/>
                <a:gd name="T9" fmla="*/ 75 h 134"/>
                <a:gd name="T10" fmla="*/ 57 w 66"/>
                <a:gd name="T11" fmla="*/ 97 h 134"/>
                <a:gd name="T12" fmla="*/ 16 w 66"/>
                <a:gd name="T13" fmla="*/ 120 h 134"/>
                <a:gd name="T14" fmla="*/ 0 w 66"/>
                <a:gd name="T15" fmla="*/ 89 h 134"/>
                <a:gd name="T16" fmla="*/ 0 w 66"/>
                <a:gd name="T17" fmla="*/ 88 h 134"/>
                <a:gd name="T18" fmla="*/ 11 w 66"/>
                <a:gd name="T19" fmla="*/ 91 h 134"/>
                <a:gd name="T20" fmla="*/ 34 w 66"/>
                <a:gd name="T21" fmla="*/ 96 h 134"/>
                <a:gd name="T22" fmla="*/ 43 w 66"/>
                <a:gd name="T23" fmla="*/ 73 h 134"/>
                <a:gd name="T24" fmla="*/ 28 w 66"/>
                <a:gd name="T25" fmla="*/ 47 h 134"/>
                <a:gd name="T26" fmla="*/ 8 w 66"/>
                <a:gd name="T27" fmla="*/ 56 h 134"/>
                <a:gd name="T28" fmla="*/ 8 w 66"/>
                <a:gd name="T29" fmla="*/ 56 h 134"/>
                <a:gd name="T30" fmla="*/ 8 w 66"/>
                <a:gd name="T31" fmla="*/ 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34">
                  <a:moveTo>
                    <a:pt x="8" y="24"/>
                  </a:moveTo>
                  <a:cubicBezTo>
                    <a:pt x="8" y="21"/>
                    <a:pt x="9" y="18"/>
                    <a:pt x="12" y="16"/>
                  </a:cubicBezTo>
                  <a:cubicBezTo>
                    <a:pt x="28" y="0"/>
                    <a:pt x="37" y="16"/>
                    <a:pt x="48" y="24"/>
                  </a:cubicBezTo>
                  <a:cubicBezTo>
                    <a:pt x="47" y="37"/>
                    <a:pt x="52" y="47"/>
                    <a:pt x="60" y="56"/>
                  </a:cubicBezTo>
                  <a:cubicBezTo>
                    <a:pt x="65" y="62"/>
                    <a:pt x="66" y="69"/>
                    <a:pt x="62" y="75"/>
                  </a:cubicBezTo>
                  <a:cubicBezTo>
                    <a:pt x="57" y="82"/>
                    <a:pt x="58" y="90"/>
                    <a:pt x="57" y="97"/>
                  </a:cubicBezTo>
                  <a:cubicBezTo>
                    <a:pt x="53" y="129"/>
                    <a:pt x="44" y="134"/>
                    <a:pt x="16" y="120"/>
                  </a:cubicBezTo>
                  <a:cubicBezTo>
                    <a:pt x="2" y="114"/>
                    <a:pt x="4" y="100"/>
                    <a:pt x="0" y="89"/>
                  </a:cubicBezTo>
                  <a:cubicBezTo>
                    <a:pt x="0" y="89"/>
                    <a:pt x="0" y="88"/>
                    <a:pt x="0" y="88"/>
                  </a:cubicBezTo>
                  <a:cubicBezTo>
                    <a:pt x="4" y="86"/>
                    <a:pt x="8" y="89"/>
                    <a:pt x="11" y="91"/>
                  </a:cubicBezTo>
                  <a:cubicBezTo>
                    <a:pt x="18" y="96"/>
                    <a:pt x="25" y="102"/>
                    <a:pt x="34" y="96"/>
                  </a:cubicBezTo>
                  <a:cubicBezTo>
                    <a:pt x="42" y="91"/>
                    <a:pt x="43" y="82"/>
                    <a:pt x="43" y="73"/>
                  </a:cubicBezTo>
                  <a:cubicBezTo>
                    <a:pt x="43" y="61"/>
                    <a:pt x="37" y="53"/>
                    <a:pt x="28" y="47"/>
                  </a:cubicBezTo>
                  <a:cubicBezTo>
                    <a:pt x="16" y="39"/>
                    <a:pt x="17" y="59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46"/>
                    <a:pt x="0" y="35"/>
                    <a:pt x="8" y="24"/>
                  </a:cubicBezTo>
                  <a:close/>
                </a:path>
              </a:pathLst>
            </a:custGeom>
            <a:solidFill>
              <a:srgbClr val="FE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C33791E-6953-A614-7A63-00C6A918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3075"/>
              <a:ext cx="64" cy="113"/>
            </a:xfrm>
            <a:custGeom>
              <a:avLst/>
              <a:gdLst>
                <a:gd name="T0" fmla="*/ 28 w 28"/>
                <a:gd name="T1" fmla="*/ 33 h 49"/>
                <a:gd name="T2" fmla="*/ 17 w 28"/>
                <a:gd name="T3" fmla="*/ 46 h 49"/>
                <a:gd name="T4" fmla="*/ 0 w 28"/>
                <a:gd name="T5" fmla="*/ 16 h 49"/>
                <a:gd name="T6" fmla="*/ 10 w 28"/>
                <a:gd name="T7" fmla="*/ 0 h 49"/>
                <a:gd name="T8" fmla="*/ 28 w 28"/>
                <a:gd name="T9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9">
                  <a:moveTo>
                    <a:pt x="28" y="33"/>
                  </a:moveTo>
                  <a:cubicBezTo>
                    <a:pt x="28" y="40"/>
                    <a:pt x="26" y="49"/>
                    <a:pt x="17" y="46"/>
                  </a:cubicBezTo>
                  <a:cubicBezTo>
                    <a:pt x="3" y="42"/>
                    <a:pt x="0" y="30"/>
                    <a:pt x="0" y="16"/>
                  </a:cubicBezTo>
                  <a:cubicBezTo>
                    <a:pt x="0" y="9"/>
                    <a:pt x="0" y="1"/>
                    <a:pt x="10" y="0"/>
                  </a:cubicBezTo>
                  <a:cubicBezTo>
                    <a:pt x="17" y="0"/>
                    <a:pt x="28" y="21"/>
                    <a:pt x="28" y="33"/>
                  </a:cubicBezTo>
                  <a:close/>
                </a:path>
              </a:pathLst>
            </a:custGeom>
            <a:solidFill>
              <a:srgbClr val="F6A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3A13B161-2696-15C1-3CCB-C082DFFF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834"/>
              <a:ext cx="131" cy="147"/>
            </a:xfrm>
            <a:custGeom>
              <a:avLst/>
              <a:gdLst>
                <a:gd name="T0" fmla="*/ 0 w 57"/>
                <a:gd name="T1" fmla="*/ 0 h 64"/>
                <a:gd name="T2" fmla="*/ 38 w 57"/>
                <a:gd name="T3" fmla="*/ 25 h 64"/>
                <a:gd name="T4" fmla="*/ 44 w 57"/>
                <a:gd name="T5" fmla="*/ 64 h 64"/>
                <a:gd name="T6" fmla="*/ 40 w 57"/>
                <a:gd name="T7" fmla="*/ 63 h 64"/>
                <a:gd name="T8" fmla="*/ 1 w 57"/>
                <a:gd name="T9" fmla="*/ 6 h 64"/>
                <a:gd name="T10" fmla="*/ 0 w 57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cubicBezTo>
                    <a:pt x="13" y="9"/>
                    <a:pt x="25" y="18"/>
                    <a:pt x="38" y="25"/>
                  </a:cubicBezTo>
                  <a:cubicBezTo>
                    <a:pt x="57" y="36"/>
                    <a:pt x="46" y="51"/>
                    <a:pt x="44" y="64"/>
                  </a:cubicBezTo>
                  <a:cubicBezTo>
                    <a:pt x="43" y="64"/>
                    <a:pt x="40" y="64"/>
                    <a:pt x="40" y="63"/>
                  </a:cubicBezTo>
                  <a:cubicBezTo>
                    <a:pt x="38" y="37"/>
                    <a:pt x="15" y="25"/>
                    <a:pt x="1" y="6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AC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6EBF4A9A-8F40-8FDF-40F2-087C17B5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871"/>
              <a:ext cx="138" cy="181"/>
            </a:xfrm>
            <a:custGeom>
              <a:avLst/>
              <a:gdLst>
                <a:gd name="T0" fmla="*/ 0 w 60"/>
                <a:gd name="T1" fmla="*/ 64 h 79"/>
                <a:gd name="T2" fmla="*/ 15 w 60"/>
                <a:gd name="T3" fmla="*/ 68 h 79"/>
                <a:gd name="T4" fmla="*/ 35 w 60"/>
                <a:gd name="T5" fmla="*/ 56 h 79"/>
                <a:gd name="T6" fmla="*/ 44 w 60"/>
                <a:gd name="T7" fmla="*/ 0 h 79"/>
                <a:gd name="T8" fmla="*/ 52 w 60"/>
                <a:gd name="T9" fmla="*/ 18 h 79"/>
                <a:gd name="T10" fmla="*/ 44 w 60"/>
                <a:gd name="T11" fmla="*/ 47 h 79"/>
                <a:gd name="T12" fmla="*/ 29 w 60"/>
                <a:gd name="T13" fmla="*/ 74 h 79"/>
                <a:gd name="T14" fmla="*/ 0 w 60"/>
                <a:gd name="T15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79">
                  <a:moveTo>
                    <a:pt x="0" y="64"/>
                  </a:moveTo>
                  <a:cubicBezTo>
                    <a:pt x="5" y="66"/>
                    <a:pt x="10" y="67"/>
                    <a:pt x="15" y="68"/>
                  </a:cubicBezTo>
                  <a:cubicBezTo>
                    <a:pt x="25" y="70"/>
                    <a:pt x="34" y="65"/>
                    <a:pt x="35" y="56"/>
                  </a:cubicBezTo>
                  <a:cubicBezTo>
                    <a:pt x="38" y="38"/>
                    <a:pt x="45" y="20"/>
                    <a:pt x="44" y="0"/>
                  </a:cubicBezTo>
                  <a:cubicBezTo>
                    <a:pt x="55" y="2"/>
                    <a:pt x="60" y="9"/>
                    <a:pt x="52" y="18"/>
                  </a:cubicBezTo>
                  <a:cubicBezTo>
                    <a:pt x="43" y="27"/>
                    <a:pt x="43" y="37"/>
                    <a:pt x="44" y="47"/>
                  </a:cubicBezTo>
                  <a:cubicBezTo>
                    <a:pt x="45" y="60"/>
                    <a:pt x="41" y="69"/>
                    <a:pt x="29" y="74"/>
                  </a:cubicBezTo>
                  <a:cubicBezTo>
                    <a:pt x="16" y="79"/>
                    <a:pt x="7" y="75"/>
                    <a:pt x="0" y="64"/>
                  </a:cubicBezTo>
                  <a:close/>
                </a:path>
              </a:pathLst>
            </a:custGeom>
            <a:solidFill>
              <a:srgbClr val="FE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71C0C2AF-6FAC-0761-4AB7-0B51780D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960"/>
              <a:ext cx="82" cy="99"/>
            </a:xfrm>
            <a:custGeom>
              <a:avLst/>
              <a:gdLst>
                <a:gd name="T0" fmla="*/ 35 w 36"/>
                <a:gd name="T1" fmla="*/ 17 h 43"/>
                <a:gd name="T2" fmla="*/ 19 w 36"/>
                <a:gd name="T3" fmla="*/ 33 h 43"/>
                <a:gd name="T4" fmla="*/ 5 w 36"/>
                <a:gd name="T5" fmla="*/ 39 h 43"/>
                <a:gd name="T6" fmla="*/ 7 w 36"/>
                <a:gd name="T7" fmla="*/ 22 h 43"/>
                <a:gd name="T8" fmla="*/ 17 w 36"/>
                <a:gd name="T9" fmla="*/ 10 h 43"/>
                <a:gd name="T10" fmla="*/ 30 w 36"/>
                <a:gd name="T11" fmla="*/ 3 h 43"/>
                <a:gd name="T12" fmla="*/ 35 w 36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3">
                  <a:moveTo>
                    <a:pt x="35" y="17"/>
                  </a:moveTo>
                  <a:cubicBezTo>
                    <a:pt x="30" y="23"/>
                    <a:pt x="24" y="28"/>
                    <a:pt x="19" y="33"/>
                  </a:cubicBezTo>
                  <a:cubicBezTo>
                    <a:pt x="14" y="35"/>
                    <a:pt x="11" y="43"/>
                    <a:pt x="5" y="39"/>
                  </a:cubicBezTo>
                  <a:cubicBezTo>
                    <a:pt x="0" y="34"/>
                    <a:pt x="4" y="28"/>
                    <a:pt x="7" y="22"/>
                  </a:cubicBezTo>
                  <a:cubicBezTo>
                    <a:pt x="10" y="18"/>
                    <a:pt x="13" y="14"/>
                    <a:pt x="17" y="10"/>
                  </a:cubicBezTo>
                  <a:cubicBezTo>
                    <a:pt x="20" y="7"/>
                    <a:pt x="23" y="0"/>
                    <a:pt x="30" y="3"/>
                  </a:cubicBezTo>
                  <a:cubicBezTo>
                    <a:pt x="36" y="6"/>
                    <a:pt x="35" y="12"/>
                    <a:pt x="35" y="17"/>
                  </a:cubicBezTo>
                  <a:close/>
                </a:path>
              </a:pathLst>
            </a:custGeom>
            <a:solidFill>
              <a:srgbClr val="EEA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B232AF7E-1B99-5375-00E3-54490437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719"/>
              <a:ext cx="82" cy="78"/>
            </a:xfrm>
            <a:custGeom>
              <a:avLst/>
              <a:gdLst>
                <a:gd name="T0" fmla="*/ 36 w 36"/>
                <a:gd name="T1" fmla="*/ 34 h 34"/>
                <a:gd name="T2" fmla="*/ 0 w 36"/>
                <a:gd name="T3" fmla="*/ 26 h 34"/>
                <a:gd name="T4" fmla="*/ 0 w 36"/>
                <a:gd name="T5" fmla="*/ 11 h 34"/>
                <a:gd name="T6" fmla="*/ 16 w 36"/>
                <a:gd name="T7" fmla="*/ 3 h 34"/>
                <a:gd name="T8" fmla="*/ 36 w 3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36" y="34"/>
                  </a:moveTo>
                  <a:cubicBezTo>
                    <a:pt x="24" y="33"/>
                    <a:pt x="15" y="16"/>
                    <a:pt x="0" y="26"/>
                  </a:cubicBezTo>
                  <a:cubicBezTo>
                    <a:pt x="0" y="21"/>
                    <a:pt x="0" y="16"/>
                    <a:pt x="0" y="11"/>
                  </a:cubicBezTo>
                  <a:cubicBezTo>
                    <a:pt x="1" y="0"/>
                    <a:pt x="10" y="3"/>
                    <a:pt x="16" y="3"/>
                  </a:cubicBezTo>
                  <a:cubicBezTo>
                    <a:pt x="19" y="16"/>
                    <a:pt x="34" y="21"/>
                    <a:pt x="36" y="34"/>
                  </a:cubicBezTo>
                  <a:close/>
                </a:path>
              </a:pathLst>
            </a:custGeom>
            <a:solidFill>
              <a:srgbClr val="FE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2D896C2C-6A52-5C97-9488-93C28649C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998"/>
              <a:ext cx="441" cy="494"/>
            </a:xfrm>
            <a:custGeom>
              <a:avLst/>
              <a:gdLst>
                <a:gd name="T0" fmla="*/ 134 w 192"/>
                <a:gd name="T1" fmla="*/ 13 h 215"/>
                <a:gd name="T2" fmla="*/ 161 w 192"/>
                <a:gd name="T3" fmla="*/ 9 h 215"/>
                <a:gd name="T4" fmla="*/ 166 w 192"/>
                <a:gd name="T5" fmla="*/ 45 h 215"/>
                <a:gd name="T6" fmla="*/ 179 w 192"/>
                <a:gd name="T7" fmla="*/ 100 h 215"/>
                <a:gd name="T8" fmla="*/ 169 w 192"/>
                <a:gd name="T9" fmla="*/ 136 h 215"/>
                <a:gd name="T10" fmla="*/ 146 w 192"/>
                <a:gd name="T11" fmla="*/ 145 h 215"/>
                <a:gd name="T12" fmla="*/ 118 w 192"/>
                <a:gd name="T13" fmla="*/ 134 h 215"/>
                <a:gd name="T14" fmla="*/ 143 w 192"/>
                <a:gd name="T15" fmla="*/ 156 h 215"/>
                <a:gd name="T16" fmla="*/ 172 w 192"/>
                <a:gd name="T17" fmla="*/ 166 h 215"/>
                <a:gd name="T18" fmla="*/ 180 w 192"/>
                <a:gd name="T19" fmla="*/ 193 h 215"/>
                <a:gd name="T20" fmla="*/ 158 w 192"/>
                <a:gd name="T21" fmla="*/ 206 h 215"/>
                <a:gd name="T22" fmla="*/ 142 w 192"/>
                <a:gd name="T23" fmla="*/ 205 h 215"/>
                <a:gd name="T24" fmla="*/ 136 w 192"/>
                <a:gd name="T25" fmla="*/ 203 h 215"/>
                <a:gd name="T26" fmla="*/ 108 w 192"/>
                <a:gd name="T27" fmla="*/ 210 h 215"/>
                <a:gd name="T28" fmla="*/ 100 w 192"/>
                <a:gd name="T29" fmla="*/ 212 h 215"/>
                <a:gd name="T30" fmla="*/ 97 w 192"/>
                <a:gd name="T31" fmla="*/ 180 h 215"/>
                <a:gd name="T32" fmla="*/ 98 w 192"/>
                <a:gd name="T33" fmla="*/ 129 h 215"/>
                <a:gd name="T34" fmla="*/ 78 w 192"/>
                <a:gd name="T35" fmla="*/ 115 h 215"/>
                <a:gd name="T36" fmla="*/ 53 w 192"/>
                <a:gd name="T37" fmla="*/ 111 h 215"/>
                <a:gd name="T38" fmla="*/ 45 w 192"/>
                <a:gd name="T39" fmla="*/ 95 h 215"/>
                <a:gd name="T40" fmla="*/ 35 w 192"/>
                <a:gd name="T41" fmla="*/ 70 h 215"/>
                <a:gd name="T42" fmla="*/ 2 w 192"/>
                <a:gd name="T43" fmla="*/ 22 h 215"/>
                <a:gd name="T44" fmla="*/ 13 w 192"/>
                <a:gd name="T45" fmla="*/ 10 h 215"/>
                <a:gd name="T46" fmla="*/ 25 w 192"/>
                <a:gd name="T47" fmla="*/ 17 h 215"/>
                <a:gd name="T48" fmla="*/ 40 w 192"/>
                <a:gd name="T49" fmla="*/ 47 h 215"/>
                <a:gd name="T50" fmla="*/ 54 w 192"/>
                <a:gd name="T51" fmla="*/ 57 h 215"/>
                <a:gd name="T52" fmla="*/ 66 w 192"/>
                <a:gd name="T53" fmla="*/ 47 h 215"/>
                <a:gd name="T54" fmla="*/ 107 w 192"/>
                <a:gd name="T55" fmla="*/ 26 h 215"/>
                <a:gd name="T56" fmla="*/ 114 w 192"/>
                <a:gd name="T57" fmla="*/ 23 h 215"/>
                <a:gd name="T58" fmla="*/ 134 w 192"/>
                <a:gd name="T59" fmla="*/ 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215">
                  <a:moveTo>
                    <a:pt x="134" y="13"/>
                  </a:moveTo>
                  <a:cubicBezTo>
                    <a:pt x="143" y="10"/>
                    <a:pt x="150" y="0"/>
                    <a:pt x="161" y="9"/>
                  </a:cubicBezTo>
                  <a:cubicBezTo>
                    <a:pt x="174" y="20"/>
                    <a:pt x="169" y="32"/>
                    <a:pt x="166" y="45"/>
                  </a:cubicBezTo>
                  <a:cubicBezTo>
                    <a:pt x="160" y="65"/>
                    <a:pt x="154" y="85"/>
                    <a:pt x="179" y="100"/>
                  </a:cubicBezTo>
                  <a:cubicBezTo>
                    <a:pt x="192" y="108"/>
                    <a:pt x="188" y="120"/>
                    <a:pt x="169" y="136"/>
                  </a:cubicBezTo>
                  <a:cubicBezTo>
                    <a:pt x="162" y="141"/>
                    <a:pt x="154" y="143"/>
                    <a:pt x="146" y="145"/>
                  </a:cubicBezTo>
                  <a:cubicBezTo>
                    <a:pt x="136" y="147"/>
                    <a:pt x="129" y="141"/>
                    <a:pt x="118" y="134"/>
                  </a:cubicBezTo>
                  <a:cubicBezTo>
                    <a:pt x="122" y="150"/>
                    <a:pt x="131" y="155"/>
                    <a:pt x="143" y="156"/>
                  </a:cubicBezTo>
                  <a:cubicBezTo>
                    <a:pt x="154" y="156"/>
                    <a:pt x="164" y="159"/>
                    <a:pt x="172" y="166"/>
                  </a:cubicBezTo>
                  <a:cubicBezTo>
                    <a:pt x="180" y="174"/>
                    <a:pt x="184" y="182"/>
                    <a:pt x="180" y="193"/>
                  </a:cubicBezTo>
                  <a:cubicBezTo>
                    <a:pt x="176" y="204"/>
                    <a:pt x="167" y="205"/>
                    <a:pt x="158" y="206"/>
                  </a:cubicBezTo>
                  <a:cubicBezTo>
                    <a:pt x="152" y="206"/>
                    <a:pt x="147" y="206"/>
                    <a:pt x="142" y="205"/>
                  </a:cubicBezTo>
                  <a:cubicBezTo>
                    <a:pt x="140" y="204"/>
                    <a:pt x="138" y="204"/>
                    <a:pt x="136" y="203"/>
                  </a:cubicBezTo>
                  <a:cubicBezTo>
                    <a:pt x="125" y="196"/>
                    <a:pt x="114" y="194"/>
                    <a:pt x="108" y="210"/>
                  </a:cubicBezTo>
                  <a:cubicBezTo>
                    <a:pt x="107" y="213"/>
                    <a:pt x="104" y="215"/>
                    <a:pt x="100" y="212"/>
                  </a:cubicBezTo>
                  <a:cubicBezTo>
                    <a:pt x="93" y="202"/>
                    <a:pt x="94" y="191"/>
                    <a:pt x="97" y="180"/>
                  </a:cubicBezTo>
                  <a:cubicBezTo>
                    <a:pt x="103" y="163"/>
                    <a:pt x="101" y="146"/>
                    <a:pt x="98" y="129"/>
                  </a:cubicBezTo>
                  <a:cubicBezTo>
                    <a:pt x="95" y="118"/>
                    <a:pt x="89" y="113"/>
                    <a:pt x="78" y="115"/>
                  </a:cubicBezTo>
                  <a:cubicBezTo>
                    <a:pt x="69" y="117"/>
                    <a:pt x="61" y="116"/>
                    <a:pt x="53" y="111"/>
                  </a:cubicBezTo>
                  <a:cubicBezTo>
                    <a:pt x="47" y="108"/>
                    <a:pt x="42" y="103"/>
                    <a:pt x="45" y="95"/>
                  </a:cubicBezTo>
                  <a:cubicBezTo>
                    <a:pt x="49" y="84"/>
                    <a:pt x="45" y="76"/>
                    <a:pt x="35" y="70"/>
                  </a:cubicBezTo>
                  <a:cubicBezTo>
                    <a:pt x="16" y="59"/>
                    <a:pt x="15" y="37"/>
                    <a:pt x="2" y="22"/>
                  </a:cubicBezTo>
                  <a:cubicBezTo>
                    <a:pt x="0" y="13"/>
                    <a:pt x="6" y="10"/>
                    <a:pt x="13" y="10"/>
                  </a:cubicBezTo>
                  <a:cubicBezTo>
                    <a:pt x="19" y="9"/>
                    <a:pt x="23" y="12"/>
                    <a:pt x="25" y="17"/>
                  </a:cubicBezTo>
                  <a:cubicBezTo>
                    <a:pt x="30" y="28"/>
                    <a:pt x="36" y="37"/>
                    <a:pt x="40" y="47"/>
                  </a:cubicBezTo>
                  <a:cubicBezTo>
                    <a:pt x="42" y="54"/>
                    <a:pt x="47" y="56"/>
                    <a:pt x="54" y="57"/>
                  </a:cubicBezTo>
                  <a:cubicBezTo>
                    <a:pt x="61" y="58"/>
                    <a:pt x="64" y="53"/>
                    <a:pt x="66" y="47"/>
                  </a:cubicBezTo>
                  <a:cubicBezTo>
                    <a:pt x="74" y="28"/>
                    <a:pt x="85" y="17"/>
                    <a:pt x="107" y="26"/>
                  </a:cubicBezTo>
                  <a:cubicBezTo>
                    <a:pt x="110" y="27"/>
                    <a:pt x="112" y="24"/>
                    <a:pt x="114" y="23"/>
                  </a:cubicBezTo>
                  <a:cubicBezTo>
                    <a:pt x="121" y="19"/>
                    <a:pt x="128" y="17"/>
                    <a:pt x="134" y="13"/>
                  </a:cubicBezTo>
                  <a:close/>
                </a:path>
              </a:pathLst>
            </a:custGeom>
            <a:solidFill>
              <a:srgbClr val="FDC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B4F1A1D9-DBAC-1534-F05D-C3856698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2101"/>
              <a:ext cx="352" cy="483"/>
            </a:xfrm>
            <a:custGeom>
              <a:avLst/>
              <a:gdLst>
                <a:gd name="T0" fmla="*/ 56 w 153"/>
                <a:gd name="T1" fmla="*/ 88 h 210"/>
                <a:gd name="T2" fmla="*/ 54 w 153"/>
                <a:gd name="T3" fmla="*/ 50 h 210"/>
                <a:gd name="T4" fmla="*/ 45 w 153"/>
                <a:gd name="T5" fmla="*/ 31 h 210"/>
                <a:gd name="T6" fmla="*/ 56 w 153"/>
                <a:gd name="T7" fmla="*/ 0 h 210"/>
                <a:gd name="T8" fmla="*/ 80 w 153"/>
                <a:gd name="T9" fmla="*/ 41 h 210"/>
                <a:gd name="T10" fmla="*/ 97 w 153"/>
                <a:gd name="T11" fmla="*/ 39 h 210"/>
                <a:gd name="T12" fmla="*/ 140 w 153"/>
                <a:gd name="T13" fmla="*/ 60 h 210"/>
                <a:gd name="T14" fmla="*/ 152 w 153"/>
                <a:gd name="T15" fmla="*/ 128 h 210"/>
                <a:gd name="T16" fmla="*/ 140 w 153"/>
                <a:gd name="T17" fmla="*/ 156 h 210"/>
                <a:gd name="T18" fmla="*/ 102 w 153"/>
                <a:gd name="T19" fmla="*/ 205 h 210"/>
                <a:gd name="T20" fmla="*/ 94 w 153"/>
                <a:gd name="T21" fmla="*/ 207 h 210"/>
                <a:gd name="T22" fmla="*/ 97 w 153"/>
                <a:gd name="T23" fmla="*/ 153 h 210"/>
                <a:gd name="T24" fmla="*/ 67 w 153"/>
                <a:gd name="T25" fmla="*/ 165 h 210"/>
                <a:gd name="T26" fmla="*/ 28 w 153"/>
                <a:gd name="T27" fmla="*/ 156 h 210"/>
                <a:gd name="T28" fmla="*/ 52 w 153"/>
                <a:gd name="T29" fmla="*/ 156 h 210"/>
                <a:gd name="T30" fmla="*/ 66 w 153"/>
                <a:gd name="T31" fmla="*/ 147 h 210"/>
                <a:gd name="T32" fmla="*/ 63 w 153"/>
                <a:gd name="T33" fmla="*/ 129 h 210"/>
                <a:gd name="T34" fmla="*/ 31 w 153"/>
                <a:gd name="T35" fmla="*/ 116 h 210"/>
                <a:gd name="T36" fmla="*/ 3 w 153"/>
                <a:gd name="T37" fmla="*/ 98 h 210"/>
                <a:gd name="T38" fmla="*/ 5 w 153"/>
                <a:gd name="T39" fmla="*/ 83 h 210"/>
                <a:gd name="T40" fmla="*/ 17 w 153"/>
                <a:gd name="T41" fmla="*/ 88 h 210"/>
                <a:gd name="T42" fmla="*/ 36 w 153"/>
                <a:gd name="T43" fmla="*/ 96 h 210"/>
                <a:gd name="T44" fmla="*/ 73 w 153"/>
                <a:gd name="T45" fmla="*/ 98 h 210"/>
                <a:gd name="T46" fmla="*/ 56 w 153"/>
                <a:gd name="T47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210">
                  <a:moveTo>
                    <a:pt x="56" y="88"/>
                  </a:moveTo>
                  <a:cubicBezTo>
                    <a:pt x="78" y="69"/>
                    <a:pt x="79" y="63"/>
                    <a:pt x="54" y="50"/>
                  </a:cubicBezTo>
                  <a:cubicBezTo>
                    <a:pt x="45" y="44"/>
                    <a:pt x="42" y="39"/>
                    <a:pt x="45" y="31"/>
                  </a:cubicBezTo>
                  <a:cubicBezTo>
                    <a:pt x="49" y="21"/>
                    <a:pt x="45" y="8"/>
                    <a:pt x="56" y="0"/>
                  </a:cubicBezTo>
                  <a:cubicBezTo>
                    <a:pt x="55" y="18"/>
                    <a:pt x="52" y="38"/>
                    <a:pt x="80" y="41"/>
                  </a:cubicBezTo>
                  <a:cubicBezTo>
                    <a:pt x="86" y="41"/>
                    <a:pt x="91" y="42"/>
                    <a:pt x="97" y="39"/>
                  </a:cubicBezTo>
                  <a:cubicBezTo>
                    <a:pt x="119" y="31"/>
                    <a:pt x="132" y="37"/>
                    <a:pt x="140" y="60"/>
                  </a:cubicBezTo>
                  <a:cubicBezTo>
                    <a:pt x="149" y="81"/>
                    <a:pt x="153" y="104"/>
                    <a:pt x="152" y="128"/>
                  </a:cubicBezTo>
                  <a:cubicBezTo>
                    <a:pt x="127" y="128"/>
                    <a:pt x="134" y="142"/>
                    <a:pt x="140" y="156"/>
                  </a:cubicBezTo>
                  <a:cubicBezTo>
                    <a:pt x="132" y="175"/>
                    <a:pt x="104" y="180"/>
                    <a:pt x="102" y="205"/>
                  </a:cubicBezTo>
                  <a:cubicBezTo>
                    <a:pt x="102" y="208"/>
                    <a:pt x="98" y="210"/>
                    <a:pt x="94" y="207"/>
                  </a:cubicBezTo>
                  <a:cubicBezTo>
                    <a:pt x="87" y="189"/>
                    <a:pt x="90" y="171"/>
                    <a:pt x="97" y="153"/>
                  </a:cubicBezTo>
                  <a:cubicBezTo>
                    <a:pt x="85" y="155"/>
                    <a:pt x="77" y="163"/>
                    <a:pt x="67" y="165"/>
                  </a:cubicBezTo>
                  <a:cubicBezTo>
                    <a:pt x="52" y="169"/>
                    <a:pt x="37" y="173"/>
                    <a:pt x="28" y="156"/>
                  </a:cubicBezTo>
                  <a:cubicBezTo>
                    <a:pt x="36" y="156"/>
                    <a:pt x="44" y="155"/>
                    <a:pt x="52" y="156"/>
                  </a:cubicBezTo>
                  <a:cubicBezTo>
                    <a:pt x="59" y="156"/>
                    <a:pt x="63" y="154"/>
                    <a:pt x="66" y="147"/>
                  </a:cubicBezTo>
                  <a:cubicBezTo>
                    <a:pt x="69" y="140"/>
                    <a:pt x="68" y="134"/>
                    <a:pt x="63" y="129"/>
                  </a:cubicBezTo>
                  <a:cubicBezTo>
                    <a:pt x="55" y="119"/>
                    <a:pt x="44" y="114"/>
                    <a:pt x="31" y="116"/>
                  </a:cubicBezTo>
                  <a:cubicBezTo>
                    <a:pt x="17" y="117"/>
                    <a:pt x="9" y="109"/>
                    <a:pt x="3" y="98"/>
                  </a:cubicBezTo>
                  <a:cubicBezTo>
                    <a:pt x="0" y="92"/>
                    <a:pt x="1" y="87"/>
                    <a:pt x="5" y="83"/>
                  </a:cubicBezTo>
                  <a:cubicBezTo>
                    <a:pt x="11" y="77"/>
                    <a:pt x="15" y="84"/>
                    <a:pt x="17" y="88"/>
                  </a:cubicBezTo>
                  <a:cubicBezTo>
                    <a:pt x="22" y="95"/>
                    <a:pt x="28" y="96"/>
                    <a:pt x="36" y="96"/>
                  </a:cubicBezTo>
                  <a:cubicBezTo>
                    <a:pt x="48" y="110"/>
                    <a:pt x="56" y="111"/>
                    <a:pt x="73" y="98"/>
                  </a:cubicBezTo>
                  <a:cubicBezTo>
                    <a:pt x="71" y="89"/>
                    <a:pt x="60" y="94"/>
                    <a:pt x="56" y="88"/>
                  </a:cubicBezTo>
                  <a:close/>
                </a:path>
              </a:pathLst>
            </a:custGeom>
            <a:solidFill>
              <a:srgbClr val="F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74BCE09B-6BDC-B85B-E60E-9D375DF8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805"/>
              <a:ext cx="264" cy="319"/>
            </a:xfrm>
            <a:custGeom>
              <a:avLst/>
              <a:gdLst>
                <a:gd name="T0" fmla="*/ 115 w 115"/>
                <a:gd name="T1" fmla="*/ 97 h 139"/>
                <a:gd name="T2" fmla="*/ 99 w 115"/>
                <a:gd name="T3" fmla="*/ 109 h 139"/>
                <a:gd name="T4" fmla="*/ 82 w 115"/>
                <a:gd name="T5" fmla="*/ 110 h 139"/>
                <a:gd name="T6" fmla="*/ 53 w 115"/>
                <a:gd name="T7" fmla="*/ 118 h 139"/>
                <a:gd name="T8" fmla="*/ 44 w 115"/>
                <a:gd name="T9" fmla="*/ 128 h 139"/>
                <a:gd name="T10" fmla="*/ 17 w 115"/>
                <a:gd name="T11" fmla="*/ 125 h 139"/>
                <a:gd name="T12" fmla="*/ 7 w 115"/>
                <a:gd name="T13" fmla="*/ 70 h 139"/>
                <a:gd name="T14" fmla="*/ 3 w 115"/>
                <a:gd name="T15" fmla="*/ 30 h 139"/>
                <a:gd name="T16" fmla="*/ 2 w 115"/>
                <a:gd name="T17" fmla="*/ 10 h 139"/>
                <a:gd name="T18" fmla="*/ 8 w 115"/>
                <a:gd name="T19" fmla="*/ 0 h 139"/>
                <a:gd name="T20" fmla="*/ 11 w 115"/>
                <a:gd name="T21" fmla="*/ 1 h 139"/>
                <a:gd name="T22" fmla="*/ 11 w 115"/>
                <a:gd name="T23" fmla="*/ 3 h 139"/>
                <a:gd name="T24" fmla="*/ 19 w 115"/>
                <a:gd name="T25" fmla="*/ 30 h 139"/>
                <a:gd name="T26" fmla="*/ 35 w 115"/>
                <a:gd name="T27" fmla="*/ 9 h 139"/>
                <a:gd name="T28" fmla="*/ 64 w 115"/>
                <a:gd name="T29" fmla="*/ 26 h 139"/>
                <a:gd name="T30" fmla="*/ 43 w 115"/>
                <a:gd name="T31" fmla="*/ 50 h 139"/>
                <a:gd name="T32" fmla="*/ 23 w 115"/>
                <a:gd name="T33" fmla="*/ 76 h 139"/>
                <a:gd name="T34" fmla="*/ 39 w 115"/>
                <a:gd name="T35" fmla="*/ 94 h 139"/>
                <a:gd name="T36" fmla="*/ 61 w 115"/>
                <a:gd name="T37" fmla="*/ 89 h 139"/>
                <a:gd name="T38" fmla="*/ 81 w 115"/>
                <a:gd name="T39" fmla="*/ 90 h 139"/>
                <a:gd name="T40" fmla="*/ 115 w 115"/>
                <a:gd name="T41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39">
                  <a:moveTo>
                    <a:pt x="115" y="97"/>
                  </a:moveTo>
                  <a:cubicBezTo>
                    <a:pt x="112" y="104"/>
                    <a:pt x="105" y="105"/>
                    <a:pt x="99" y="109"/>
                  </a:cubicBezTo>
                  <a:cubicBezTo>
                    <a:pt x="94" y="113"/>
                    <a:pt x="88" y="114"/>
                    <a:pt x="82" y="110"/>
                  </a:cubicBezTo>
                  <a:cubicBezTo>
                    <a:pt x="69" y="99"/>
                    <a:pt x="60" y="108"/>
                    <a:pt x="53" y="118"/>
                  </a:cubicBezTo>
                  <a:cubicBezTo>
                    <a:pt x="50" y="121"/>
                    <a:pt x="47" y="125"/>
                    <a:pt x="44" y="128"/>
                  </a:cubicBezTo>
                  <a:cubicBezTo>
                    <a:pt x="32" y="139"/>
                    <a:pt x="26" y="137"/>
                    <a:pt x="17" y="125"/>
                  </a:cubicBezTo>
                  <a:cubicBezTo>
                    <a:pt x="5" y="108"/>
                    <a:pt x="3" y="89"/>
                    <a:pt x="7" y="70"/>
                  </a:cubicBezTo>
                  <a:cubicBezTo>
                    <a:pt x="10" y="55"/>
                    <a:pt x="10" y="43"/>
                    <a:pt x="3" y="30"/>
                  </a:cubicBezTo>
                  <a:cubicBezTo>
                    <a:pt x="0" y="24"/>
                    <a:pt x="0" y="17"/>
                    <a:pt x="2" y="10"/>
                  </a:cubicBezTo>
                  <a:cubicBezTo>
                    <a:pt x="3" y="6"/>
                    <a:pt x="4" y="2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3" y="13"/>
                    <a:pt x="5" y="28"/>
                    <a:pt x="19" y="30"/>
                  </a:cubicBezTo>
                  <a:cubicBezTo>
                    <a:pt x="31" y="33"/>
                    <a:pt x="30" y="17"/>
                    <a:pt x="35" y="9"/>
                  </a:cubicBezTo>
                  <a:cubicBezTo>
                    <a:pt x="51" y="4"/>
                    <a:pt x="60" y="8"/>
                    <a:pt x="64" y="26"/>
                  </a:cubicBezTo>
                  <a:cubicBezTo>
                    <a:pt x="68" y="44"/>
                    <a:pt x="55" y="47"/>
                    <a:pt x="43" y="50"/>
                  </a:cubicBezTo>
                  <a:cubicBezTo>
                    <a:pt x="30" y="54"/>
                    <a:pt x="23" y="62"/>
                    <a:pt x="23" y="76"/>
                  </a:cubicBezTo>
                  <a:cubicBezTo>
                    <a:pt x="23" y="86"/>
                    <a:pt x="30" y="91"/>
                    <a:pt x="39" y="94"/>
                  </a:cubicBezTo>
                  <a:cubicBezTo>
                    <a:pt x="47" y="98"/>
                    <a:pt x="54" y="93"/>
                    <a:pt x="61" y="89"/>
                  </a:cubicBezTo>
                  <a:cubicBezTo>
                    <a:pt x="68" y="86"/>
                    <a:pt x="76" y="84"/>
                    <a:pt x="81" y="90"/>
                  </a:cubicBezTo>
                  <a:cubicBezTo>
                    <a:pt x="91" y="103"/>
                    <a:pt x="103" y="98"/>
                    <a:pt x="115" y="97"/>
                  </a:cubicBezTo>
                  <a:close/>
                </a:path>
              </a:pathLst>
            </a:custGeom>
            <a:solidFill>
              <a:srgbClr val="FAB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33A3D0EA-7F0F-F809-0F68-73154E8E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1844"/>
              <a:ext cx="122" cy="135"/>
            </a:xfrm>
            <a:custGeom>
              <a:avLst/>
              <a:gdLst>
                <a:gd name="T0" fmla="*/ 50 w 53"/>
                <a:gd name="T1" fmla="*/ 16 h 59"/>
                <a:gd name="T2" fmla="*/ 19 w 53"/>
                <a:gd name="T3" fmla="*/ 57 h 59"/>
                <a:gd name="T4" fmla="*/ 4 w 53"/>
                <a:gd name="T5" fmla="*/ 53 h 59"/>
                <a:gd name="T6" fmla="*/ 10 w 53"/>
                <a:gd name="T7" fmla="*/ 40 h 59"/>
                <a:gd name="T8" fmla="*/ 35 w 53"/>
                <a:gd name="T9" fmla="*/ 13 h 59"/>
                <a:gd name="T10" fmla="*/ 47 w 53"/>
                <a:gd name="T11" fmla="*/ 2 h 59"/>
                <a:gd name="T12" fmla="*/ 50 w 53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9">
                  <a:moveTo>
                    <a:pt x="50" y="16"/>
                  </a:moveTo>
                  <a:cubicBezTo>
                    <a:pt x="50" y="35"/>
                    <a:pt x="35" y="53"/>
                    <a:pt x="19" y="57"/>
                  </a:cubicBezTo>
                  <a:cubicBezTo>
                    <a:pt x="12" y="59"/>
                    <a:pt x="7" y="58"/>
                    <a:pt x="4" y="53"/>
                  </a:cubicBezTo>
                  <a:cubicBezTo>
                    <a:pt x="0" y="47"/>
                    <a:pt x="5" y="43"/>
                    <a:pt x="10" y="40"/>
                  </a:cubicBezTo>
                  <a:cubicBezTo>
                    <a:pt x="21" y="34"/>
                    <a:pt x="27" y="23"/>
                    <a:pt x="35" y="13"/>
                  </a:cubicBezTo>
                  <a:cubicBezTo>
                    <a:pt x="38" y="9"/>
                    <a:pt x="39" y="0"/>
                    <a:pt x="47" y="2"/>
                  </a:cubicBezTo>
                  <a:cubicBezTo>
                    <a:pt x="53" y="5"/>
                    <a:pt x="49" y="12"/>
                    <a:pt x="50" y="16"/>
                  </a:cubicBezTo>
                  <a:close/>
                </a:path>
              </a:pathLst>
            </a:custGeom>
            <a:solidFill>
              <a:srgbClr val="EC8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CED3E420-FEFF-3962-5530-FBF3C1F6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885"/>
              <a:ext cx="956" cy="655"/>
            </a:xfrm>
            <a:custGeom>
              <a:avLst/>
              <a:gdLst>
                <a:gd name="T0" fmla="*/ 310 w 416"/>
                <a:gd name="T1" fmla="*/ 70 h 285"/>
                <a:gd name="T2" fmla="*/ 325 w 416"/>
                <a:gd name="T3" fmla="*/ 83 h 285"/>
                <a:gd name="T4" fmla="*/ 351 w 416"/>
                <a:gd name="T5" fmla="*/ 118 h 285"/>
                <a:gd name="T6" fmla="*/ 361 w 416"/>
                <a:gd name="T7" fmla="*/ 140 h 285"/>
                <a:gd name="T8" fmla="*/ 380 w 416"/>
                <a:gd name="T9" fmla="*/ 161 h 285"/>
                <a:gd name="T10" fmla="*/ 413 w 416"/>
                <a:gd name="T11" fmla="*/ 184 h 285"/>
                <a:gd name="T12" fmla="*/ 412 w 416"/>
                <a:gd name="T13" fmla="*/ 223 h 285"/>
                <a:gd name="T14" fmla="*/ 410 w 416"/>
                <a:gd name="T15" fmla="*/ 262 h 285"/>
                <a:gd name="T16" fmla="*/ 386 w 416"/>
                <a:gd name="T17" fmla="*/ 278 h 285"/>
                <a:gd name="T18" fmla="*/ 382 w 416"/>
                <a:gd name="T19" fmla="*/ 273 h 285"/>
                <a:gd name="T20" fmla="*/ 372 w 416"/>
                <a:gd name="T21" fmla="*/ 239 h 285"/>
                <a:gd name="T22" fmla="*/ 386 w 416"/>
                <a:gd name="T23" fmla="*/ 232 h 285"/>
                <a:gd name="T24" fmla="*/ 398 w 416"/>
                <a:gd name="T25" fmla="*/ 208 h 285"/>
                <a:gd name="T26" fmla="*/ 396 w 416"/>
                <a:gd name="T27" fmla="*/ 185 h 285"/>
                <a:gd name="T28" fmla="*/ 391 w 416"/>
                <a:gd name="T29" fmla="*/ 172 h 285"/>
                <a:gd name="T30" fmla="*/ 381 w 416"/>
                <a:gd name="T31" fmla="*/ 180 h 285"/>
                <a:gd name="T32" fmla="*/ 354 w 416"/>
                <a:gd name="T33" fmla="*/ 219 h 285"/>
                <a:gd name="T34" fmla="*/ 319 w 416"/>
                <a:gd name="T35" fmla="*/ 214 h 285"/>
                <a:gd name="T36" fmla="*/ 298 w 416"/>
                <a:gd name="T37" fmla="*/ 202 h 285"/>
                <a:gd name="T38" fmla="*/ 286 w 416"/>
                <a:gd name="T39" fmla="*/ 193 h 285"/>
                <a:gd name="T40" fmla="*/ 226 w 416"/>
                <a:gd name="T41" fmla="*/ 134 h 285"/>
                <a:gd name="T42" fmla="*/ 167 w 416"/>
                <a:gd name="T43" fmla="*/ 119 h 285"/>
                <a:gd name="T44" fmla="*/ 131 w 416"/>
                <a:gd name="T45" fmla="*/ 104 h 285"/>
                <a:gd name="T46" fmla="*/ 108 w 416"/>
                <a:gd name="T47" fmla="*/ 98 h 285"/>
                <a:gd name="T48" fmla="*/ 104 w 416"/>
                <a:gd name="T49" fmla="*/ 124 h 285"/>
                <a:gd name="T50" fmla="*/ 90 w 416"/>
                <a:gd name="T51" fmla="*/ 162 h 285"/>
                <a:gd name="T52" fmla="*/ 83 w 416"/>
                <a:gd name="T53" fmla="*/ 168 h 285"/>
                <a:gd name="T54" fmla="*/ 41 w 416"/>
                <a:gd name="T55" fmla="*/ 178 h 285"/>
                <a:gd name="T56" fmla="*/ 26 w 416"/>
                <a:gd name="T57" fmla="*/ 174 h 285"/>
                <a:gd name="T58" fmla="*/ 22 w 416"/>
                <a:gd name="T59" fmla="*/ 174 h 285"/>
                <a:gd name="T60" fmla="*/ 7 w 416"/>
                <a:gd name="T61" fmla="*/ 113 h 285"/>
                <a:gd name="T62" fmla="*/ 11 w 416"/>
                <a:gd name="T63" fmla="*/ 68 h 285"/>
                <a:gd name="T64" fmla="*/ 35 w 416"/>
                <a:gd name="T65" fmla="*/ 41 h 285"/>
                <a:gd name="T66" fmla="*/ 51 w 416"/>
                <a:gd name="T67" fmla="*/ 41 h 285"/>
                <a:gd name="T68" fmla="*/ 57 w 416"/>
                <a:gd name="T69" fmla="*/ 42 h 285"/>
                <a:gd name="T70" fmla="*/ 61 w 416"/>
                <a:gd name="T71" fmla="*/ 43 h 285"/>
                <a:gd name="T72" fmla="*/ 138 w 416"/>
                <a:gd name="T73" fmla="*/ 21 h 285"/>
                <a:gd name="T74" fmla="*/ 185 w 416"/>
                <a:gd name="T75" fmla="*/ 12 h 285"/>
                <a:gd name="T76" fmla="*/ 208 w 416"/>
                <a:gd name="T77" fmla="*/ 8 h 285"/>
                <a:gd name="T78" fmla="*/ 242 w 416"/>
                <a:gd name="T79" fmla="*/ 26 h 285"/>
                <a:gd name="T80" fmla="*/ 250 w 416"/>
                <a:gd name="T81" fmla="*/ 52 h 285"/>
                <a:gd name="T82" fmla="*/ 253 w 416"/>
                <a:gd name="T83" fmla="*/ 51 h 285"/>
                <a:gd name="T84" fmla="*/ 273 w 416"/>
                <a:gd name="T85" fmla="*/ 30 h 285"/>
                <a:gd name="T86" fmla="*/ 290 w 416"/>
                <a:gd name="T87" fmla="*/ 54 h 285"/>
                <a:gd name="T88" fmla="*/ 310 w 416"/>
                <a:gd name="T89" fmla="*/ 7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285">
                  <a:moveTo>
                    <a:pt x="310" y="70"/>
                  </a:moveTo>
                  <a:cubicBezTo>
                    <a:pt x="318" y="70"/>
                    <a:pt x="325" y="75"/>
                    <a:pt x="325" y="83"/>
                  </a:cubicBezTo>
                  <a:cubicBezTo>
                    <a:pt x="326" y="101"/>
                    <a:pt x="339" y="109"/>
                    <a:pt x="351" y="118"/>
                  </a:cubicBezTo>
                  <a:cubicBezTo>
                    <a:pt x="358" y="124"/>
                    <a:pt x="364" y="129"/>
                    <a:pt x="361" y="140"/>
                  </a:cubicBezTo>
                  <a:cubicBezTo>
                    <a:pt x="356" y="153"/>
                    <a:pt x="365" y="162"/>
                    <a:pt x="380" y="161"/>
                  </a:cubicBezTo>
                  <a:cubicBezTo>
                    <a:pt x="406" y="157"/>
                    <a:pt x="407" y="159"/>
                    <a:pt x="413" y="184"/>
                  </a:cubicBezTo>
                  <a:cubicBezTo>
                    <a:pt x="415" y="197"/>
                    <a:pt x="416" y="211"/>
                    <a:pt x="412" y="223"/>
                  </a:cubicBezTo>
                  <a:cubicBezTo>
                    <a:pt x="408" y="236"/>
                    <a:pt x="407" y="249"/>
                    <a:pt x="410" y="262"/>
                  </a:cubicBezTo>
                  <a:cubicBezTo>
                    <a:pt x="412" y="282"/>
                    <a:pt x="407" y="285"/>
                    <a:pt x="386" y="278"/>
                  </a:cubicBezTo>
                  <a:cubicBezTo>
                    <a:pt x="385" y="276"/>
                    <a:pt x="383" y="275"/>
                    <a:pt x="382" y="273"/>
                  </a:cubicBezTo>
                  <a:cubicBezTo>
                    <a:pt x="374" y="263"/>
                    <a:pt x="374" y="251"/>
                    <a:pt x="372" y="239"/>
                  </a:cubicBezTo>
                  <a:cubicBezTo>
                    <a:pt x="375" y="233"/>
                    <a:pt x="381" y="233"/>
                    <a:pt x="386" y="232"/>
                  </a:cubicBezTo>
                  <a:cubicBezTo>
                    <a:pt x="397" y="228"/>
                    <a:pt x="402" y="220"/>
                    <a:pt x="398" y="208"/>
                  </a:cubicBezTo>
                  <a:cubicBezTo>
                    <a:pt x="396" y="201"/>
                    <a:pt x="395" y="193"/>
                    <a:pt x="396" y="185"/>
                  </a:cubicBezTo>
                  <a:cubicBezTo>
                    <a:pt x="396" y="180"/>
                    <a:pt x="399" y="173"/>
                    <a:pt x="391" y="172"/>
                  </a:cubicBezTo>
                  <a:cubicBezTo>
                    <a:pt x="386" y="171"/>
                    <a:pt x="383" y="176"/>
                    <a:pt x="381" y="180"/>
                  </a:cubicBezTo>
                  <a:cubicBezTo>
                    <a:pt x="376" y="196"/>
                    <a:pt x="363" y="206"/>
                    <a:pt x="354" y="219"/>
                  </a:cubicBezTo>
                  <a:cubicBezTo>
                    <a:pt x="343" y="215"/>
                    <a:pt x="331" y="215"/>
                    <a:pt x="319" y="214"/>
                  </a:cubicBezTo>
                  <a:cubicBezTo>
                    <a:pt x="311" y="213"/>
                    <a:pt x="304" y="207"/>
                    <a:pt x="298" y="202"/>
                  </a:cubicBezTo>
                  <a:cubicBezTo>
                    <a:pt x="294" y="199"/>
                    <a:pt x="289" y="197"/>
                    <a:pt x="286" y="193"/>
                  </a:cubicBezTo>
                  <a:cubicBezTo>
                    <a:pt x="265" y="174"/>
                    <a:pt x="249" y="150"/>
                    <a:pt x="226" y="134"/>
                  </a:cubicBezTo>
                  <a:cubicBezTo>
                    <a:pt x="207" y="125"/>
                    <a:pt x="187" y="122"/>
                    <a:pt x="167" y="119"/>
                  </a:cubicBezTo>
                  <a:cubicBezTo>
                    <a:pt x="154" y="117"/>
                    <a:pt x="142" y="109"/>
                    <a:pt x="131" y="104"/>
                  </a:cubicBezTo>
                  <a:cubicBezTo>
                    <a:pt x="123" y="100"/>
                    <a:pt x="118" y="90"/>
                    <a:pt x="108" y="98"/>
                  </a:cubicBezTo>
                  <a:cubicBezTo>
                    <a:pt x="100" y="105"/>
                    <a:pt x="99" y="116"/>
                    <a:pt x="104" y="124"/>
                  </a:cubicBezTo>
                  <a:cubicBezTo>
                    <a:pt x="114" y="142"/>
                    <a:pt x="111" y="155"/>
                    <a:pt x="90" y="162"/>
                  </a:cubicBezTo>
                  <a:cubicBezTo>
                    <a:pt x="87" y="163"/>
                    <a:pt x="85" y="166"/>
                    <a:pt x="83" y="168"/>
                  </a:cubicBezTo>
                  <a:cubicBezTo>
                    <a:pt x="72" y="189"/>
                    <a:pt x="60" y="192"/>
                    <a:pt x="41" y="178"/>
                  </a:cubicBezTo>
                  <a:cubicBezTo>
                    <a:pt x="36" y="175"/>
                    <a:pt x="31" y="173"/>
                    <a:pt x="26" y="174"/>
                  </a:cubicBezTo>
                  <a:cubicBezTo>
                    <a:pt x="25" y="174"/>
                    <a:pt x="23" y="174"/>
                    <a:pt x="22" y="174"/>
                  </a:cubicBezTo>
                  <a:cubicBezTo>
                    <a:pt x="0" y="158"/>
                    <a:pt x="3" y="135"/>
                    <a:pt x="7" y="113"/>
                  </a:cubicBezTo>
                  <a:cubicBezTo>
                    <a:pt x="10" y="98"/>
                    <a:pt x="14" y="84"/>
                    <a:pt x="11" y="68"/>
                  </a:cubicBezTo>
                  <a:cubicBezTo>
                    <a:pt x="7" y="50"/>
                    <a:pt x="17" y="41"/>
                    <a:pt x="35" y="41"/>
                  </a:cubicBezTo>
                  <a:cubicBezTo>
                    <a:pt x="40" y="40"/>
                    <a:pt x="46" y="40"/>
                    <a:pt x="51" y="41"/>
                  </a:cubicBezTo>
                  <a:cubicBezTo>
                    <a:pt x="53" y="41"/>
                    <a:pt x="55" y="41"/>
                    <a:pt x="57" y="42"/>
                  </a:cubicBezTo>
                  <a:cubicBezTo>
                    <a:pt x="58" y="42"/>
                    <a:pt x="60" y="43"/>
                    <a:pt x="61" y="43"/>
                  </a:cubicBezTo>
                  <a:cubicBezTo>
                    <a:pt x="84" y="28"/>
                    <a:pt x="114" y="35"/>
                    <a:pt x="138" y="21"/>
                  </a:cubicBezTo>
                  <a:cubicBezTo>
                    <a:pt x="153" y="13"/>
                    <a:pt x="168" y="7"/>
                    <a:pt x="185" y="12"/>
                  </a:cubicBezTo>
                  <a:cubicBezTo>
                    <a:pt x="194" y="15"/>
                    <a:pt x="200" y="11"/>
                    <a:pt x="208" y="8"/>
                  </a:cubicBezTo>
                  <a:cubicBezTo>
                    <a:pt x="226" y="0"/>
                    <a:pt x="238" y="6"/>
                    <a:pt x="242" y="26"/>
                  </a:cubicBezTo>
                  <a:cubicBezTo>
                    <a:pt x="244" y="35"/>
                    <a:pt x="243" y="45"/>
                    <a:pt x="250" y="52"/>
                  </a:cubicBezTo>
                  <a:cubicBezTo>
                    <a:pt x="251" y="52"/>
                    <a:pt x="253" y="52"/>
                    <a:pt x="253" y="51"/>
                  </a:cubicBezTo>
                  <a:cubicBezTo>
                    <a:pt x="258" y="41"/>
                    <a:pt x="260" y="28"/>
                    <a:pt x="273" y="30"/>
                  </a:cubicBezTo>
                  <a:cubicBezTo>
                    <a:pt x="285" y="31"/>
                    <a:pt x="289" y="43"/>
                    <a:pt x="290" y="54"/>
                  </a:cubicBezTo>
                  <a:cubicBezTo>
                    <a:pt x="292" y="67"/>
                    <a:pt x="302" y="67"/>
                    <a:pt x="310" y="70"/>
                  </a:cubicBezTo>
                  <a:close/>
                </a:path>
              </a:pathLst>
            </a:custGeom>
            <a:solidFill>
              <a:srgbClr val="FED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E768029F-011B-8104-D2DF-880A3CA04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1690"/>
              <a:ext cx="896" cy="466"/>
            </a:xfrm>
            <a:custGeom>
              <a:avLst/>
              <a:gdLst>
                <a:gd name="T0" fmla="*/ 110 w 390"/>
                <a:gd name="T1" fmla="*/ 131 h 203"/>
                <a:gd name="T2" fmla="*/ 106 w 390"/>
                <a:gd name="T3" fmla="*/ 131 h 203"/>
                <a:gd name="T4" fmla="*/ 90 w 390"/>
                <a:gd name="T5" fmla="*/ 128 h 203"/>
                <a:gd name="T6" fmla="*/ 68 w 390"/>
                <a:gd name="T7" fmla="*/ 123 h 203"/>
                <a:gd name="T8" fmla="*/ 56 w 390"/>
                <a:gd name="T9" fmla="*/ 134 h 203"/>
                <a:gd name="T10" fmla="*/ 54 w 390"/>
                <a:gd name="T11" fmla="*/ 139 h 203"/>
                <a:gd name="T12" fmla="*/ 24 w 390"/>
                <a:gd name="T13" fmla="*/ 165 h 203"/>
                <a:gd name="T14" fmla="*/ 20 w 390"/>
                <a:gd name="T15" fmla="*/ 184 h 203"/>
                <a:gd name="T16" fmla="*/ 30 w 390"/>
                <a:gd name="T17" fmla="*/ 203 h 203"/>
                <a:gd name="T18" fmla="*/ 22 w 390"/>
                <a:gd name="T19" fmla="*/ 197 h 203"/>
                <a:gd name="T20" fmla="*/ 13 w 390"/>
                <a:gd name="T21" fmla="*/ 157 h 203"/>
                <a:gd name="T22" fmla="*/ 29 w 390"/>
                <a:gd name="T23" fmla="*/ 151 h 203"/>
                <a:gd name="T24" fmla="*/ 46 w 390"/>
                <a:gd name="T25" fmla="*/ 152 h 203"/>
                <a:gd name="T26" fmla="*/ 46 w 390"/>
                <a:gd name="T27" fmla="*/ 136 h 203"/>
                <a:gd name="T28" fmla="*/ 53 w 390"/>
                <a:gd name="T29" fmla="*/ 105 h 203"/>
                <a:gd name="T30" fmla="*/ 98 w 390"/>
                <a:gd name="T31" fmla="*/ 63 h 203"/>
                <a:gd name="T32" fmla="*/ 174 w 390"/>
                <a:gd name="T33" fmla="*/ 19 h 203"/>
                <a:gd name="T34" fmla="*/ 188 w 390"/>
                <a:gd name="T35" fmla="*/ 21 h 203"/>
                <a:gd name="T36" fmla="*/ 319 w 390"/>
                <a:gd name="T37" fmla="*/ 3 h 203"/>
                <a:gd name="T38" fmla="*/ 390 w 390"/>
                <a:gd name="T39" fmla="*/ 15 h 203"/>
                <a:gd name="T40" fmla="*/ 379 w 390"/>
                <a:gd name="T41" fmla="*/ 19 h 203"/>
                <a:gd name="T42" fmla="*/ 355 w 390"/>
                <a:gd name="T43" fmla="*/ 44 h 203"/>
                <a:gd name="T44" fmla="*/ 338 w 390"/>
                <a:gd name="T45" fmla="*/ 74 h 203"/>
                <a:gd name="T46" fmla="*/ 323 w 390"/>
                <a:gd name="T47" fmla="*/ 106 h 203"/>
                <a:gd name="T48" fmla="*/ 318 w 390"/>
                <a:gd name="T49" fmla="*/ 117 h 203"/>
                <a:gd name="T50" fmla="*/ 305 w 390"/>
                <a:gd name="T51" fmla="*/ 124 h 203"/>
                <a:gd name="T52" fmla="*/ 295 w 390"/>
                <a:gd name="T53" fmla="*/ 110 h 203"/>
                <a:gd name="T54" fmla="*/ 258 w 390"/>
                <a:gd name="T55" fmla="*/ 84 h 203"/>
                <a:gd name="T56" fmla="*/ 200 w 390"/>
                <a:gd name="T57" fmla="*/ 68 h 203"/>
                <a:gd name="T58" fmla="*/ 171 w 390"/>
                <a:gd name="T59" fmla="*/ 50 h 203"/>
                <a:gd name="T60" fmla="*/ 127 w 390"/>
                <a:gd name="T61" fmla="*/ 54 h 203"/>
                <a:gd name="T62" fmla="*/ 120 w 390"/>
                <a:gd name="T63" fmla="*/ 95 h 203"/>
                <a:gd name="T64" fmla="*/ 120 w 390"/>
                <a:gd name="T65" fmla="*/ 127 h 203"/>
                <a:gd name="T66" fmla="*/ 110 w 390"/>
                <a:gd name="T67" fmla="*/ 1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203">
                  <a:moveTo>
                    <a:pt x="110" y="131"/>
                  </a:moveTo>
                  <a:cubicBezTo>
                    <a:pt x="109" y="131"/>
                    <a:pt x="107" y="131"/>
                    <a:pt x="106" y="131"/>
                  </a:cubicBezTo>
                  <a:cubicBezTo>
                    <a:pt x="101" y="127"/>
                    <a:pt x="95" y="130"/>
                    <a:pt x="90" y="128"/>
                  </a:cubicBezTo>
                  <a:cubicBezTo>
                    <a:pt x="83" y="126"/>
                    <a:pt x="76" y="124"/>
                    <a:pt x="68" y="123"/>
                  </a:cubicBezTo>
                  <a:cubicBezTo>
                    <a:pt x="60" y="123"/>
                    <a:pt x="55" y="125"/>
                    <a:pt x="56" y="134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3" y="165"/>
                    <a:pt x="53" y="164"/>
                    <a:pt x="24" y="165"/>
                  </a:cubicBezTo>
                  <a:cubicBezTo>
                    <a:pt x="12" y="166"/>
                    <a:pt x="18" y="178"/>
                    <a:pt x="20" y="184"/>
                  </a:cubicBezTo>
                  <a:cubicBezTo>
                    <a:pt x="21" y="191"/>
                    <a:pt x="30" y="194"/>
                    <a:pt x="30" y="203"/>
                  </a:cubicBezTo>
                  <a:cubicBezTo>
                    <a:pt x="27" y="201"/>
                    <a:pt x="25" y="199"/>
                    <a:pt x="22" y="197"/>
                  </a:cubicBezTo>
                  <a:cubicBezTo>
                    <a:pt x="1" y="184"/>
                    <a:pt x="0" y="179"/>
                    <a:pt x="13" y="157"/>
                  </a:cubicBezTo>
                  <a:cubicBezTo>
                    <a:pt x="17" y="150"/>
                    <a:pt x="20" y="144"/>
                    <a:pt x="29" y="151"/>
                  </a:cubicBezTo>
                  <a:cubicBezTo>
                    <a:pt x="34" y="156"/>
                    <a:pt x="40" y="156"/>
                    <a:pt x="46" y="152"/>
                  </a:cubicBezTo>
                  <a:cubicBezTo>
                    <a:pt x="52" y="147"/>
                    <a:pt x="50" y="141"/>
                    <a:pt x="46" y="136"/>
                  </a:cubicBezTo>
                  <a:cubicBezTo>
                    <a:pt x="38" y="123"/>
                    <a:pt x="45" y="115"/>
                    <a:pt x="53" y="105"/>
                  </a:cubicBezTo>
                  <a:cubicBezTo>
                    <a:pt x="67" y="89"/>
                    <a:pt x="87" y="81"/>
                    <a:pt x="98" y="63"/>
                  </a:cubicBezTo>
                  <a:cubicBezTo>
                    <a:pt x="119" y="40"/>
                    <a:pt x="147" y="31"/>
                    <a:pt x="174" y="19"/>
                  </a:cubicBezTo>
                  <a:cubicBezTo>
                    <a:pt x="178" y="24"/>
                    <a:pt x="183" y="23"/>
                    <a:pt x="188" y="21"/>
                  </a:cubicBezTo>
                  <a:cubicBezTo>
                    <a:pt x="230" y="5"/>
                    <a:pt x="274" y="0"/>
                    <a:pt x="319" y="3"/>
                  </a:cubicBezTo>
                  <a:cubicBezTo>
                    <a:pt x="343" y="5"/>
                    <a:pt x="367" y="5"/>
                    <a:pt x="390" y="15"/>
                  </a:cubicBezTo>
                  <a:cubicBezTo>
                    <a:pt x="387" y="18"/>
                    <a:pt x="383" y="20"/>
                    <a:pt x="379" y="19"/>
                  </a:cubicBezTo>
                  <a:cubicBezTo>
                    <a:pt x="360" y="17"/>
                    <a:pt x="354" y="27"/>
                    <a:pt x="355" y="44"/>
                  </a:cubicBezTo>
                  <a:cubicBezTo>
                    <a:pt x="356" y="58"/>
                    <a:pt x="351" y="68"/>
                    <a:pt x="338" y="74"/>
                  </a:cubicBezTo>
                  <a:cubicBezTo>
                    <a:pt x="324" y="80"/>
                    <a:pt x="323" y="93"/>
                    <a:pt x="323" y="106"/>
                  </a:cubicBezTo>
                  <a:cubicBezTo>
                    <a:pt x="322" y="110"/>
                    <a:pt x="321" y="114"/>
                    <a:pt x="318" y="117"/>
                  </a:cubicBezTo>
                  <a:cubicBezTo>
                    <a:pt x="314" y="120"/>
                    <a:pt x="311" y="126"/>
                    <a:pt x="305" y="124"/>
                  </a:cubicBezTo>
                  <a:cubicBezTo>
                    <a:pt x="298" y="122"/>
                    <a:pt x="296" y="116"/>
                    <a:pt x="295" y="110"/>
                  </a:cubicBezTo>
                  <a:cubicBezTo>
                    <a:pt x="290" y="83"/>
                    <a:pt x="284" y="80"/>
                    <a:pt x="258" y="84"/>
                  </a:cubicBezTo>
                  <a:cubicBezTo>
                    <a:pt x="236" y="87"/>
                    <a:pt x="217" y="78"/>
                    <a:pt x="200" y="68"/>
                  </a:cubicBezTo>
                  <a:cubicBezTo>
                    <a:pt x="190" y="62"/>
                    <a:pt x="180" y="57"/>
                    <a:pt x="171" y="50"/>
                  </a:cubicBezTo>
                  <a:cubicBezTo>
                    <a:pt x="155" y="39"/>
                    <a:pt x="140" y="43"/>
                    <a:pt x="127" y="54"/>
                  </a:cubicBezTo>
                  <a:cubicBezTo>
                    <a:pt x="114" y="65"/>
                    <a:pt x="114" y="80"/>
                    <a:pt x="120" y="95"/>
                  </a:cubicBezTo>
                  <a:cubicBezTo>
                    <a:pt x="123" y="105"/>
                    <a:pt x="128" y="116"/>
                    <a:pt x="120" y="127"/>
                  </a:cubicBezTo>
                  <a:cubicBezTo>
                    <a:pt x="118" y="130"/>
                    <a:pt x="115" y="132"/>
                    <a:pt x="110" y="131"/>
                  </a:cubicBezTo>
                  <a:close/>
                </a:path>
              </a:pathLst>
            </a:custGeom>
            <a:solidFill>
              <a:srgbClr val="F6A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070CE994-A055-32EB-B0C8-4F6A7C68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961"/>
              <a:ext cx="150" cy="377"/>
            </a:xfrm>
            <a:custGeom>
              <a:avLst/>
              <a:gdLst>
                <a:gd name="T0" fmla="*/ 13 w 65"/>
                <a:gd name="T1" fmla="*/ 21 h 164"/>
                <a:gd name="T2" fmla="*/ 13 w 65"/>
                <a:gd name="T3" fmla="*/ 17 h 164"/>
                <a:gd name="T4" fmla="*/ 49 w 65"/>
                <a:gd name="T5" fmla="*/ 9 h 164"/>
                <a:gd name="T6" fmla="*/ 65 w 65"/>
                <a:gd name="T7" fmla="*/ 13 h 164"/>
                <a:gd name="T8" fmla="*/ 61 w 65"/>
                <a:gd name="T9" fmla="*/ 13 h 164"/>
                <a:gd name="T10" fmla="*/ 30 w 65"/>
                <a:gd name="T11" fmla="*/ 52 h 164"/>
                <a:gd name="T12" fmla="*/ 28 w 65"/>
                <a:gd name="T13" fmla="*/ 67 h 164"/>
                <a:gd name="T14" fmla="*/ 33 w 65"/>
                <a:gd name="T15" fmla="*/ 141 h 164"/>
                <a:gd name="T16" fmla="*/ 20 w 65"/>
                <a:gd name="T17" fmla="*/ 164 h 164"/>
                <a:gd name="T18" fmla="*/ 1 w 65"/>
                <a:gd name="T19" fmla="*/ 78 h 164"/>
                <a:gd name="T20" fmla="*/ 9 w 65"/>
                <a:gd name="T21" fmla="*/ 59 h 164"/>
                <a:gd name="T22" fmla="*/ 13 w 65"/>
                <a:gd name="T23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64">
                  <a:moveTo>
                    <a:pt x="13" y="21"/>
                  </a:moveTo>
                  <a:cubicBezTo>
                    <a:pt x="13" y="19"/>
                    <a:pt x="13" y="18"/>
                    <a:pt x="13" y="17"/>
                  </a:cubicBezTo>
                  <a:cubicBezTo>
                    <a:pt x="20" y="1"/>
                    <a:pt x="24" y="0"/>
                    <a:pt x="49" y="9"/>
                  </a:cubicBezTo>
                  <a:cubicBezTo>
                    <a:pt x="55" y="9"/>
                    <a:pt x="61" y="7"/>
                    <a:pt x="65" y="13"/>
                  </a:cubicBezTo>
                  <a:cubicBezTo>
                    <a:pt x="64" y="13"/>
                    <a:pt x="62" y="13"/>
                    <a:pt x="61" y="13"/>
                  </a:cubicBezTo>
                  <a:cubicBezTo>
                    <a:pt x="23" y="13"/>
                    <a:pt x="22" y="14"/>
                    <a:pt x="30" y="52"/>
                  </a:cubicBezTo>
                  <a:cubicBezTo>
                    <a:pt x="31" y="58"/>
                    <a:pt x="30" y="62"/>
                    <a:pt x="28" y="67"/>
                  </a:cubicBezTo>
                  <a:cubicBezTo>
                    <a:pt x="17" y="93"/>
                    <a:pt x="18" y="117"/>
                    <a:pt x="33" y="141"/>
                  </a:cubicBezTo>
                  <a:cubicBezTo>
                    <a:pt x="19" y="142"/>
                    <a:pt x="29" y="157"/>
                    <a:pt x="20" y="164"/>
                  </a:cubicBezTo>
                  <a:cubicBezTo>
                    <a:pt x="17" y="134"/>
                    <a:pt x="6" y="107"/>
                    <a:pt x="1" y="78"/>
                  </a:cubicBezTo>
                  <a:cubicBezTo>
                    <a:pt x="0" y="71"/>
                    <a:pt x="4" y="63"/>
                    <a:pt x="9" y="59"/>
                  </a:cubicBezTo>
                  <a:cubicBezTo>
                    <a:pt x="24" y="47"/>
                    <a:pt x="19" y="34"/>
                    <a:pt x="13" y="21"/>
                  </a:cubicBezTo>
                  <a:close/>
                </a:path>
              </a:pathLst>
            </a:custGeom>
            <a:solidFill>
              <a:srgbClr val="FBB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00923094-2DDA-BB90-A401-91DC3089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2898"/>
              <a:ext cx="147" cy="106"/>
            </a:xfrm>
            <a:custGeom>
              <a:avLst/>
              <a:gdLst>
                <a:gd name="T0" fmla="*/ 36 w 64"/>
                <a:gd name="T1" fmla="*/ 45 h 46"/>
                <a:gd name="T2" fmla="*/ 9 w 64"/>
                <a:gd name="T3" fmla="*/ 35 h 46"/>
                <a:gd name="T4" fmla="*/ 5 w 64"/>
                <a:gd name="T5" fmla="*/ 18 h 46"/>
                <a:gd name="T6" fmla="*/ 46 w 64"/>
                <a:gd name="T7" fmla="*/ 16 h 46"/>
                <a:gd name="T8" fmla="*/ 52 w 64"/>
                <a:gd name="T9" fmla="*/ 21 h 46"/>
                <a:gd name="T10" fmla="*/ 59 w 64"/>
                <a:gd name="T11" fmla="*/ 37 h 46"/>
                <a:gd name="T12" fmla="*/ 36 w 64"/>
                <a:gd name="T1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6">
                  <a:moveTo>
                    <a:pt x="36" y="45"/>
                  </a:moveTo>
                  <a:cubicBezTo>
                    <a:pt x="29" y="46"/>
                    <a:pt x="19" y="39"/>
                    <a:pt x="9" y="35"/>
                  </a:cubicBezTo>
                  <a:cubicBezTo>
                    <a:pt x="0" y="32"/>
                    <a:pt x="1" y="25"/>
                    <a:pt x="5" y="18"/>
                  </a:cubicBezTo>
                  <a:cubicBezTo>
                    <a:pt x="15" y="1"/>
                    <a:pt x="34" y="0"/>
                    <a:pt x="46" y="16"/>
                  </a:cubicBezTo>
                  <a:cubicBezTo>
                    <a:pt x="47" y="18"/>
                    <a:pt x="50" y="19"/>
                    <a:pt x="52" y="21"/>
                  </a:cubicBezTo>
                  <a:cubicBezTo>
                    <a:pt x="56" y="25"/>
                    <a:pt x="64" y="28"/>
                    <a:pt x="59" y="37"/>
                  </a:cubicBezTo>
                  <a:cubicBezTo>
                    <a:pt x="56" y="42"/>
                    <a:pt x="48" y="46"/>
                    <a:pt x="36" y="45"/>
                  </a:cubicBezTo>
                  <a:close/>
                </a:path>
              </a:pathLst>
            </a:custGeom>
            <a:solidFill>
              <a:srgbClr val="FBC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7CC62222-4518-8A70-D47D-7BA2B1599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34"/>
              <a:ext cx="278" cy="423"/>
            </a:xfrm>
            <a:custGeom>
              <a:avLst/>
              <a:gdLst>
                <a:gd name="T0" fmla="*/ 65 w 121"/>
                <a:gd name="T1" fmla="*/ 63 h 184"/>
                <a:gd name="T2" fmla="*/ 69 w 121"/>
                <a:gd name="T3" fmla="*/ 54 h 184"/>
                <a:gd name="T4" fmla="*/ 69 w 121"/>
                <a:gd name="T5" fmla="*/ 44 h 184"/>
                <a:gd name="T6" fmla="*/ 93 w 121"/>
                <a:gd name="T7" fmla="*/ 28 h 184"/>
                <a:gd name="T8" fmla="*/ 109 w 121"/>
                <a:gd name="T9" fmla="*/ 11 h 184"/>
                <a:gd name="T10" fmla="*/ 112 w 121"/>
                <a:gd name="T11" fmla="*/ 36 h 184"/>
                <a:gd name="T12" fmla="*/ 96 w 121"/>
                <a:gd name="T13" fmla="*/ 63 h 184"/>
                <a:gd name="T14" fmla="*/ 90 w 121"/>
                <a:gd name="T15" fmla="*/ 73 h 184"/>
                <a:gd name="T16" fmla="*/ 93 w 121"/>
                <a:gd name="T17" fmla="*/ 95 h 184"/>
                <a:gd name="T18" fmla="*/ 92 w 121"/>
                <a:gd name="T19" fmla="*/ 113 h 184"/>
                <a:gd name="T20" fmla="*/ 77 w 121"/>
                <a:gd name="T21" fmla="*/ 172 h 184"/>
                <a:gd name="T22" fmla="*/ 61 w 121"/>
                <a:gd name="T23" fmla="*/ 178 h 184"/>
                <a:gd name="T24" fmla="*/ 51 w 121"/>
                <a:gd name="T25" fmla="*/ 159 h 184"/>
                <a:gd name="T26" fmla="*/ 26 w 121"/>
                <a:gd name="T27" fmla="*/ 130 h 184"/>
                <a:gd name="T28" fmla="*/ 3 w 121"/>
                <a:gd name="T29" fmla="*/ 119 h 184"/>
                <a:gd name="T30" fmla="*/ 33 w 121"/>
                <a:gd name="T31" fmla="*/ 100 h 184"/>
                <a:gd name="T32" fmla="*/ 57 w 121"/>
                <a:gd name="T33" fmla="*/ 82 h 184"/>
                <a:gd name="T34" fmla="*/ 65 w 121"/>
                <a:gd name="T35" fmla="*/ 6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84">
                  <a:moveTo>
                    <a:pt x="65" y="63"/>
                  </a:moveTo>
                  <a:cubicBezTo>
                    <a:pt x="66" y="60"/>
                    <a:pt x="68" y="57"/>
                    <a:pt x="69" y="54"/>
                  </a:cubicBezTo>
                  <a:cubicBezTo>
                    <a:pt x="69" y="51"/>
                    <a:pt x="69" y="47"/>
                    <a:pt x="69" y="44"/>
                  </a:cubicBezTo>
                  <a:cubicBezTo>
                    <a:pt x="68" y="26"/>
                    <a:pt x="85" y="33"/>
                    <a:pt x="93" y="28"/>
                  </a:cubicBezTo>
                  <a:cubicBezTo>
                    <a:pt x="100" y="23"/>
                    <a:pt x="86" y="0"/>
                    <a:pt x="109" y="11"/>
                  </a:cubicBezTo>
                  <a:cubicBezTo>
                    <a:pt x="109" y="19"/>
                    <a:pt x="110" y="28"/>
                    <a:pt x="112" y="36"/>
                  </a:cubicBezTo>
                  <a:cubicBezTo>
                    <a:pt x="115" y="49"/>
                    <a:pt x="121" y="65"/>
                    <a:pt x="96" y="63"/>
                  </a:cubicBezTo>
                  <a:cubicBezTo>
                    <a:pt x="90" y="63"/>
                    <a:pt x="89" y="67"/>
                    <a:pt x="90" y="73"/>
                  </a:cubicBezTo>
                  <a:cubicBezTo>
                    <a:pt x="92" y="80"/>
                    <a:pt x="92" y="87"/>
                    <a:pt x="93" y="95"/>
                  </a:cubicBezTo>
                  <a:cubicBezTo>
                    <a:pt x="86" y="100"/>
                    <a:pt x="90" y="106"/>
                    <a:pt x="92" y="113"/>
                  </a:cubicBezTo>
                  <a:cubicBezTo>
                    <a:pt x="95" y="134"/>
                    <a:pt x="93" y="155"/>
                    <a:pt x="77" y="172"/>
                  </a:cubicBezTo>
                  <a:cubicBezTo>
                    <a:pt x="73" y="176"/>
                    <a:pt x="69" y="184"/>
                    <a:pt x="61" y="178"/>
                  </a:cubicBezTo>
                  <a:cubicBezTo>
                    <a:pt x="54" y="174"/>
                    <a:pt x="50" y="168"/>
                    <a:pt x="51" y="159"/>
                  </a:cubicBezTo>
                  <a:cubicBezTo>
                    <a:pt x="52" y="143"/>
                    <a:pt x="41" y="132"/>
                    <a:pt x="26" y="130"/>
                  </a:cubicBezTo>
                  <a:cubicBezTo>
                    <a:pt x="17" y="129"/>
                    <a:pt x="0" y="135"/>
                    <a:pt x="3" y="119"/>
                  </a:cubicBezTo>
                  <a:cubicBezTo>
                    <a:pt x="5" y="106"/>
                    <a:pt x="18" y="96"/>
                    <a:pt x="33" y="100"/>
                  </a:cubicBezTo>
                  <a:cubicBezTo>
                    <a:pt x="50" y="104"/>
                    <a:pt x="58" y="100"/>
                    <a:pt x="57" y="82"/>
                  </a:cubicBezTo>
                  <a:cubicBezTo>
                    <a:pt x="52" y="73"/>
                    <a:pt x="58" y="68"/>
                    <a:pt x="65" y="63"/>
                  </a:cubicBezTo>
                  <a:close/>
                </a:path>
              </a:pathLst>
            </a:custGeom>
            <a:solidFill>
              <a:srgbClr val="FDD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54E44BBB-8C14-9353-6453-7D8E82C4A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20"/>
              <a:ext cx="330" cy="297"/>
            </a:xfrm>
            <a:custGeom>
              <a:avLst/>
              <a:gdLst>
                <a:gd name="T0" fmla="*/ 128 w 144"/>
                <a:gd name="T1" fmla="*/ 69 h 129"/>
                <a:gd name="T2" fmla="*/ 120 w 144"/>
                <a:gd name="T3" fmla="*/ 88 h 129"/>
                <a:gd name="T4" fmla="*/ 89 w 144"/>
                <a:gd name="T5" fmla="*/ 99 h 129"/>
                <a:gd name="T6" fmla="*/ 58 w 144"/>
                <a:gd name="T7" fmla="*/ 117 h 129"/>
                <a:gd name="T8" fmla="*/ 44 w 144"/>
                <a:gd name="T9" fmla="*/ 112 h 129"/>
                <a:gd name="T10" fmla="*/ 38 w 144"/>
                <a:gd name="T11" fmla="*/ 86 h 129"/>
                <a:gd name="T12" fmla="*/ 44 w 144"/>
                <a:gd name="T13" fmla="*/ 112 h 129"/>
                <a:gd name="T14" fmla="*/ 42 w 144"/>
                <a:gd name="T15" fmla="*/ 112 h 129"/>
                <a:gd name="T16" fmla="*/ 17 w 144"/>
                <a:gd name="T17" fmla="*/ 95 h 129"/>
                <a:gd name="T18" fmla="*/ 8 w 144"/>
                <a:gd name="T19" fmla="*/ 125 h 129"/>
                <a:gd name="T20" fmla="*/ 4 w 144"/>
                <a:gd name="T21" fmla="*/ 97 h 129"/>
                <a:gd name="T22" fmla="*/ 8 w 144"/>
                <a:gd name="T23" fmla="*/ 88 h 129"/>
                <a:gd name="T24" fmla="*/ 12 w 144"/>
                <a:gd name="T25" fmla="*/ 57 h 129"/>
                <a:gd name="T26" fmla="*/ 16 w 144"/>
                <a:gd name="T27" fmla="*/ 57 h 129"/>
                <a:gd name="T28" fmla="*/ 28 w 144"/>
                <a:gd name="T29" fmla="*/ 64 h 129"/>
                <a:gd name="T30" fmla="*/ 32 w 144"/>
                <a:gd name="T31" fmla="*/ 47 h 129"/>
                <a:gd name="T32" fmla="*/ 32 w 144"/>
                <a:gd name="T33" fmla="*/ 28 h 129"/>
                <a:gd name="T34" fmla="*/ 60 w 144"/>
                <a:gd name="T35" fmla="*/ 17 h 129"/>
                <a:gd name="T36" fmla="*/ 60 w 144"/>
                <a:gd name="T37" fmla="*/ 17 h 129"/>
                <a:gd name="T38" fmla="*/ 117 w 144"/>
                <a:gd name="T39" fmla="*/ 12 h 129"/>
                <a:gd name="T40" fmla="*/ 137 w 144"/>
                <a:gd name="T41" fmla="*/ 9 h 129"/>
                <a:gd name="T42" fmla="*/ 130 w 144"/>
                <a:gd name="T43" fmla="*/ 24 h 129"/>
                <a:gd name="T44" fmla="*/ 128 w 144"/>
                <a:gd name="T45" fmla="*/ 6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29">
                  <a:moveTo>
                    <a:pt x="128" y="69"/>
                  </a:moveTo>
                  <a:cubicBezTo>
                    <a:pt x="125" y="75"/>
                    <a:pt x="123" y="82"/>
                    <a:pt x="120" y="88"/>
                  </a:cubicBezTo>
                  <a:cubicBezTo>
                    <a:pt x="111" y="96"/>
                    <a:pt x="103" y="102"/>
                    <a:pt x="89" y="99"/>
                  </a:cubicBezTo>
                  <a:cubicBezTo>
                    <a:pt x="77" y="96"/>
                    <a:pt x="66" y="107"/>
                    <a:pt x="58" y="117"/>
                  </a:cubicBezTo>
                  <a:cubicBezTo>
                    <a:pt x="49" y="129"/>
                    <a:pt x="46" y="122"/>
                    <a:pt x="44" y="112"/>
                  </a:cubicBezTo>
                  <a:cubicBezTo>
                    <a:pt x="60" y="92"/>
                    <a:pt x="60" y="90"/>
                    <a:pt x="38" y="86"/>
                  </a:cubicBezTo>
                  <a:cubicBezTo>
                    <a:pt x="38" y="96"/>
                    <a:pt x="52" y="102"/>
                    <a:pt x="44" y="112"/>
                  </a:cubicBezTo>
                  <a:cubicBezTo>
                    <a:pt x="43" y="112"/>
                    <a:pt x="43" y="112"/>
                    <a:pt x="42" y="112"/>
                  </a:cubicBezTo>
                  <a:cubicBezTo>
                    <a:pt x="34" y="105"/>
                    <a:pt x="31" y="90"/>
                    <a:pt x="17" y="95"/>
                  </a:cubicBezTo>
                  <a:cubicBezTo>
                    <a:pt x="4" y="100"/>
                    <a:pt x="9" y="114"/>
                    <a:pt x="8" y="125"/>
                  </a:cubicBezTo>
                  <a:cubicBezTo>
                    <a:pt x="0" y="116"/>
                    <a:pt x="6" y="106"/>
                    <a:pt x="4" y="97"/>
                  </a:cubicBezTo>
                  <a:cubicBezTo>
                    <a:pt x="1" y="92"/>
                    <a:pt x="1" y="89"/>
                    <a:pt x="8" y="88"/>
                  </a:cubicBezTo>
                  <a:cubicBezTo>
                    <a:pt x="16" y="79"/>
                    <a:pt x="10" y="67"/>
                    <a:pt x="12" y="57"/>
                  </a:cubicBezTo>
                  <a:cubicBezTo>
                    <a:pt x="13" y="56"/>
                    <a:pt x="15" y="56"/>
                    <a:pt x="16" y="57"/>
                  </a:cubicBezTo>
                  <a:cubicBezTo>
                    <a:pt x="20" y="59"/>
                    <a:pt x="22" y="67"/>
                    <a:pt x="28" y="64"/>
                  </a:cubicBezTo>
                  <a:cubicBezTo>
                    <a:pt x="35" y="60"/>
                    <a:pt x="32" y="53"/>
                    <a:pt x="32" y="47"/>
                  </a:cubicBezTo>
                  <a:cubicBezTo>
                    <a:pt x="31" y="41"/>
                    <a:pt x="31" y="34"/>
                    <a:pt x="32" y="28"/>
                  </a:cubicBezTo>
                  <a:cubicBezTo>
                    <a:pt x="37" y="12"/>
                    <a:pt x="44" y="9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0" y="32"/>
                    <a:pt x="98" y="23"/>
                    <a:pt x="117" y="12"/>
                  </a:cubicBezTo>
                  <a:cubicBezTo>
                    <a:pt x="123" y="8"/>
                    <a:pt x="129" y="0"/>
                    <a:pt x="137" y="9"/>
                  </a:cubicBezTo>
                  <a:cubicBezTo>
                    <a:pt x="144" y="18"/>
                    <a:pt x="132" y="19"/>
                    <a:pt x="130" y="24"/>
                  </a:cubicBezTo>
                  <a:cubicBezTo>
                    <a:pt x="125" y="38"/>
                    <a:pt x="129" y="54"/>
                    <a:pt x="128" y="69"/>
                  </a:cubicBezTo>
                  <a:close/>
                </a:path>
              </a:pathLst>
            </a:custGeom>
            <a:solidFill>
              <a:srgbClr val="F49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A173EF47-856C-22AD-969A-45416B8FD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710"/>
              <a:ext cx="214" cy="228"/>
            </a:xfrm>
            <a:custGeom>
              <a:avLst/>
              <a:gdLst>
                <a:gd name="T0" fmla="*/ 2 w 93"/>
                <a:gd name="T1" fmla="*/ 98 h 99"/>
                <a:gd name="T2" fmla="*/ 25 w 93"/>
                <a:gd name="T3" fmla="*/ 58 h 99"/>
                <a:gd name="T4" fmla="*/ 34 w 93"/>
                <a:gd name="T5" fmla="*/ 44 h 99"/>
                <a:gd name="T6" fmla="*/ 34 w 93"/>
                <a:gd name="T7" fmla="*/ 26 h 99"/>
                <a:gd name="T8" fmla="*/ 58 w 93"/>
                <a:gd name="T9" fmla="*/ 5 h 99"/>
                <a:gd name="T10" fmla="*/ 74 w 93"/>
                <a:gd name="T11" fmla="*/ 6 h 99"/>
                <a:gd name="T12" fmla="*/ 86 w 93"/>
                <a:gd name="T13" fmla="*/ 10 h 99"/>
                <a:gd name="T14" fmla="*/ 74 w 93"/>
                <a:gd name="T15" fmla="*/ 42 h 99"/>
                <a:gd name="T16" fmla="*/ 74 w 93"/>
                <a:gd name="T17" fmla="*/ 42 h 99"/>
                <a:gd name="T18" fmla="*/ 72 w 93"/>
                <a:gd name="T19" fmla="*/ 40 h 99"/>
                <a:gd name="T20" fmla="*/ 60 w 93"/>
                <a:gd name="T21" fmla="*/ 22 h 99"/>
                <a:gd name="T22" fmla="*/ 48 w 93"/>
                <a:gd name="T23" fmla="*/ 46 h 99"/>
                <a:gd name="T24" fmla="*/ 31 w 93"/>
                <a:gd name="T25" fmla="*/ 80 h 99"/>
                <a:gd name="T26" fmla="*/ 2 w 93"/>
                <a:gd name="T2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99">
                  <a:moveTo>
                    <a:pt x="2" y="98"/>
                  </a:moveTo>
                  <a:cubicBezTo>
                    <a:pt x="0" y="79"/>
                    <a:pt x="5" y="64"/>
                    <a:pt x="25" y="58"/>
                  </a:cubicBezTo>
                  <a:cubicBezTo>
                    <a:pt x="32" y="55"/>
                    <a:pt x="34" y="51"/>
                    <a:pt x="34" y="44"/>
                  </a:cubicBezTo>
                  <a:cubicBezTo>
                    <a:pt x="34" y="38"/>
                    <a:pt x="34" y="32"/>
                    <a:pt x="34" y="26"/>
                  </a:cubicBezTo>
                  <a:cubicBezTo>
                    <a:pt x="35" y="12"/>
                    <a:pt x="39" y="0"/>
                    <a:pt x="58" y="5"/>
                  </a:cubicBezTo>
                  <a:cubicBezTo>
                    <a:pt x="63" y="7"/>
                    <a:pt x="69" y="6"/>
                    <a:pt x="74" y="6"/>
                  </a:cubicBezTo>
                  <a:cubicBezTo>
                    <a:pt x="78" y="7"/>
                    <a:pt x="82" y="8"/>
                    <a:pt x="86" y="10"/>
                  </a:cubicBezTo>
                  <a:cubicBezTo>
                    <a:pt x="93" y="25"/>
                    <a:pt x="79" y="31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3" y="41"/>
                    <a:pt x="73" y="41"/>
                    <a:pt x="72" y="40"/>
                  </a:cubicBezTo>
                  <a:cubicBezTo>
                    <a:pt x="68" y="34"/>
                    <a:pt x="75" y="20"/>
                    <a:pt x="60" y="22"/>
                  </a:cubicBezTo>
                  <a:cubicBezTo>
                    <a:pt x="48" y="25"/>
                    <a:pt x="46" y="35"/>
                    <a:pt x="48" y="46"/>
                  </a:cubicBezTo>
                  <a:cubicBezTo>
                    <a:pt x="54" y="68"/>
                    <a:pt x="54" y="69"/>
                    <a:pt x="31" y="80"/>
                  </a:cubicBezTo>
                  <a:cubicBezTo>
                    <a:pt x="21" y="85"/>
                    <a:pt x="16" y="99"/>
                    <a:pt x="2" y="98"/>
                  </a:cubicBezTo>
                  <a:close/>
                </a:path>
              </a:pathLst>
            </a:custGeom>
            <a:solidFill>
              <a:srgbClr val="FAB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333232A4-476D-AF10-EB02-842D86616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721"/>
              <a:ext cx="228" cy="235"/>
            </a:xfrm>
            <a:custGeom>
              <a:avLst/>
              <a:gdLst>
                <a:gd name="T0" fmla="*/ 60 w 99"/>
                <a:gd name="T1" fmla="*/ 101 h 102"/>
                <a:gd name="T2" fmla="*/ 44 w 99"/>
                <a:gd name="T3" fmla="*/ 95 h 102"/>
                <a:gd name="T4" fmla="*/ 8 w 99"/>
                <a:gd name="T5" fmla="*/ 63 h 102"/>
                <a:gd name="T6" fmla="*/ 4 w 99"/>
                <a:gd name="T7" fmla="*/ 56 h 102"/>
                <a:gd name="T8" fmla="*/ 41 w 99"/>
                <a:gd name="T9" fmla="*/ 2 h 102"/>
                <a:gd name="T10" fmla="*/ 59 w 99"/>
                <a:gd name="T11" fmla="*/ 8 h 102"/>
                <a:gd name="T12" fmla="*/ 52 w 99"/>
                <a:gd name="T13" fmla="*/ 25 h 102"/>
                <a:gd name="T14" fmla="*/ 57 w 99"/>
                <a:gd name="T15" fmla="*/ 49 h 102"/>
                <a:gd name="T16" fmla="*/ 77 w 99"/>
                <a:gd name="T17" fmla="*/ 54 h 102"/>
                <a:gd name="T18" fmla="*/ 89 w 99"/>
                <a:gd name="T19" fmla="*/ 82 h 102"/>
                <a:gd name="T20" fmla="*/ 60 w 99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60" y="101"/>
                  </a:moveTo>
                  <a:cubicBezTo>
                    <a:pt x="54" y="102"/>
                    <a:pt x="48" y="101"/>
                    <a:pt x="44" y="95"/>
                  </a:cubicBezTo>
                  <a:cubicBezTo>
                    <a:pt x="35" y="82"/>
                    <a:pt x="25" y="69"/>
                    <a:pt x="8" y="63"/>
                  </a:cubicBezTo>
                  <a:cubicBezTo>
                    <a:pt x="6" y="62"/>
                    <a:pt x="5" y="58"/>
                    <a:pt x="4" y="56"/>
                  </a:cubicBezTo>
                  <a:cubicBezTo>
                    <a:pt x="0" y="41"/>
                    <a:pt x="25" y="3"/>
                    <a:pt x="41" y="2"/>
                  </a:cubicBezTo>
                  <a:cubicBezTo>
                    <a:pt x="48" y="1"/>
                    <a:pt x="55" y="0"/>
                    <a:pt x="59" y="8"/>
                  </a:cubicBezTo>
                  <a:cubicBezTo>
                    <a:pt x="61" y="15"/>
                    <a:pt x="57" y="20"/>
                    <a:pt x="52" y="25"/>
                  </a:cubicBezTo>
                  <a:cubicBezTo>
                    <a:pt x="40" y="37"/>
                    <a:pt x="42" y="43"/>
                    <a:pt x="57" y="49"/>
                  </a:cubicBezTo>
                  <a:cubicBezTo>
                    <a:pt x="63" y="52"/>
                    <a:pt x="70" y="52"/>
                    <a:pt x="77" y="54"/>
                  </a:cubicBezTo>
                  <a:cubicBezTo>
                    <a:pt x="94" y="57"/>
                    <a:pt x="99" y="68"/>
                    <a:pt x="89" y="82"/>
                  </a:cubicBezTo>
                  <a:cubicBezTo>
                    <a:pt x="81" y="94"/>
                    <a:pt x="70" y="101"/>
                    <a:pt x="60" y="101"/>
                  </a:cubicBezTo>
                  <a:close/>
                </a:path>
              </a:pathLst>
            </a:custGeom>
            <a:solidFill>
              <a:srgbClr val="FEE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57729F23-6407-025B-CC18-F60A6AC5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818"/>
              <a:ext cx="140" cy="172"/>
            </a:xfrm>
            <a:custGeom>
              <a:avLst/>
              <a:gdLst>
                <a:gd name="T0" fmla="*/ 16 w 61"/>
                <a:gd name="T1" fmla="*/ 23 h 75"/>
                <a:gd name="T2" fmla="*/ 51 w 61"/>
                <a:gd name="T3" fmla="*/ 21 h 75"/>
                <a:gd name="T4" fmla="*/ 48 w 61"/>
                <a:gd name="T5" fmla="*/ 66 h 75"/>
                <a:gd name="T6" fmla="*/ 27 w 61"/>
                <a:gd name="T7" fmla="*/ 70 h 75"/>
                <a:gd name="T8" fmla="*/ 8 w 61"/>
                <a:gd name="T9" fmla="*/ 55 h 75"/>
                <a:gd name="T10" fmla="*/ 16 w 61"/>
                <a:gd name="T11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16" y="23"/>
                  </a:moveTo>
                  <a:cubicBezTo>
                    <a:pt x="26" y="2"/>
                    <a:pt x="37" y="0"/>
                    <a:pt x="51" y="21"/>
                  </a:cubicBezTo>
                  <a:cubicBezTo>
                    <a:pt x="61" y="36"/>
                    <a:pt x="57" y="52"/>
                    <a:pt x="48" y="66"/>
                  </a:cubicBezTo>
                  <a:cubicBezTo>
                    <a:pt x="43" y="75"/>
                    <a:pt x="34" y="73"/>
                    <a:pt x="27" y="70"/>
                  </a:cubicBezTo>
                  <a:cubicBezTo>
                    <a:pt x="20" y="67"/>
                    <a:pt x="14" y="60"/>
                    <a:pt x="8" y="55"/>
                  </a:cubicBezTo>
                  <a:cubicBezTo>
                    <a:pt x="0" y="42"/>
                    <a:pt x="8" y="33"/>
                    <a:pt x="16" y="23"/>
                  </a:cubicBezTo>
                  <a:close/>
                </a:path>
              </a:pathLst>
            </a:custGeom>
            <a:solidFill>
              <a:srgbClr val="FEE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65827132-3DC6-A914-F45E-732D26806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898"/>
              <a:ext cx="113" cy="102"/>
            </a:xfrm>
            <a:custGeom>
              <a:avLst/>
              <a:gdLst>
                <a:gd name="T0" fmla="*/ 31 w 49"/>
                <a:gd name="T1" fmla="*/ 0 h 44"/>
                <a:gd name="T2" fmla="*/ 45 w 49"/>
                <a:gd name="T3" fmla="*/ 27 h 44"/>
                <a:gd name="T4" fmla="*/ 15 w 49"/>
                <a:gd name="T5" fmla="*/ 43 h 44"/>
                <a:gd name="T6" fmla="*/ 1 w 49"/>
                <a:gd name="T7" fmla="*/ 15 h 44"/>
                <a:gd name="T8" fmla="*/ 12 w 49"/>
                <a:gd name="T9" fmla="*/ 4 h 44"/>
                <a:gd name="T10" fmla="*/ 31 w 4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4">
                  <a:moveTo>
                    <a:pt x="31" y="0"/>
                  </a:moveTo>
                  <a:cubicBezTo>
                    <a:pt x="47" y="4"/>
                    <a:pt x="49" y="14"/>
                    <a:pt x="45" y="27"/>
                  </a:cubicBezTo>
                  <a:cubicBezTo>
                    <a:pt x="41" y="43"/>
                    <a:pt x="26" y="44"/>
                    <a:pt x="15" y="43"/>
                  </a:cubicBezTo>
                  <a:cubicBezTo>
                    <a:pt x="1" y="41"/>
                    <a:pt x="2" y="26"/>
                    <a:pt x="1" y="15"/>
                  </a:cubicBezTo>
                  <a:cubicBezTo>
                    <a:pt x="0" y="10"/>
                    <a:pt x="5" y="5"/>
                    <a:pt x="12" y="4"/>
                  </a:cubicBezTo>
                  <a:cubicBezTo>
                    <a:pt x="19" y="4"/>
                    <a:pt x="26" y="7"/>
                    <a:pt x="31" y="0"/>
                  </a:cubicBezTo>
                  <a:close/>
                </a:path>
              </a:pathLst>
            </a:custGeom>
            <a:solidFill>
              <a:srgbClr val="FDE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5902416C-C0DA-6CAD-CE79-D2CCA6F0A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84"/>
              <a:ext cx="131" cy="87"/>
            </a:xfrm>
            <a:custGeom>
              <a:avLst/>
              <a:gdLst>
                <a:gd name="T0" fmla="*/ 57 w 57"/>
                <a:gd name="T1" fmla="*/ 6 h 38"/>
                <a:gd name="T2" fmla="*/ 57 w 57"/>
                <a:gd name="T3" fmla="*/ 38 h 38"/>
                <a:gd name="T4" fmla="*/ 53 w 57"/>
                <a:gd name="T5" fmla="*/ 38 h 38"/>
                <a:gd name="T6" fmla="*/ 36 w 57"/>
                <a:gd name="T7" fmla="*/ 25 h 38"/>
                <a:gd name="T8" fmla="*/ 3 w 57"/>
                <a:gd name="T9" fmla="*/ 17 h 38"/>
                <a:gd name="T10" fmla="*/ 4 w 57"/>
                <a:gd name="T11" fmla="*/ 6 h 38"/>
                <a:gd name="T12" fmla="*/ 38 w 57"/>
                <a:gd name="T13" fmla="*/ 6 h 38"/>
                <a:gd name="T14" fmla="*/ 57 w 57"/>
                <a:gd name="T1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8">
                  <a:moveTo>
                    <a:pt x="57" y="6"/>
                  </a:moveTo>
                  <a:cubicBezTo>
                    <a:pt x="57" y="17"/>
                    <a:pt x="57" y="28"/>
                    <a:pt x="57" y="38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3" y="27"/>
                    <a:pt x="50" y="20"/>
                    <a:pt x="36" y="25"/>
                  </a:cubicBezTo>
                  <a:cubicBezTo>
                    <a:pt x="24" y="29"/>
                    <a:pt x="13" y="25"/>
                    <a:pt x="3" y="17"/>
                  </a:cubicBezTo>
                  <a:cubicBezTo>
                    <a:pt x="0" y="14"/>
                    <a:pt x="1" y="9"/>
                    <a:pt x="4" y="6"/>
                  </a:cubicBezTo>
                  <a:cubicBezTo>
                    <a:pt x="15" y="0"/>
                    <a:pt x="27" y="1"/>
                    <a:pt x="38" y="6"/>
                  </a:cubicBezTo>
                  <a:cubicBezTo>
                    <a:pt x="45" y="8"/>
                    <a:pt x="50" y="11"/>
                    <a:pt x="57" y="6"/>
                  </a:cubicBezTo>
                  <a:close/>
                </a:path>
              </a:pathLst>
            </a:custGeom>
            <a:solidFill>
              <a:srgbClr val="FE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DE7114B8-1236-9008-E701-7C110CC1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533"/>
              <a:ext cx="214" cy="205"/>
            </a:xfrm>
            <a:custGeom>
              <a:avLst/>
              <a:gdLst>
                <a:gd name="T0" fmla="*/ 0 w 93"/>
                <a:gd name="T1" fmla="*/ 24 h 89"/>
                <a:gd name="T2" fmla="*/ 41 w 93"/>
                <a:gd name="T3" fmla="*/ 18 h 89"/>
                <a:gd name="T4" fmla="*/ 76 w 93"/>
                <a:gd name="T5" fmla="*/ 0 h 89"/>
                <a:gd name="T6" fmla="*/ 76 w 93"/>
                <a:gd name="T7" fmla="*/ 0 h 89"/>
                <a:gd name="T8" fmla="*/ 87 w 93"/>
                <a:gd name="T9" fmla="*/ 32 h 89"/>
                <a:gd name="T10" fmla="*/ 73 w 93"/>
                <a:gd name="T11" fmla="*/ 69 h 89"/>
                <a:gd name="T12" fmla="*/ 44 w 93"/>
                <a:gd name="T13" fmla="*/ 73 h 89"/>
                <a:gd name="T14" fmla="*/ 28 w 93"/>
                <a:gd name="T15" fmla="*/ 72 h 89"/>
                <a:gd name="T16" fmla="*/ 0 w 93"/>
                <a:gd name="T17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9">
                  <a:moveTo>
                    <a:pt x="0" y="24"/>
                  </a:moveTo>
                  <a:cubicBezTo>
                    <a:pt x="19" y="38"/>
                    <a:pt x="31" y="38"/>
                    <a:pt x="41" y="18"/>
                  </a:cubicBezTo>
                  <a:cubicBezTo>
                    <a:pt x="49" y="1"/>
                    <a:pt x="61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9" y="7"/>
                    <a:pt x="93" y="18"/>
                    <a:pt x="87" y="32"/>
                  </a:cubicBezTo>
                  <a:cubicBezTo>
                    <a:pt x="83" y="44"/>
                    <a:pt x="80" y="57"/>
                    <a:pt x="73" y="69"/>
                  </a:cubicBezTo>
                  <a:cubicBezTo>
                    <a:pt x="64" y="83"/>
                    <a:pt x="56" y="89"/>
                    <a:pt x="44" y="73"/>
                  </a:cubicBezTo>
                  <a:cubicBezTo>
                    <a:pt x="39" y="67"/>
                    <a:pt x="34" y="68"/>
                    <a:pt x="28" y="72"/>
                  </a:cubicBezTo>
                  <a:cubicBezTo>
                    <a:pt x="27" y="51"/>
                    <a:pt x="4" y="42"/>
                    <a:pt x="0" y="24"/>
                  </a:cubicBezTo>
                  <a:close/>
                </a:path>
              </a:pathLst>
            </a:custGeom>
            <a:solidFill>
              <a:srgbClr val="FA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5" name="Freeform 140">
              <a:extLst>
                <a:ext uri="{FF2B5EF4-FFF2-40B4-BE49-F238E27FC236}">
                  <a16:creationId xmlns:a16="http://schemas.microsoft.com/office/drawing/2014/main" id="{8CDD41A7-5478-7BB8-BFB8-B8BEF3A5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852"/>
              <a:ext cx="110" cy="67"/>
            </a:xfrm>
            <a:custGeom>
              <a:avLst/>
              <a:gdLst>
                <a:gd name="T0" fmla="*/ 17 w 48"/>
                <a:gd name="T1" fmla="*/ 29 h 29"/>
                <a:gd name="T2" fmla="*/ 2 w 48"/>
                <a:gd name="T3" fmla="*/ 12 h 29"/>
                <a:gd name="T4" fmla="*/ 19 w 48"/>
                <a:gd name="T5" fmla="*/ 0 h 29"/>
                <a:gd name="T6" fmla="*/ 45 w 48"/>
                <a:gd name="T7" fmla="*/ 10 h 29"/>
                <a:gd name="T8" fmla="*/ 40 w 48"/>
                <a:gd name="T9" fmla="*/ 19 h 29"/>
                <a:gd name="T10" fmla="*/ 17 w 48"/>
                <a:gd name="T11" fmla="*/ 28 h 29"/>
                <a:gd name="T12" fmla="*/ 17 w 4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9">
                  <a:moveTo>
                    <a:pt x="17" y="29"/>
                  </a:moveTo>
                  <a:cubicBezTo>
                    <a:pt x="8" y="27"/>
                    <a:pt x="0" y="22"/>
                    <a:pt x="2" y="12"/>
                  </a:cubicBezTo>
                  <a:cubicBezTo>
                    <a:pt x="4" y="4"/>
                    <a:pt x="11" y="1"/>
                    <a:pt x="19" y="0"/>
                  </a:cubicBezTo>
                  <a:cubicBezTo>
                    <a:pt x="29" y="0"/>
                    <a:pt x="39" y="1"/>
                    <a:pt x="45" y="10"/>
                  </a:cubicBezTo>
                  <a:cubicBezTo>
                    <a:pt x="48" y="14"/>
                    <a:pt x="43" y="17"/>
                    <a:pt x="40" y="19"/>
                  </a:cubicBezTo>
                  <a:cubicBezTo>
                    <a:pt x="33" y="22"/>
                    <a:pt x="25" y="25"/>
                    <a:pt x="17" y="28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F29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F10BCC5B-73AB-5EF7-DF47-F1055DAEE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751"/>
              <a:ext cx="184" cy="56"/>
            </a:xfrm>
            <a:custGeom>
              <a:avLst/>
              <a:gdLst>
                <a:gd name="T0" fmla="*/ 0 w 80"/>
                <a:gd name="T1" fmla="*/ 0 h 24"/>
                <a:gd name="T2" fmla="*/ 80 w 80"/>
                <a:gd name="T3" fmla="*/ 5 h 24"/>
                <a:gd name="T4" fmla="*/ 67 w 80"/>
                <a:gd name="T5" fmla="*/ 13 h 24"/>
                <a:gd name="T6" fmla="*/ 21 w 80"/>
                <a:gd name="T7" fmla="*/ 19 h 24"/>
                <a:gd name="T8" fmla="*/ 0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0" y="0"/>
                  </a:moveTo>
                  <a:cubicBezTo>
                    <a:pt x="26" y="10"/>
                    <a:pt x="53" y="10"/>
                    <a:pt x="80" y="5"/>
                  </a:cubicBezTo>
                  <a:cubicBezTo>
                    <a:pt x="79" y="13"/>
                    <a:pt x="73" y="12"/>
                    <a:pt x="67" y="13"/>
                  </a:cubicBezTo>
                  <a:cubicBezTo>
                    <a:pt x="51" y="14"/>
                    <a:pt x="36" y="11"/>
                    <a:pt x="21" y="19"/>
                  </a:cubicBezTo>
                  <a:cubicBezTo>
                    <a:pt x="10" y="24"/>
                    <a:pt x="3" y="12"/>
                    <a:pt x="0" y="0"/>
                  </a:cubicBezTo>
                  <a:close/>
                </a:path>
              </a:pathLst>
            </a:custGeom>
            <a:solidFill>
              <a:srgbClr val="FAC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C1D2E855-65AF-5E32-A308-EDA94ED7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365"/>
              <a:ext cx="111" cy="173"/>
            </a:xfrm>
            <a:custGeom>
              <a:avLst/>
              <a:gdLst>
                <a:gd name="T0" fmla="*/ 15 w 48"/>
                <a:gd name="T1" fmla="*/ 73 h 75"/>
                <a:gd name="T2" fmla="*/ 7 w 48"/>
                <a:gd name="T3" fmla="*/ 48 h 75"/>
                <a:gd name="T4" fmla="*/ 16 w 48"/>
                <a:gd name="T5" fmla="*/ 20 h 75"/>
                <a:gd name="T6" fmla="*/ 35 w 48"/>
                <a:gd name="T7" fmla="*/ 2 h 75"/>
                <a:gd name="T8" fmla="*/ 46 w 48"/>
                <a:gd name="T9" fmla="*/ 25 h 75"/>
                <a:gd name="T10" fmla="*/ 43 w 48"/>
                <a:gd name="T11" fmla="*/ 46 h 75"/>
                <a:gd name="T12" fmla="*/ 15 w 48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5">
                  <a:moveTo>
                    <a:pt x="15" y="73"/>
                  </a:moveTo>
                  <a:cubicBezTo>
                    <a:pt x="3" y="67"/>
                    <a:pt x="0" y="59"/>
                    <a:pt x="7" y="48"/>
                  </a:cubicBezTo>
                  <a:cubicBezTo>
                    <a:pt x="13" y="39"/>
                    <a:pt x="15" y="30"/>
                    <a:pt x="16" y="20"/>
                  </a:cubicBezTo>
                  <a:cubicBezTo>
                    <a:pt x="17" y="10"/>
                    <a:pt x="24" y="0"/>
                    <a:pt x="35" y="2"/>
                  </a:cubicBezTo>
                  <a:cubicBezTo>
                    <a:pt x="45" y="4"/>
                    <a:pt x="48" y="15"/>
                    <a:pt x="46" y="25"/>
                  </a:cubicBezTo>
                  <a:cubicBezTo>
                    <a:pt x="45" y="32"/>
                    <a:pt x="43" y="39"/>
                    <a:pt x="43" y="46"/>
                  </a:cubicBezTo>
                  <a:cubicBezTo>
                    <a:pt x="43" y="75"/>
                    <a:pt x="42" y="75"/>
                    <a:pt x="15" y="73"/>
                  </a:cubicBezTo>
                  <a:close/>
                </a:path>
              </a:pathLst>
            </a:custGeom>
            <a:solidFill>
              <a:srgbClr val="EE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8" name="Freeform 143">
              <a:extLst>
                <a:ext uri="{FF2B5EF4-FFF2-40B4-BE49-F238E27FC236}">
                  <a16:creationId xmlns:a16="http://schemas.microsoft.com/office/drawing/2014/main" id="{64F2D7C7-640B-9A1F-A9F0-290E3B82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25"/>
              <a:ext cx="137" cy="172"/>
            </a:xfrm>
            <a:custGeom>
              <a:avLst/>
              <a:gdLst>
                <a:gd name="T0" fmla="*/ 60 w 60"/>
                <a:gd name="T1" fmla="*/ 15 h 75"/>
                <a:gd name="T2" fmla="*/ 36 w 60"/>
                <a:gd name="T3" fmla="*/ 32 h 75"/>
                <a:gd name="T4" fmla="*/ 37 w 60"/>
                <a:gd name="T5" fmla="*/ 46 h 75"/>
                <a:gd name="T6" fmla="*/ 30 w 60"/>
                <a:gd name="T7" fmla="*/ 70 h 75"/>
                <a:gd name="T8" fmla="*/ 12 w 60"/>
                <a:gd name="T9" fmla="*/ 55 h 75"/>
                <a:gd name="T10" fmla="*/ 8 w 60"/>
                <a:gd name="T11" fmla="*/ 51 h 75"/>
                <a:gd name="T12" fmla="*/ 0 w 60"/>
                <a:gd name="T13" fmla="*/ 43 h 75"/>
                <a:gd name="T14" fmla="*/ 24 w 60"/>
                <a:gd name="T15" fmla="*/ 27 h 75"/>
                <a:gd name="T16" fmla="*/ 60 w 60"/>
                <a:gd name="T17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5">
                  <a:moveTo>
                    <a:pt x="60" y="15"/>
                  </a:moveTo>
                  <a:cubicBezTo>
                    <a:pt x="43" y="8"/>
                    <a:pt x="38" y="17"/>
                    <a:pt x="36" y="32"/>
                  </a:cubicBezTo>
                  <a:cubicBezTo>
                    <a:pt x="36" y="36"/>
                    <a:pt x="35" y="41"/>
                    <a:pt x="37" y="46"/>
                  </a:cubicBezTo>
                  <a:cubicBezTo>
                    <a:pt x="39" y="55"/>
                    <a:pt x="43" y="65"/>
                    <a:pt x="30" y="70"/>
                  </a:cubicBezTo>
                  <a:cubicBezTo>
                    <a:pt x="14" y="75"/>
                    <a:pt x="18" y="59"/>
                    <a:pt x="12" y="55"/>
                  </a:cubicBezTo>
                  <a:cubicBezTo>
                    <a:pt x="11" y="53"/>
                    <a:pt x="9" y="52"/>
                    <a:pt x="8" y="51"/>
                  </a:cubicBezTo>
                  <a:cubicBezTo>
                    <a:pt x="5" y="48"/>
                    <a:pt x="3" y="45"/>
                    <a:pt x="0" y="43"/>
                  </a:cubicBezTo>
                  <a:cubicBezTo>
                    <a:pt x="14" y="46"/>
                    <a:pt x="23" y="42"/>
                    <a:pt x="24" y="27"/>
                  </a:cubicBezTo>
                  <a:cubicBezTo>
                    <a:pt x="34" y="3"/>
                    <a:pt x="43" y="0"/>
                    <a:pt x="60" y="15"/>
                  </a:cubicBezTo>
                  <a:close/>
                </a:path>
              </a:pathLst>
            </a:custGeom>
            <a:solidFill>
              <a:srgbClr val="FBB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9" name="Freeform 144">
              <a:extLst>
                <a:ext uri="{FF2B5EF4-FFF2-40B4-BE49-F238E27FC236}">
                  <a16:creationId xmlns:a16="http://schemas.microsoft.com/office/drawing/2014/main" id="{5CB3ADB7-B458-89F3-175E-FC2B12D1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306"/>
              <a:ext cx="170" cy="163"/>
            </a:xfrm>
            <a:custGeom>
              <a:avLst/>
              <a:gdLst>
                <a:gd name="T0" fmla="*/ 64 w 74"/>
                <a:gd name="T1" fmla="*/ 7 h 71"/>
                <a:gd name="T2" fmla="*/ 72 w 74"/>
                <a:gd name="T3" fmla="*/ 15 h 71"/>
                <a:gd name="T4" fmla="*/ 72 w 74"/>
                <a:gd name="T5" fmla="*/ 23 h 71"/>
                <a:gd name="T6" fmla="*/ 24 w 74"/>
                <a:gd name="T7" fmla="*/ 53 h 71"/>
                <a:gd name="T8" fmla="*/ 11 w 74"/>
                <a:gd name="T9" fmla="*/ 70 h 71"/>
                <a:gd name="T10" fmla="*/ 0 w 74"/>
                <a:gd name="T11" fmla="*/ 59 h 71"/>
                <a:gd name="T12" fmla="*/ 24 w 74"/>
                <a:gd name="T13" fmla="*/ 27 h 71"/>
                <a:gd name="T14" fmla="*/ 64 w 74"/>
                <a:gd name="T1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1">
                  <a:moveTo>
                    <a:pt x="64" y="7"/>
                  </a:moveTo>
                  <a:cubicBezTo>
                    <a:pt x="67" y="9"/>
                    <a:pt x="69" y="12"/>
                    <a:pt x="72" y="15"/>
                  </a:cubicBezTo>
                  <a:cubicBezTo>
                    <a:pt x="74" y="17"/>
                    <a:pt x="74" y="20"/>
                    <a:pt x="72" y="23"/>
                  </a:cubicBezTo>
                  <a:cubicBezTo>
                    <a:pt x="47" y="11"/>
                    <a:pt x="30" y="21"/>
                    <a:pt x="24" y="53"/>
                  </a:cubicBezTo>
                  <a:cubicBezTo>
                    <a:pt x="23" y="62"/>
                    <a:pt x="19" y="69"/>
                    <a:pt x="11" y="70"/>
                  </a:cubicBezTo>
                  <a:cubicBezTo>
                    <a:pt x="3" y="71"/>
                    <a:pt x="0" y="65"/>
                    <a:pt x="0" y="59"/>
                  </a:cubicBezTo>
                  <a:cubicBezTo>
                    <a:pt x="21" y="58"/>
                    <a:pt x="21" y="41"/>
                    <a:pt x="24" y="27"/>
                  </a:cubicBezTo>
                  <a:cubicBezTo>
                    <a:pt x="30" y="6"/>
                    <a:pt x="43" y="0"/>
                    <a:pt x="64" y="7"/>
                  </a:cubicBezTo>
                  <a:close/>
                </a:path>
              </a:pathLst>
            </a:custGeom>
            <a:solidFill>
              <a:srgbClr val="F9B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0" name="Freeform 145">
              <a:extLst>
                <a:ext uri="{FF2B5EF4-FFF2-40B4-BE49-F238E27FC236}">
                  <a16:creationId xmlns:a16="http://schemas.microsoft.com/office/drawing/2014/main" id="{C62C0B9E-D287-E9B8-1C34-20DB6745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2340"/>
              <a:ext cx="193" cy="172"/>
            </a:xfrm>
            <a:custGeom>
              <a:avLst/>
              <a:gdLst>
                <a:gd name="T0" fmla="*/ 0 w 84"/>
                <a:gd name="T1" fmla="*/ 8 h 75"/>
                <a:gd name="T2" fmla="*/ 0 w 84"/>
                <a:gd name="T3" fmla="*/ 0 h 75"/>
                <a:gd name="T4" fmla="*/ 56 w 84"/>
                <a:gd name="T5" fmla="*/ 19 h 75"/>
                <a:gd name="T6" fmla="*/ 76 w 84"/>
                <a:gd name="T7" fmla="*/ 40 h 75"/>
                <a:gd name="T8" fmla="*/ 84 w 84"/>
                <a:gd name="T9" fmla="*/ 75 h 75"/>
                <a:gd name="T10" fmla="*/ 72 w 84"/>
                <a:gd name="T11" fmla="*/ 52 h 75"/>
                <a:gd name="T12" fmla="*/ 26 w 84"/>
                <a:gd name="T13" fmla="*/ 23 h 75"/>
                <a:gd name="T14" fmla="*/ 0 w 84"/>
                <a:gd name="T1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75">
                  <a:moveTo>
                    <a:pt x="0" y="8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16" y="14"/>
                    <a:pt x="37" y="13"/>
                    <a:pt x="56" y="19"/>
                  </a:cubicBezTo>
                  <a:cubicBezTo>
                    <a:pt x="69" y="20"/>
                    <a:pt x="76" y="27"/>
                    <a:pt x="76" y="40"/>
                  </a:cubicBezTo>
                  <a:cubicBezTo>
                    <a:pt x="79" y="52"/>
                    <a:pt x="81" y="63"/>
                    <a:pt x="84" y="75"/>
                  </a:cubicBezTo>
                  <a:cubicBezTo>
                    <a:pt x="74" y="71"/>
                    <a:pt x="74" y="60"/>
                    <a:pt x="72" y="52"/>
                  </a:cubicBezTo>
                  <a:cubicBezTo>
                    <a:pt x="65" y="27"/>
                    <a:pt x="51" y="17"/>
                    <a:pt x="26" y="23"/>
                  </a:cubicBezTo>
                  <a:cubicBezTo>
                    <a:pt x="11" y="26"/>
                    <a:pt x="4" y="20"/>
                    <a:pt x="0" y="8"/>
                  </a:cubicBezTo>
                  <a:close/>
                </a:path>
              </a:pathLst>
            </a:custGeom>
            <a:solidFill>
              <a:srgbClr val="FDC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1" name="Freeform 146">
              <a:extLst>
                <a:ext uri="{FF2B5EF4-FFF2-40B4-BE49-F238E27FC236}">
                  <a16:creationId xmlns:a16="http://schemas.microsoft.com/office/drawing/2014/main" id="{90B40A2E-0384-367F-B0AD-0200C7C3E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93"/>
              <a:ext cx="147" cy="214"/>
            </a:xfrm>
            <a:custGeom>
              <a:avLst/>
              <a:gdLst>
                <a:gd name="T0" fmla="*/ 64 w 64"/>
                <a:gd name="T1" fmla="*/ 56 h 93"/>
                <a:gd name="T2" fmla="*/ 24 w 64"/>
                <a:gd name="T3" fmla="*/ 76 h 93"/>
                <a:gd name="T4" fmla="*/ 17 w 64"/>
                <a:gd name="T5" fmla="*/ 85 h 93"/>
                <a:gd name="T6" fmla="*/ 5 w 64"/>
                <a:gd name="T7" fmla="*/ 89 h 93"/>
                <a:gd name="T8" fmla="*/ 2 w 64"/>
                <a:gd name="T9" fmla="*/ 76 h 93"/>
                <a:gd name="T10" fmla="*/ 8 w 64"/>
                <a:gd name="T11" fmla="*/ 57 h 93"/>
                <a:gd name="T12" fmla="*/ 0 w 64"/>
                <a:gd name="T13" fmla="*/ 0 h 93"/>
                <a:gd name="T14" fmla="*/ 24 w 64"/>
                <a:gd name="T15" fmla="*/ 15 h 93"/>
                <a:gd name="T16" fmla="*/ 64 w 64"/>
                <a:gd name="T17" fmla="*/ 5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3">
                  <a:moveTo>
                    <a:pt x="64" y="56"/>
                  </a:moveTo>
                  <a:cubicBezTo>
                    <a:pt x="46" y="54"/>
                    <a:pt x="34" y="62"/>
                    <a:pt x="24" y="76"/>
                  </a:cubicBezTo>
                  <a:cubicBezTo>
                    <a:pt x="22" y="79"/>
                    <a:pt x="19" y="82"/>
                    <a:pt x="17" y="85"/>
                  </a:cubicBezTo>
                  <a:cubicBezTo>
                    <a:pt x="14" y="88"/>
                    <a:pt x="11" y="93"/>
                    <a:pt x="5" y="89"/>
                  </a:cubicBezTo>
                  <a:cubicBezTo>
                    <a:pt x="0" y="86"/>
                    <a:pt x="0" y="81"/>
                    <a:pt x="2" y="76"/>
                  </a:cubicBezTo>
                  <a:cubicBezTo>
                    <a:pt x="4" y="70"/>
                    <a:pt x="5" y="62"/>
                    <a:pt x="8" y="57"/>
                  </a:cubicBezTo>
                  <a:cubicBezTo>
                    <a:pt x="23" y="35"/>
                    <a:pt x="21" y="16"/>
                    <a:pt x="0" y="0"/>
                  </a:cubicBezTo>
                  <a:cubicBezTo>
                    <a:pt x="10" y="1"/>
                    <a:pt x="17" y="7"/>
                    <a:pt x="24" y="15"/>
                  </a:cubicBezTo>
                  <a:cubicBezTo>
                    <a:pt x="37" y="30"/>
                    <a:pt x="51" y="42"/>
                    <a:pt x="64" y="56"/>
                  </a:cubicBezTo>
                  <a:close/>
                </a:path>
              </a:pathLst>
            </a:custGeom>
            <a:solidFill>
              <a:srgbClr val="FDC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2" name="Freeform 147">
              <a:extLst>
                <a:ext uri="{FF2B5EF4-FFF2-40B4-BE49-F238E27FC236}">
                  <a16:creationId xmlns:a16="http://schemas.microsoft.com/office/drawing/2014/main" id="{CBAF3D2F-A414-2FE3-9589-B5BE899F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577"/>
              <a:ext cx="90" cy="124"/>
            </a:xfrm>
            <a:custGeom>
              <a:avLst/>
              <a:gdLst>
                <a:gd name="T0" fmla="*/ 32 w 39"/>
                <a:gd name="T1" fmla="*/ 20 h 54"/>
                <a:gd name="T2" fmla="*/ 28 w 39"/>
                <a:gd name="T3" fmla="*/ 29 h 54"/>
                <a:gd name="T4" fmla="*/ 22 w 39"/>
                <a:gd name="T5" fmla="*/ 54 h 54"/>
                <a:gd name="T6" fmla="*/ 1 w 39"/>
                <a:gd name="T7" fmla="*/ 32 h 54"/>
                <a:gd name="T8" fmla="*/ 22 w 39"/>
                <a:gd name="T9" fmla="*/ 4 h 54"/>
                <a:gd name="T10" fmla="*/ 32 w 39"/>
                <a:gd name="T11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4">
                  <a:moveTo>
                    <a:pt x="32" y="20"/>
                  </a:moveTo>
                  <a:cubicBezTo>
                    <a:pt x="29" y="22"/>
                    <a:pt x="28" y="25"/>
                    <a:pt x="28" y="29"/>
                  </a:cubicBezTo>
                  <a:cubicBezTo>
                    <a:pt x="20" y="35"/>
                    <a:pt x="27" y="45"/>
                    <a:pt x="22" y="54"/>
                  </a:cubicBezTo>
                  <a:cubicBezTo>
                    <a:pt x="10" y="51"/>
                    <a:pt x="0" y="45"/>
                    <a:pt x="1" y="32"/>
                  </a:cubicBezTo>
                  <a:cubicBezTo>
                    <a:pt x="1" y="19"/>
                    <a:pt x="10" y="7"/>
                    <a:pt x="22" y="4"/>
                  </a:cubicBezTo>
                  <a:cubicBezTo>
                    <a:pt x="39" y="0"/>
                    <a:pt x="29" y="15"/>
                    <a:pt x="32" y="20"/>
                  </a:cubicBezTo>
                  <a:close/>
                </a:path>
              </a:pathLst>
            </a:custGeom>
            <a:solidFill>
              <a:srgbClr val="E75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B121EEA1-4B78-EB37-2472-66509A812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1765"/>
              <a:ext cx="868" cy="382"/>
            </a:xfrm>
            <a:custGeom>
              <a:avLst/>
              <a:gdLst>
                <a:gd name="T0" fmla="*/ 218 w 378"/>
                <a:gd name="T1" fmla="*/ 74 h 166"/>
                <a:gd name="T2" fmla="*/ 257 w 378"/>
                <a:gd name="T3" fmla="*/ 47 h 166"/>
                <a:gd name="T4" fmla="*/ 258 w 378"/>
                <a:gd name="T5" fmla="*/ 22 h 166"/>
                <a:gd name="T6" fmla="*/ 286 w 378"/>
                <a:gd name="T7" fmla="*/ 26 h 166"/>
                <a:gd name="T8" fmla="*/ 285 w 378"/>
                <a:gd name="T9" fmla="*/ 37 h 166"/>
                <a:gd name="T10" fmla="*/ 290 w 378"/>
                <a:gd name="T11" fmla="*/ 113 h 166"/>
                <a:gd name="T12" fmla="*/ 290 w 378"/>
                <a:gd name="T13" fmla="*/ 121 h 166"/>
                <a:gd name="T14" fmla="*/ 307 w 378"/>
                <a:gd name="T15" fmla="*/ 148 h 166"/>
                <a:gd name="T16" fmla="*/ 327 w 378"/>
                <a:gd name="T17" fmla="*/ 132 h 166"/>
                <a:gd name="T18" fmla="*/ 363 w 378"/>
                <a:gd name="T19" fmla="*/ 123 h 166"/>
                <a:gd name="T20" fmla="*/ 378 w 378"/>
                <a:gd name="T21" fmla="*/ 126 h 166"/>
                <a:gd name="T22" fmla="*/ 364 w 378"/>
                <a:gd name="T23" fmla="*/ 132 h 166"/>
                <a:gd name="T24" fmla="*/ 331 w 378"/>
                <a:gd name="T25" fmla="*/ 148 h 166"/>
                <a:gd name="T26" fmla="*/ 316 w 378"/>
                <a:gd name="T27" fmla="*/ 165 h 166"/>
                <a:gd name="T28" fmla="*/ 294 w 378"/>
                <a:gd name="T29" fmla="*/ 147 h 166"/>
                <a:gd name="T30" fmla="*/ 281 w 378"/>
                <a:gd name="T31" fmla="*/ 120 h 166"/>
                <a:gd name="T32" fmla="*/ 262 w 378"/>
                <a:gd name="T33" fmla="*/ 122 h 166"/>
                <a:gd name="T34" fmla="*/ 238 w 378"/>
                <a:gd name="T35" fmla="*/ 108 h 166"/>
                <a:gd name="T36" fmla="*/ 237 w 378"/>
                <a:gd name="T37" fmla="*/ 102 h 166"/>
                <a:gd name="T38" fmla="*/ 225 w 378"/>
                <a:gd name="T39" fmla="*/ 85 h 166"/>
                <a:gd name="T40" fmla="*/ 211 w 378"/>
                <a:gd name="T41" fmla="*/ 101 h 166"/>
                <a:gd name="T42" fmla="*/ 205 w 378"/>
                <a:gd name="T43" fmla="*/ 116 h 166"/>
                <a:gd name="T44" fmla="*/ 193 w 378"/>
                <a:gd name="T45" fmla="*/ 101 h 166"/>
                <a:gd name="T46" fmla="*/ 192 w 378"/>
                <a:gd name="T47" fmla="*/ 97 h 166"/>
                <a:gd name="T48" fmla="*/ 181 w 378"/>
                <a:gd name="T49" fmla="*/ 63 h 166"/>
                <a:gd name="T50" fmla="*/ 148 w 378"/>
                <a:gd name="T51" fmla="*/ 72 h 166"/>
                <a:gd name="T52" fmla="*/ 144 w 378"/>
                <a:gd name="T53" fmla="*/ 73 h 166"/>
                <a:gd name="T54" fmla="*/ 80 w 378"/>
                <a:gd name="T55" fmla="*/ 87 h 166"/>
                <a:gd name="T56" fmla="*/ 68 w 378"/>
                <a:gd name="T57" fmla="*/ 89 h 166"/>
                <a:gd name="T58" fmla="*/ 29 w 378"/>
                <a:gd name="T59" fmla="*/ 97 h 166"/>
                <a:gd name="T60" fmla="*/ 10 w 378"/>
                <a:gd name="T61" fmla="*/ 98 h 166"/>
                <a:gd name="T62" fmla="*/ 16 w 378"/>
                <a:gd name="T63" fmla="*/ 67 h 166"/>
                <a:gd name="T64" fmla="*/ 47 w 378"/>
                <a:gd name="T65" fmla="*/ 6 h 166"/>
                <a:gd name="T66" fmla="*/ 90 w 378"/>
                <a:gd name="T67" fmla="*/ 23 h 166"/>
                <a:gd name="T68" fmla="*/ 146 w 378"/>
                <a:gd name="T69" fmla="*/ 47 h 166"/>
                <a:gd name="T70" fmla="*/ 181 w 378"/>
                <a:gd name="T71" fmla="*/ 45 h 166"/>
                <a:gd name="T72" fmla="*/ 200 w 378"/>
                <a:gd name="T73" fmla="*/ 70 h 166"/>
                <a:gd name="T74" fmla="*/ 205 w 378"/>
                <a:gd name="T75" fmla="*/ 87 h 166"/>
                <a:gd name="T76" fmla="*/ 218 w 378"/>
                <a:gd name="T77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" h="166">
                  <a:moveTo>
                    <a:pt x="218" y="74"/>
                  </a:moveTo>
                  <a:cubicBezTo>
                    <a:pt x="231" y="66"/>
                    <a:pt x="239" y="51"/>
                    <a:pt x="257" y="47"/>
                  </a:cubicBezTo>
                  <a:cubicBezTo>
                    <a:pt x="270" y="43"/>
                    <a:pt x="259" y="30"/>
                    <a:pt x="258" y="22"/>
                  </a:cubicBezTo>
                  <a:cubicBezTo>
                    <a:pt x="268" y="22"/>
                    <a:pt x="276" y="28"/>
                    <a:pt x="286" y="26"/>
                  </a:cubicBezTo>
                  <a:cubicBezTo>
                    <a:pt x="285" y="30"/>
                    <a:pt x="283" y="35"/>
                    <a:pt x="285" y="37"/>
                  </a:cubicBezTo>
                  <a:cubicBezTo>
                    <a:pt x="303" y="62"/>
                    <a:pt x="288" y="88"/>
                    <a:pt x="290" y="113"/>
                  </a:cubicBezTo>
                  <a:cubicBezTo>
                    <a:pt x="290" y="116"/>
                    <a:pt x="289" y="119"/>
                    <a:pt x="290" y="121"/>
                  </a:cubicBezTo>
                  <a:cubicBezTo>
                    <a:pt x="293" y="132"/>
                    <a:pt x="297" y="145"/>
                    <a:pt x="307" y="148"/>
                  </a:cubicBezTo>
                  <a:cubicBezTo>
                    <a:pt x="317" y="151"/>
                    <a:pt x="322" y="139"/>
                    <a:pt x="327" y="132"/>
                  </a:cubicBezTo>
                  <a:cubicBezTo>
                    <a:pt x="336" y="119"/>
                    <a:pt x="346" y="109"/>
                    <a:pt x="363" y="123"/>
                  </a:cubicBezTo>
                  <a:cubicBezTo>
                    <a:pt x="366" y="126"/>
                    <a:pt x="373" y="125"/>
                    <a:pt x="378" y="126"/>
                  </a:cubicBezTo>
                  <a:cubicBezTo>
                    <a:pt x="375" y="132"/>
                    <a:pt x="370" y="136"/>
                    <a:pt x="364" y="132"/>
                  </a:cubicBezTo>
                  <a:cubicBezTo>
                    <a:pt x="344" y="120"/>
                    <a:pt x="338" y="134"/>
                    <a:pt x="331" y="148"/>
                  </a:cubicBezTo>
                  <a:cubicBezTo>
                    <a:pt x="328" y="155"/>
                    <a:pt x="328" y="166"/>
                    <a:pt x="316" y="165"/>
                  </a:cubicBezTo>
                  <a:cubicBezTo>
                    <a:pt x="305" y="164"/>
                    <a:pt x="296" y="160"/>
                    <a:pt x="294" y="147"/>
                  </a:cubicBezTo>
                  <a:cubicBezTo>
                    <a:pt x="292" y="137"/>
                    <a:pt x="285" y="129"/>
                    <a:pt x="281" y="120"/>
                  </a:cubicBezTo>
                  <a:cubicBezTo>
                    <a:pt x="276" y="108"/>
                    <a:pt x="268" y="114"/>
                    <a:pt x="262" y="122"/>
                  </a:cubicBezTo>
                  <a:cubicBezTo>
                    <a:pt x="247" y="129"/>
                    <a:pt x="237" y="127"/>
                    <a:pt x="238" y="108"/>
                  </a:cubicBezTo>
                  <a:cubicBezTo>
                    <a:pt x="238" y="106"/>
                    <a:pt x="238" y="103"/>
                    <a:pt x="237" y="102"/>
                  </a:cubicBezTo>
                  <a:cubicBezTo>
                    <a:pt x="235" y="95"/>
                    <a:pt x="233" y="86"/>
                    <a:pt x="225" y="85"/>
                  </a:cubicBezTo>
                  <a:cubicBezTo>
                    <a:pt x="215" y="84"/>
                    <a:pt x="214" y="95"/>
                    <a:pt x="211" y="101"/>
                  </a:cubicBezTo>
                  <a:cubicBezTo>
                    <a:pt x="208" y="106"/>
                    <a:pt x="214" y="116"/>
                    <a:pt x="205" y="116"/>
                  </a:cubicBezTo>
                  <a:cubicBezTo>
                    <a:pt x="198" y="115"/>
                    <a:pt x="195" y="108"/>
                    <a:pt x="193" y="101"/>
                  </a:cubicBezTo>
                  <a:cubicBezTo>
                    <a:pt x="193" y="100"/>
                    <a:pt x="192" y="98"/>
                    <a:pt x="192" y="97"/>
                  </a:cubicBezTo>
                  <a:cubicBezTo>
                    <a:pt x="188" y="86"/>
                    <a:pt x="194" y="71"/>
                    <a:pt x="181" y="63"/>
                  </a:cubicBezTo>
                  <a:cubicBezTo>
                    <a:pt x="166" y="54"/>
                    <a:pt x="158" y="68"/>
                    <a:pt x="148" y="72"/>
                  </a:cubicBezTo>
                  <a:cubicBezTo>
                    <a:pt x="147" y="73"/>
                    <a:pt x="145" y="74"/>
                    <a:pt x="144" y="73"/>
                  </a:cubicBezTo>
                  <a:cubicBezTo>
                    <a:pt x="118" y="58"/>
                    <a:pt x="99" y="73"/>
                    <a:pt x="80" y="87"/>
                  </a:cubicBezTo>
                  <a:cubicBezTo>
                    <a:pt x="76" y="89"/>
                    <a:pt x="72" y="90"/>
                    <a:pt x="68" y="89"/>
                  </a:cubicBezTo>
                  <a:cubicBezTo>
                    <a:pt x="54" y="83"/>
                    <a:pt x="41" y="84"/>
                    <a:pt x="29" y="97"/>
                  </a:cubicBezTo>
                  <a:cubicBezTo>
                    <a:pt x="25" y="103"/>
                    <a:pt x="17" y="105"/>
                    <a:pt x="10" y="98"/>
                  </a:cubicBezTo>
                  <a:cubicBezTo>
                    <a:pt x="24" y="90"/>
                    <a:pt x="21" y="78"/>
                    <a:pt x="16" y="67"/>
                  </a:cubicBezTo>
                  <a:cubicBezTo>
                    <a:pt x="0" y="30"/>
                    <a:pt x="19" y="14"/>
                    <a:pt x="47" y="6"/>
                  </a:cubicBezTo>
                  <a:cubicBezTo>
                    <a:pt x="64" y="0"/>
                    <a:pt x="79" y="14"/>
                    <a:pt x="90" y="23"/>
                  </a:cubicBezTo>
                  <a:cubicBezTo>
                    <a:pt x="107" y="37"/>
                    <a:pt x="127" y="41"/>
                    <a:pt x="146" y="47"/>
                  </a:cubicBezTo>
                  <a:cubicBezTo>
                    <a:pt x="155" y="51"/>
                    <a:pt x="168" y="43"/>
                    <a:pt x="181" y="45"/>
                  </a:cubicBezTo>
                  <a:cubicBezTo>
                    <a:pt x="197" y="48"/>
                    <a:pt x="205" y="53"/>
                    <a:pt x="200" y="70"/>
                  </a:cubicBezTo>
                  <a:cubicBezTo>
                    <a:pt x="197" y="77"/>
                    <a:pt x="199" y="85"/>
                    <a:pt x="205" y="87"/>
                  </a:cubicBezTo>
                  <a:cubicBezTo>
                    <a:pt x="213" y="90"/>
                    <a:pt x="217" y="81"/>
                    <a:pt x="218" y="74"/>
                  </a:cubicBezTo>
                  <a:close/>
                </a:path>
              </a:pathLst>
            </a:custGeom>
            <a:solidFill>
              <a:srgbClr val="FCC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0472AFCA-17B8-06B0-A3CB-C453F6A7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2046"/>
              <a:ext cx="96" cy="112"/>
            </a:xfrm>
            <a:custGeom>
              <a:avLst/>
              <a:gdLst>
                <a:gd name="T0" fmla="*/ 41 w 42"/>
                <a:gd name="T1" fmla="*/ 19 h 49"/>
                <a:gd name="T2" fmla="*/ 18 w 42"/>
                <a:gd name="T3" fmla="*/ 47 h 49"/>
                <a:gd name="T4" fmla="*/ 1 w 42"/>
                <a:gd name="T5" fmla="*/ 28 h 49"/>
                <a:gd name="T6" fmla="*/ 26 w 42"/>
                <a:gd name="T7" fmla="*/ 1 h 49"/>
                <a:gd name="T8" fmla="*/ 41 w 42"/>
                <a:gd name="T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1" y="19"/>
                  </a:moveTo>
                  <a:cubicBezTo>
                    <a:pt x="40" y="34"/>
                    <a:pt x="31" y="44"/>
                    <a:pt x="18" y="47"/>
                  </a:cubicBezTo>
                  <a:cubicBezTo>
                    <a:pt x="6" y="49"/>
                    <a:pt x="3" y="38"/>
                    <a:pt x="1" y="28"/>
                  </a:cubicBezTo>
                  <a:cubicBezTo>
                    <a:pt x="0" y="18"/>
                    <a:pt x="18" y="0"/>
                    <a:pt x="26" y="1"/>
                  </a:cubicBezTo>
                  <a:cubicBezTo>
                    <a:pt x="35" y="3"/>
                    <a:pt x="42" y="8"/>
                    <a:pt x="41" y="19"/>
                  </a:cubicBezTo>
                  <a:close/>
                </a:path>
              </a:pathLst>
            </a:custGeom>
            <a:solidFill>
              <a:srgbClr val="FEE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04E7C2F0-AB07-1BEC-F7A4-64D5C8F02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289"/>
              <a:ext cx="119" cy="90"/>
            </a:xfrm>
            <a:custGeom>
              <a:avLst/>
              <a:gdLst>
                <a:gd name="T0" fmla="*/ 27 w 52"/>
                <a:gd name="T1" fmla="*/ 6 h 39"/>
                <a:gd name="T2" fmla="*/ 31 w 52"/>
                <a:gd name="T3" fmla="*/ 6 h 39"/>
                <a:gd name="T4" fmla="*/ 52 w 52"/>
                <a:gd name="T5" fmla="*/ 13 h 39"/>
                <a:gd name="T6" fmla="*/ 30 w 52"/>
                <a:gd name="T7" fmla="*/ 29 h 39"/>
                <a:gd name="T8" fmla="*/ 7 w 52"/>
                <a:gd name="T9" fmla="*/ 14 h 39"/>
                <a:gd name="T10" fmla="*/ 27 w 52"/>
                <a:gd name="T11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9">
                  <a:moveTo>
                    <a:pt x="27" y="6"/>
                  </a:moveTo>
                  <a:cubicBezTo>
                    <a:pt x="28" y="6"/>
                    <a:pt x="30" y="5"/>
                    <a:pt x="31" y="6"/>
                  </a:cubicBezTo>
                  <a:cubicBezTo>
                    <a:pt x="38" y="8"/>
                    <a:pt x="51" y="0"/>
                    <a:pt x="52" y="13"/>
                  </a:cubicBezTo>
                  <a:cubicBezTo>
                    <a:pt x="52" y="25"/>
                    <a:pt x="40" y="30"/>
                    <a:pt x="30" y="29"/>
                  </a:cubicBezTo>
                  <a:cubicBezTo>
                    <a:pt x="21" y="28"/>
                    <a:pt x="0" y="39"/>
                    <a:pt x="7" y="14"/>
                  </a:cubicBezTo>
                  <a:cubicBezTo>
                    <a:pt x="14" y="11"/>
                    <a:pt x="20" y="8"/>
                    <a:pt x="27" y="6"/>
                  </a:cubicBezTo>
                  <a:close/>
                </a:path>
              </a:pathLst>
            </a:custGeom>
            <a:solidFill>
              <a:srgbClr val="F29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A9764BA6-426A-6C8D-0BEE-79804A59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310"/>
              <a:ext cx="99" cy="99"/>
            </a:xfrm>
            <a:custGeom>
              <a:avLst/>
              <a:gdLst>
                <a:gd name="T0" fmla="*/ 43 w 43"/>
                <a:gd name="T1" fmla="*/ 27 h 43"/>
                <a:gd name="T2" fmla="*/ 22 w 43"/>
                <a:gd name="T3" fmla="*/ 43 h 43"/>
                <a:gd name="T4" fmla="*/ 1 w 43"/>
                <a:gd name="T5" fmla="*/ 26 h 43"/>
                <a:gd name="T6" fmla="*/ 25 w 43"/>
                <a:gd name="T7" fmla="*/ 1 h 43"/>
                <a:gd name="T8" fmla="*/ 43 w 43"/>
                <a:gd name="T9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7"/>
                  </a:moveTo>
                  <a:cubicBezTo>
                    <a:pt x="42" y="36"/>
                    <a:pt x="33" y="43"/>
                    <a:pt x="22" y="43"/>
                  </a:cubicBezTo>
                  <a:cubicBezTo>
                    <a:pt x="13" y="43"/>
                    <a:pt x="2" y="39"/>
                    <a:pt x="1" y="26"/>
                  </a:cubicBezTo>
                  <a:cubicBezTo>
                    <a:pt x="0" y="18"/>
                    <a:pt x="17" y="0"/>
                    <a:pt x="25" y="1"/>
                  </a:cubicBezTo>
                  <a:cubicBezTo>
                    <a:pt x="34" y="2"/>
                    <a:pt x="43" y="14"/>
                    <a:pt x="43" y="27"/>
                  </a:cubicBezTo>
                  <a:close/>
                </a:path>
              </a:pathLst>
            </a:custGeom>
            <a:solidFill>
              <a:srgbClr val="FF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" name="Freeform 152">
              <a:extLst>
                <a:ext uri="{FF2B5EF4-FFF2-40B4-BE49-F238E27FC236}">
                  <a16:creationId xmlns:a16="http://schemas.microsoft.com/office/drawing/2014/main" id="{02FD493F-EACF-1576-131C-92F9CD7D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742"/>
              <a:ext cx="97" cy="111"/>
            </a:xfrm>
            <a:custGeom>
              <a:avLst/>
              <a:gdLst>
                <a:gd name="T0" fmla="*/ 29 w 42"/>
                <a:gd name="T1" fmla="*/ 36 h 48"/>
                <a:gd name="T2" fmla="*/ 1 w 42"/>
                <a:gd name="T3" fmla="*/ 32 h 48"/>
                <a:gd name="T4" fmla="*/ 1 w 42"/>
                <a:gd name="T5" fmla="*/ 24 h 48"/>
                <a:gd name="T6" fmla="*/ 26 w 42"/>
                <a:gd name="T7" fmla="*/ 2 h 48"/>
                <a:gd name="T8" fmla="*/ 33 w 42"/>
                <a:gd name="T9" fmla="*/ 28 h 48"/>
                <a:gd name="T10" fmla="*/ 29 w 42"/>
                <a:gd name="T11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8">
                  <a:moveTo>
                    <a:pt x="29" y="36"/>
                  </a:moveTo>
                  <a:cubicBezTo>
                    <a:pt x="18" y="48"/>
                    <a:pt x="10" y="38"/>
                    <a:pt x="1" y="32"/>
                  </a:cubicBezTo>
                  <a:cubicBezTo>
                    <a:pt x="1" y="29"/>
                    <a:pt x="1" y="26"/>
                    <a:pt x="1" y="24"/>
                  </a:cubicBezTo>
                  <a:cubicBezTo>
                    <a:pt x="0" y="6"/>
                    <a:pt x="13" y="0"/>
                    <a:pt x="26" y="2"/>
                  </a:cubicBezTo>
                  <a:cubicBezTo>
                    <a:pt x="42" y="4"/>
                    <a:pt x="33" y="18"/>
                    <a:pt x="33" y="28"/>
                  </a:cubicBezTo>
                  <a:cubicBezTo>
                    <a:pt x="30" y="29"/>
                    <a:pt x="29" y="32"/>
                    <a:pt x="29" y="36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" name="Freeform 153">
              <a:extLst>
                <a:ext uri="{FF2B5EF4-FFF2-40B4-BE49-F238E27FC236}">
                  <a16:creationId xmlns:a16="http://schemas.microsoft.com/office/drawing/2014/main" id="{554B94C0-7FFD-4482-7768-4BC95761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991"/>
              <a:ext cx="232" cy="269"/>
            </a:xfrm>
            <a:custGeom>
              <a:avLst/>
              <a:gdLst>
                <a:gd name="T0" fmla="*/ 3 w 101"/>
                <a:gd name="T1" fmla="*/ 86 h 117"/>
                <a:gd name="T2" fmla="*/ 16 w 101"/>
                <a:gd name="T3" fmla="*/ 66 h 117"/>
                <a:gd name="T4" fmla="*/ 18 w 101"/>
                <a:gd name="T5" fmla="*/ 44 h 117"/>
                <a:gd name="T6" fmla="*/ 8 w 101"/>
                <a:gd name="T7" fmla="*/ 34 h 117"/>
                <a:gd name="T8" fmla="*/ 6 w 101"/>
                <a:gd name="T9" fmla="*/ 9 h 117"/>
                <a:gd name="T10" fmla="*/ 29 w 101"/>
                <a:gd name="T11" fmla="*/ 6 h 117"/>
                <a:gd name="T12" fmla="*/ 60 w 101"/>
                <a:gd name="T13" fmla="*/ 9 h 117"/>
                <a:gd name="T14" fmla="*/ 83 w 101"/>
                <a:gd name="T15" fmla="*/ 10 h 117"/>
                <a:gd name="T16" fmla="*/ 84 w 101"/>
                <a:gd name="T17" fmla="*/ 34 h 117"/>
                <a:gd name="T18" fmla="*/ 67 w 101"/>
                <a:gd name="T19" fmla="*/ 81 h 117"/>
                <a:gd name="T20" fmla="*/ 36 w 101"/>
                <a:gd name="T21" fmla="*/ 115 h 117"/>
                <a:gd name="T22" fmla="*/ 3 w 101"/>
                <a:gd name="T23" fmla="*/ 8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7">
                  <a:moveTo>
                    <a:pt x="3" y="86"/>
                  </a:moveTo>
                  <a:cubicBezTo>
                    <a:pt x="2" y="77"/>
                    <a:pt x="8" y="70"/>
                    <a:pt x="16" y="66"/>
                  </a:cubicBezTo>
                  <a:cubicBezTo>
                    <a:pt x="29" y="59"/>
                    <a:pt x="25" y="52"/>
                    <a:pt x="18" y="44"/>
                  </a:cubicBezTo>
                  <a:cubicBezTo>
                    <a:pt x="15" y="41"/>
                    <a:pt x="11" y="38"/>
                    <a:pt x="8" y="34"/>
                  </a:cubicBezTo>
                  <a:cubicBezTo>
                    <a:pt x="1" y="26"/>
                    <a:pt x="0" y="17"/>
                    <a:pt x="6" y="9"/>
                  </a:cubicBezTo>
                  <a:cubicBezTo>
                    <a:pt x="11" y="0"/>
                    <a:pt x="22" y="2"/>
                    <a:pt x="29" y="6"/>
                  </a:cubicBezTo>
                  <a:cubicBezTo>
                    <a:pt x="40" y="12"/>
                    <a:pt x="49" y="12"/>
                    <a:pt x="60" y="9"/>
                  </a:cubicBezTo>
                  <a:cubicBezTo>
                    <a:pt x="67" y="7"/>
                    <a:pt x="76" y="5"/>
                    <a:pt x="83" y="10"/>
                  </a:cubicBezTo>
                  <a:cubicBezTo>
                    <a:pt x="91" y="17"/>
                    <a:pt x="101" y="23"/>
                    <a:pt x="84" y="34"/>
                  </a:cubicBezTo>
                  <a:cubicBezTo>
                    <a:pt x="68" y="44"/>
                    <a:pt x="58" y="59"/>
                    <a:pt x="67" y="81"/>
                  </a:cubicBezTo>
                  <a:cubicBezTo>
                    <a:pt x="70" y="90"/>
                    <a:pt x="48" y="114"/>
                    <a:pt x="36" y="115"/>
                  </a:cubicBezTo>
                  <a:cubicBezTo>
                    <a:pt x="22" y="117"/>
                    <a:pt x="4" y="101"/>
                    <a:pt x="3" y="86"/>
                  </a:cubicBezTo>
                  <a:close/>
                </a:path>
              </a:pathLst>
            </a:custGeom>
            <a:solidFill>
              <a:srgbClr val="FEE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4CEE85C1-ED95-2004-C4AE-D54D29A2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947"/>
              <a:ext cx="258" cy="257"/>
            </a:xfrm>
            <a:custGeom>
              <a:avLst/>
              <a:gdLst>
                <a:gd name="T0" fmla="*/ 80 w 112"/>
                <a:gd name="T1" fmla="*/ 11 h 112"/>
                <a:gd name="T2" fmla="*/ 112 w 112"/>
                <a:gd name="T3" fmla="*/ 112 h 112"/>
                <a:gd name="T4" fmla="*/ 44 w 112"/>
                <a:gd name="T5" fmla="*/ 76 h 112"/>
                <a:gd name="T6" fmla="*/ 12 w 112"/>
                <a:gd name="T7" fmla="*/ 41 h 112"/>
                <a:gd name="T8" fmla="*/ 3 w 112"/>
                <a:gd name="T9" fmla="*/ 13 h 112"/>
                <a:gd name="T10" fmla="*/ 26 w 112"/>
                <a:gd name="T11" fmla="*/ 4 h 112"/>
                <a:gd name="T12" fmla="*/ 44 w 112"/>
                <a:gd name="T13" fmla="*/ 3 h 112"/>
                <a:gd name="T14" fmla="*/ 34 w 112"/>
                <a:gd name="T15" fmla="*/ 16 h 112"/>
                <a:gd name="T16" fmla="*/ 29 w 112"/>
                <a:gd name="T17" fmla="*/ 41 h 112"/>
                <a:gd name="T18" fmla="*/ 63 w 112"/>
                <a:gd name="T19" fmla="*/ 56 h 112"/>
                <a:gd name="T20" fmla="*/ 77 w 112"/>
                <a:gd name="T21" fmla="*/ 33 h 112"/>
                <a:gd name="T22" fmla="*/ 80 w 112"/>
                <a:gd name="T23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12">
                  <a:moveTo>
                    <a:pt x="80" y="11"/>
                  </a:moveTo>
                  <a:cubicBezTo>
                    <a:pt x="95" y="41"/>
                    <a:pt x="99" y="75"/>
                    <a:pt x="112" y="112"/>
                  </a:cubicBezTo>
                  <a:cubicBezTo>
                    <a:pt x="90" y="95"/>
                    <a:pt x="62" y="102"/>
                    <a:pt x="44" y="76"/>
                  </a:cubicBezTo>
                  <a:cubicBezTo>
                    <a:pt x="36" y="65"/>
                    <a:pt x="23" y="53"/>
                    <a:pt x="12" y="41"/>
                  </a:cubicBezTo>
                  <a:cubicBezTo>
                    <a:pt x="5" y="33"/>
                    <a:pt x="0" y="24"/>
                    <a:pt x="3" y="13"/>
                  </a:cubicBezTo>
                  <a:cubicBezTo>
                    <a:pt x="7" y="0"/>
                    <a:pt x="18" y="5"/>
                    <a:pt x="26" y="4"/>
                  </a:cubicBezTo>
                  <a:cubicBezTo>
                    <a:pt x="32" y="3"/>
                    <a:pt x="38" y="3"/>
                    <a:pt x="44" y="3"/>
                  </a:cubicBezTo>
                  <a:cubicBezTo>
                    <a:pt x="46" y="10"/>
                    <a:pt x="39" y="13"/>
                    <a:pt x="34" y="16"/>
                  </a:cubicBezTo>
                  <a:cubicBezTo>
                    <a:pt x="26" y="23"/>
                    <a:pt x="24" y="31"/>
                    <a:pt x="29" y="41"/>
                  </a:cubicBezTo>
                  <a:cubicBezTo>
                    <a:pt x="37" y="53"/>
                    <a:pt x="49" y="59"/>
                    <a:pt x="63" y="56"/>
                  </a:cubicBezTo>
                  <a:cubicBezTo>
                    <a:pt x="75" y="54"/>
                    <a:pt x="78" y="44"/>
                    <a:pt x="77" y="33"/>
                  </a:cubicBezTo>
                  <a:cubicBezTo>
                    <a:pt x="76" y="26"/>
                    <a:pt x="73" y="17"/>
                    <a:pt x="80" y="11"/>
                  </a:cubicBezTo>
                  <a:close/>
                </a:path>
              </a:pathLst>
            </a:custGeom>
            <a:solidFill>
              <a:srgbClr val="FEE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5C592AEA-8DC5-C6E0-267F-732ACEA8C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915"/>
              <a:ext cx="158" cy="186"/>
            </a:xfrm>
            <a:custGeom>
              <a:avLst/>
              <a:gdLst>
                <a:gd name="T0" fmla="*/ 62 w 69"/>
                <a:gd name="T1" fmla="*/ 25 h 81"/>
                <a:gd name="T2" fmla="*/ 63 w 69"/>
                <a:gd name="T3" fmla="*/ 42 h 81"/>
                <a:gd name="T4" fmla="*/ 54 w 69"/>
                <a:gd name="T5" fmla="*/ 74 h 81"/>
                <a:gd name="T6" fmla="*/ 18 w 69"/>
                <a:gd name="T7" fmla="*/ 70 h 81"/>
                <a:gd name="T8" fmla="*/ 2 w 69"/>
                <a:gd name="T9" fmla="*/ 39 h 81"/>
                <a:gd name="T10" fmla="*/ 26 w 69"/>
                <a:gd name="T11" fmla="*/ 17 h 81"/>
                <a:gd name="T12" fmla="*/ 62 w 69"/>
                <a:gd name="T1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1">
                  <a:moveTo>
                    <a:pt x="62" y="25"/>
                  </a:moveTo>
                  <a:cubicBezTo>
                    <a:pt x="62" y="31"/>
                    <a:pt x="61" y="37"/>
                    <a:pt x="63" y="42"/>
                  </a:cubicBezTo>
                  <a:cubicBezTo>
                    <a:pt x="69" y="56"/>
                    <a:pt x="64" y="67"/>
                    <a:pt x="54" y="74"/>
                  </a:cubicBezTo>
                  <a:cubicBezTo>
                    <a:pt x="42" y="81"/>
                    <a:pt x="29" y="76"/>
                    <a:pt x="18" y="70"/>
                  </a:cubicBezTo>
                  <a:cubicBezTo>
                    <a:pt x="7" y="63"/>
                    <a:pt x="0" y="53"/>
                    <a:pt x="2" y="39"/>
                  </a:cubicBezTo>
                  <a:cubicBezTo>
                    <a:pt x="4" y="26"/>
                    <a:pt x="20" y="26"/>
                    <a:pt x="26" y="17"/>
                  </a:cubicBezTo>
                  <a:cubicBezTo>
                    <a:pt x="51" y="0"/>
                    <a:pt x="57" y="1"/>
                    <a:pt x="62" y="25"/>
                  </a:cubicBezTo>
                  <a:close/>
                </a:path>
              </a:pathLst>
            </a:custGeom>
            <a:solidFill>
              <a:srgbClr val="FAF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C8673C07-DD54-E6FD-F67F-A57715A7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255"/>
              <a:ext cx="126" cy="177"/>
            </a:xfrm>
            <a:custGeom>
              <a:avLst/>
              <a:gdLst>
                <a:gd name="T0" fmla="*/ 20 w 55"/>
                <a:gd name="T1" fmla="*/ 77 h 77"/>
                <a:gd name="T2" fmla="*/ 0 w 55"/>
                <a:gd name="T3" fmla="*/ 56 h 77"/>
                <a:gd name="T4" fmla="*/ 29 w 55"/>
                <a:gd name="T5" fmla="*/ 7 h 77"/>
                <a:gd name="T6" fmla="*/ 43 w 55"/>
                <a:gd name="T7" fmla="*/ 3 h 77"/>
                <a:gd name="T8" fmla="*/ 48 w 55"/>
                <a:gd name="T9" fmla="*/ 15 h 77"/>
                <a:gd name="T10" fmla="*/ 51 w 55"/>
                <a:gd name="T11" fmla="*/ 53 h 77"/>
                <a:gd name="T12" fmla="*/ 20 w 55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7">
                  <a:moveTo>
                    <a:pt x="20" y="77"/>
                  </a:moveTo>
                  <a:cubicBezTo>
                    <a:pt x="15" y="68"/>
                    <a:pt x="8" y="62"/>
                    <a:pt x="0" y="56"/>
                  </a:cubicBezTo>
                  <a:cubicBezTo>
                    <a:pt x="4" y="37"/>
                    <a:pt x="23" y="26"/>
                    <a:pt x="29" y="7"/>
                  </a:cubicBezTo>
                  <a:cubicBezTo>
                    <a:pt x="30" y="4"/>
                    <a:pt x="37" y="0"/>
                    <a:pt x="43" y="3"/>
                  </a:cubicBezTo>
                  <a:cubicBezTo>
                    <a:pt x="48" y="6"/>
                    <a:pt x="49" y="11"/>
                    <a:pt x="48" y="15"/>
                  </a:cubicBezTo>
                  <a:cubicBezTo>
                    <a:pt x="46" y="28"/>
                    <a:pt x="47" y="41"/>
                    <a:pt x="51" y="53"/>
                  </a:cubicBezTo>
                  <a:cubicBezTo>
                    <a:pt x="55" y="67"/>
                    <a:pt x="42" y="76"/>
                    <a:pt x="20" y="77"/>
                  </a:cubicBezTo>
                  <a:close/>
                </a:path>
              </a:pathLst>
            </a:custGeom>
            <a:solidFill>
              <a:srgbClr val="FEE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8597FDBC-444B-614F-E704-AFFB519D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248"/>
              <a:ext cx="138" cy="99"/>
            </a:xfrm>
            <a:custGeom>
              <a:avLst/>
              <a:gdLst>
                <a:gd name="T0" fmla="*/ 37 w 60"/>
                <a:gd name="T1" fmla="*/ 43 h 43"/>
                <a:gd name="T2" fmla="*/ 0 w 60"/>
                <a:gd name="T3" fmla="*/ 12 h 43"/>
                <a:gd name="T4" fmla="*/ 11 w 60"/>
                <a:gd name="T5" fmla="*/ 1 h 43"/>
                <a:gd name="T6" fmla="*/ 52 w 60"/>
                <a:gd name="T7" fmla="*/ 14 h 43"/>
                <a:gd name="T8" fmla="*/ 57 w 60"/>
                <a:gd name="T9" fmla="*/ 31 h 43"/>
                <a:gd name="T10" fmla="*/ 37 w 60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3">
                  <a:moveTo>
                    <a:pt x="37" y="43"/>
                  </a:moveTo>
                  <a:cubicBezTo>
                    <a:pt x="27" y="43"/>
                    <a:pt x="0" y="20"/>
                    <a:pt x="0" y="12"/>
                  </a:cubicBezTo>
                  <a:cubicBezTo>
                    <a:pt x="0" y="5"/>
                    <a:pt x="5" y="0"/>
                    <a:pt x="11" y="1"/>
                  </a:cubicBezTo>
                  <a:cubicBezTo>
                    <a:pt x="25" y="4"/>
                    <a:pt x="38" y="11"/>
                    <a:pt x="52" y="14"/>
                  </a:cubicBezTo>
                  <a:cubicBezTo>
                    <a:pt x="60" y="16"/>
                    <a:pt x="59" y="25"/>
                    <a:pt x="57" y="31"/>
                  </a:cubicBezTo>
                  <a:cubicBezTo>
                    <a:pt x="54" y="42"/>
                    <a:pt x="43" y="40"/>
                    <a:pt x="37" y="43"/>
                  </a:cubicBezTo>
                  <a:close/>
                </a:path>
              </a:pathLst>
            </a:custGeom>
            <a:solidFill>
              <a:srgbClr val="FCE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C63794A0-D4A4-BFCC-C0E1-E945670C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170"/>
              <a:ext cx="124" cy="85"/>
            </a:xfrm>
            <a:custGeom>
              <a:avLst/>
              <a:gdLst>
                <a:gd name="T0" fmla="*/ 35 w 54"/>
                <a:gd name="T1" fmla="*/ 34 h 37"/>
                <a:gd name="T2" fmla="*/ 17 w 54"/>
                <a:gd name="T3" fmla="*/ 30 h 37"/>
                <a:gd name="T4" fmla="*/ 2 w 54"/>
                <a:gd name="T5" fmla="*/ 18 h 37"/>
                <a:gd name="T6" fmla="*/ 8 w 54"/>
                <a:gd name="T7" fmla="*/ 5 h 37"/>
                <a:gd name="T8" fmla="*/ 29 w 54"/>
                <a:gd name="T9" fmla="*/ 4 h 37"/>
                <a:gd name="T10" fmla="*/ 42 w 54"/>
                <a:gd name="T11" fmla="*/ 16 h 37"/>
                <a:gd name="T12" fmla="*/ 52 w 54"/>
                <a:gd name="T13" fmla="*/ 29 h 37"/>
                <a:gd name="T14" fmla="*/ 35 w 54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7">
                  <a:moveTo>
                    <a:pt x="35" y="34"/>
                  </a:moveTo>
                  <a:cubicBezTo>
                    <a:pt x="29" y="33"/>
                    <a:pt x="23" y="31"/>
                    <a:pt x="17" y="30"/>
                  </a:cubicBezTo>
                  <a:cubicBezTo>
                    <a:pt x="9" y="29"/>
                    <a:pt x="4" y="25"/>
                    <a:pt x="2" y="18"/>
                  </a:cubicBezTo>
                  <a:cubicBezTo>
                    <a:pt x="0" y="12"/>
                    <a:pt x="4" y="8"/>
                    <a:pt x="8" y="5"/>
                  </a:cubicBezTo>
                  <a:cubicBezTo>
                    <a:pt x="15" y="0"/>
                    <a:pt x="22" y="0"/>
                    <a:pt x="29" y="4"/>
                  </a:cubicBezTo>
                  <a:cubicBezTo>
                    <a:pt x="34" y="8"/>
                    <a:pt x="38" y="12"/>
                    <a:pt x="42" y="16"/>
                  </a:cubicBezTo>
                  <a:cubicBezTo>
                    <a:pt x="47" y="19"/>
                    <a:pt x="54" y="22"/>
                    <a:pt x="52" y="29"/>
                  </a:cubicBezTo>
                  <a:cubicBezTo>
                    <a:pt x="49" y="37"/>
                    <a:pt x="41" y="33"/>
                    <a:pt x="35" y="34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4" name="Freeform 159">
              <a:extLst>
                <a:ext uri="{FF2B5EF4-FFF2-40B4-BE49-F238E27FC236}">
                  <a16:creationId xmlns:a16="http://schemas.microsoft.com/office/drawing/2014/main" id="{C96A736C-D9B6-B02E-774D-0035B1A8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958"/>
              <a:ext cx="101" cy="42"/>
            </a:xfrm>
            <a:custGeom>
              <a:avLst/>
              <a:gdLst>
                <a:gd name="T0" fmla="*/ 44 w 44"/>
                <a:gd name="T1" fmla="*/ 10 h 18"/>
                <a:gd name="T2" fmla="*/ 8 w 44"/>
                <a:gd name="T3" fmla="*/ 18 h 18"/>
                <a:gd name="T4" fmla="*/ 16 w 44"/>
                <a:gd name="T5" fmla="*/ 1 h 18"/>
                <a:gd name="T6" fmla="*/ 44 w 44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8">
                  <a:moveTo>
                    <a:pt x="44" y="10"/>
                  </a:moveTo>
                  <a:cubicBezTo>
                    <a:pt x="31" y="9"/>
                    <a:pt x="17" y="1"/>
                    <a:pt x="8" y="18"/>
                  </a:cubicBezTo>
                  <a:cubicBezTo>
                    <a:pt x="0" y="7"/>
                    <a:pt x="7" y="1"/>
                    <a:pt x="16" y="1"/>
                  </a:cubicBezTo>
                  <a:cubicBezTo>
                    <a:pt x="25" y="1"/>
                    <a:pt x="37" y="0"/>
                    <a:pt x="44" y="10"/>
                  </a:cubicBezTo>
                  <a:close/>
                </a:path>
              </a:pathLst>
            </a:custGeom>
            <a:solidFill>
              <a:srgbClr val="F6A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5" name="Freeform 160">
              <a:extLst>
                <a:ext uri="{FF2B5EF4-FFF2-40B4-BE49-F238E27FC236}">
                  <a16:creationId xmlns:a16="http://schemas.microsoft.com/office/drawing/2014/main" id="{A2C0C393-A6A6-509F-303E-EE7631C6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2462"/>
              <a:ext cx="197" cy="158"/>
            </a:xfrm>
            <a:custGeom>
              <a:avLst/>
              <a:gdLst>
                <a:gd name="T0" fmla="*/ 78 w 86"/>
                <a:gd name="T1" fmla="*/ 0 h 69"/>
                <a:gd name="T2" fmla="*/ 78 w 86"/>
                <a:gd name="T3" fmla="*/ 55 h 69"/>
                <a:gd name="T4" fmla="*/ 58 w 86"/>
                <a:gd name="T5" fmla="*/ 65 h 69"/>
                <a:gd name="T6" fmla="*/ 52 w 86"/>
                <a:gd name="T7" fmla="*/ 48 h 69"/>
                <a:gd name="T8" fmla="*/ 38 w 86"/>
                <a:gd name="T9" fmla="*/ 38 h 69"/>
                <a:gd name="T10" fmla="*/ 12 w 86"/>
                <a:gd name="T11" fmla="*/ 38 h 69"/>
                <a:gd name="T12" fmla="*/ 5 w 86"/>
                <a:gd name="T13" fmla="*/ 13 h 69"/>
                <a:gd name="T14" fmla="*/ 26 w 86"/>
                <a:gd name="T15" fmla="*/ 8 h 69"/>
                <a:gd name="T16" fmla="*/ 61 w 86"/>
                <a:gd name="T17" fmla="*/ 13 h 69"/>
                <a:gd name="T18" fmla="*/ 78 w 86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9">
                  <a:moveTo>
                    <a:pt x="78" y="0"/>
                  </a:moveTo>
                  <a:cubicBezTo>
                    <a:pt x="85" y="19"/>
                    <a:pt x="86" y="37"/>
                    <a:pt x="78" y="55"/>
                  </a:cubicBezTo>
                  <a:cubicBezTo>
                    <a:pt x="75" y="63"/>
                    <a:pt x="68" y="69"/>
                    <a:pt x="58" y="65"/>
                  </a:cubicBezTo>
                  <a:cubicBezTo>
                    <a:pt x="49" y="62"/>
                    <a:pt x="49" y="56"/>
                    <a:pt x="52" y="48"/>
                  </a:cubicBezTo>
                  <a:cubicBezTo>
                    <a:pt x="55" y="36"/>
                    <a:pt x="48" y="35"/>
                    <a:pt x="38" y="38"/>
                  </a:cubicBezTo>
                  <a:cubicBezTo>
                    <a:pt x="30" y="41"/>
                    <a:pt x="21" y="46"/>
                    <a:pt x="12" y="38"/>
                  </a:cubicBezTo>
                  <a:cubicBezTo>
                    <a:pt x="5" y="31"/>
                    <a:pt x="0" y="23"/>
                    <a:pt x="5" y="13"/>
                  </a:cubicBezTo>
                  <a:cubicBezTo>
                    <a:pt x="9" y="4"/>
                    <a:pt x="18" y="7"/>
                    <a:pt x="26" y="8"/>
                  </a:cubicBezTo>
                  <a:cubicBezTo>
                    <a:pt x="37" y="10"/>
                    <a:pt x="49" y="11"/>
                    <a:pt x="61" y="13"/>
                  </a:cubicBezTo>
                  <a:cubicBezTo>
                    <a:pt x="70" y="15"/>
                    <a:pt x="70" y="5"/>
                    <a:pt x="78" y="0"/>
                  </a:cubicBezTo>
                  <a:close/>
                </a:path>
              </a:pathLst>
            </a:custGeom>
            <a:solidFill>
              <a:srgbClr val="EE7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206D151F-C2AB-BCEE-F51F-30C32AED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600"/>
              <a:ext cx="96" cy="78"/>
            </a:xfrm>
            <a:custGeom>
              <a:avLst/>
              <a:gdLst>
                <a:gd name="T0" fmla="*/ 20 w 42"/>
                <a:gd name="T1" fmla="*/ 34 h 34"/>
                <a:gd name="T2" fmla="*/ 0 w 42"/>
                <a:gd name="T3" fmla="*/ 6 h 34"/>
                <a:gd name="T4" fmla="*/ 37 w 42"/>
                <a:gd name="T5" fmla="*/ 13 h 34"/>
                <a:gd name="T6" fmla="*/ 20 w 42"/>
                <a:gd name="T7" fmla="*/ 34 h 34"/>
                <a:gd name="T8" fmla="*/ 2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20" y="34"/>
                  </a:moveTo>
                  <a:cubicBezTo>
                    <a:pt x="19" y="22"/>
                    <a:pt x="10" y="15"/>
                    <a:pt x="0" y="6"/>
                  </a:cubicBezTo>
                  <a:cubicBezTo>
                    <a:pt x="15" y="0"/>
                    <a:pt x="30" y="0"/>
                    <a:pt x="37" y="13"/>
                  </a:cubicBezTo>
                  <a:cubicBezTo>
                    <a:pt x="42" y="22"/>
                    <a:pt x="32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EA7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51922E52-C138-2DB9-076B-41CC343CE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1821"/>
              <a:ext cx="99" cy="69"/>
            </a:xfrm>
            <a:custGeom>
              <a:avLst/>
              <a:gdLst>
                <a:gd name="T0" fmla="*/ 24 w 43"/>
                <a:gd name="T1" fmla="*/ 30 h 30"/>
                <a:gd name="T2" fmla="*/ 1 w 43"/>
                <a:gd name="T3" fmla="*/ 12 h 30"/>
                <a:gd name="T4" fmla="*/ 20 w 43"/>
                <a:gd name="T5" fmla="*/ 2 h 30"/>
                <a:gd name="T6" fmla="*/ 42 w 43"/>
                <a:gd name="T7" fmla="*/ 18 h 30"/>
                <a:gd name="T8" fmla="*/ 24 w 4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24" y="30"/>
                  </a:moveTo>
                  <a:cubicBezTo>
                    <a:pt x="14" y="28"/>
                    <a:pt x="2" y="25"/>
                    <a:pt x="1" y="12"/>
                  </a:cubicBezTo>
                  <a:cubicBezTo>
                    <a:pt x="0" y="0"/>
                    <a:pt x="12" y="2"/>
                    <a:pt x="20" y="2"/>
                  </a:cubicBezTo>
                  <a:cubicBezTo>
                    <a:pt x="32" y="1"/>
                    <a:pt x="41" y="7"/>
                    <a:pt x="42" y="18"/>
                  </a:cubicBezTo>
                  <a:cubicBezTo>
                    <a:pt x="43" y="27"/>
                    <a:pt x="34" y="30"/>
                    <a:pt x="24" y="30"/>
                  </a:cubicBezTo>
                  <a:close/>
                </a:path>
              </a:pathLst>
            </a:custGeom>
            <a:solidFill>
              <a:srgbClr val="FFE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4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7" y="9582"/>
            <a:ext cx="12192000" cy="61677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923330"/>
            <a:chOff x="3017859" y="4283314"/>
            <a:chExt cx="2579765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535671" y="3539794"/>
            <a:ext cx="2557766" cy="937326"/>
            <a:chOff x="3017859" y="4283314"/>
            <a:chExt cx="2579765" cy="892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1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6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678692"/>
            <a:chOff x="803640" y="3362835"/>
            <a:chExt cx="2059657" cy="6786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fa-IR" altLang="ko-KR" sz="3600" dirty="0">
                <a:latin typeface="+mj-lt"/>
                <a:cs typeface="B Nazanin" panose="00000400000000000000" pitchFamily="2" charset="-78"/>
              </a:rPr>
              <a:t>ما ارائه حرفه ای طراحی</a:t>
            </a:r>
            <a:endParaRPr lang="en-US" altLang="ko-KR" sz="3600" dirty="0">
              <a:latin typeface="+mj-lt"/>
              <a:cs typeface="B Nazanin" panose="00000400000000000000" pitchFamily="2" charset="-78"/>
            </a:endParaRPr>
          </a:p>
          <a:p>
            <a:pPr algn="r" rtl="1"/>
            <a:r>
              <a:rPr lang="fa-IR" altLang="ko-KR" sz="3600" dirty="0">
                <a:latin typeface="+mj-lt"/>
                <a:cs typeface="B Nazanin" panose="00000400000000000000" pitchFamily="2" charset="-78"/>
              </a:rPr>
              <a:t> </a:t>
            </a:r>
            <a:r>
              <a:rPr lang="fa-IR" altLang="ko-KR" sz="3600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شده ایجاد می کنیم</a:t>
            </a:r>
            <a:endParaRPr lang="ko-KR" altLang="en-US" sz="3600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665786"/>
            <a:ext cx="2288084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ما کیفیت ایجاد 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می کنیم</a:t>
            </a: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حرفه ای </a:t>
            </a:r>
            <a:r>
              <a:rPr lang="en-US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PPT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03669F1-14D7-D2BD-4614-9BF27B5F32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DDE626B-FA21-70BC-53F0-ABEF1C44FE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26F6BB9-332B-15B8-7E15-093DA327C53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3868740-DEAD-DCEE-CE54-F8F4717521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A879C425-24C2-4024-8626-37766963EFD3}"/>
              </a:ext>
            </a:extLst>
          </p:cNvPr>
          <p:cNvSpPr/>
          <p:nvPr/>
        </p:nvSpPr>
        <p:spPr>
          <a:xfrm>
            <a:off x="0" y="0"/>
            <a:ext cx="844134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477017" y="1123439"/>
            <a:ext cx="3861193" cy="5511368"/>
            <a:chOff x="4406505" y="1014865"/>
            <a:chExt cx="3861193" cy="5511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505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رنگ.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ستون</a:t>
            </a:r>
          </a:p>
          <a:p>
            <a:pPr algn="r"/>
            <a:r>
              <a:rPr lang="fa-IR" altLang="ko-KR" sz="3600" b="1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3600" b="1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  <a:p>
            <a:pPr algn="r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 پاورپوینت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43768A32-F213-4822-8643-92666AEFACA8}"/>
              </a:ext>
            </a:extLst>
          </p:cNvPr>
          <p:cNvGrpSpPr/>
          <p:nvPr/>
        </p:nvGrpSpPr>
        <p:grpSpPr>
          <a:xfrm>
            <a:off x="4338205" y="1111182"/>
            <a:ext cx="3861193" cy="5511368"/>
            <a:chOff x="4406505" y="1014865"/>
            <a:chExt cx="3861193" cy="5511368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F0858BC-9C36-4072-8CD4-B550014ECD9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505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C5A52D14-F396-42E9-846C-293A20AAB18E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رنگ.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1925C6CE-2AAE-1D68-ACC5-0DF89F3040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0900" y="609600"/>
            <a:ext cx="3238500" cy="3236913"/>
            <a:chOff x="5336" y="384"/>
            <a:chExt cx="2040" cy="2039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1F223BFC-2F9A-8E90-87D8-986E49CC9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" y="902"/>
              <a:ext cx="1004" cy="1007"/>
            </a:xfrm>
            <a:prstGeom prst="ellipse">
              <a:avLst/>
            </a:prstGeom>
            <a:solidFill>
              <a:srgbClr val="FEC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060E661-6748-B5D7-0AFD-1845F8BC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" y="878"/>
              <a:ext cx="1051" cy="1055"/>
            </a:xfrm>
            <a:custGeom>
              <a:avLst/>
              <a:gdLst>
                <a:gd name="T0" fmla="*/ 264 w 270"/>
                <a:gd name="T1" fmla="*/ 135 h 271"/>
                <a:gd name="T2" fmla="*/ 258 w 270"/>
                <a:gd name="T3" fmla="*/ 135 h 271"/>
                <a:gd name="T4" fmla="*/ 222 w 270"/>
                <a:gd name="T5" fmla="*/ 222 h 271"/>
                <a:gd name="T6" fmla="*/ 135 w 270"/>
                <a:gd name="T7" fmla="*/ 259 h 271"/>
                <a:gd name="T8" fmla="*/ 48 w 270"/>
                <a:gd name="T9" fmla="*/ 222 h 271"/>
                <a:gd name="T10" fmla="*/ 12 w 270"/>
                <a:gd name="T11" fmla="*/ 135 h 271"/>
                <a:gd name="T12" fmla="*/ 48 w 270"/>
                <a:gd name="T13" fmla="*/ 48 h 271"/>
                <a:gd name="T14" fmla="*/ 135 w 270"/>
                <a:gd name="T15" fmla="*/ 12 h 271"/>
                <a:gd name="T16" fmla="*/ 222 w 270"/>
                <a:gd name="T17" fmla="*/ 48 h 271"/>
                <a:gd name="T18" fmla="*/ 258 w 270"/>
                <a:gd name="T19" fmla="*/ 135 h 271"/>
                <a:gd name="T20" fmla="*/ 264 w 270"/>
                <a:gd name="T21" fmla="*/ 135 h 271"/>
                <a:gd name="T22" fmla="*/ 270 w 270"/>
                <a:gd name="T23" fmla="*/ 135 h 271"/>
                <a:gd name="T24" fmla="*/ 135 w 270"/>
                <a:gd name="T25" fmla="*/ 0 h 271"/>
                <a:gd name="T26" fmla="*/ 0 w 270"/>
                <a:gd name="T27" fmla="*/ 135 h 271"/>
                <a:gd name="T28" fmla="*/ 135 w 270"/>
                <a:gd name="T29" fmla="*/ 271 h 271"/>
                <a:gd name="T30" fmla="*/ 270 w 270"/>
                <a:gd name="T31" fmla="*/ 135 h 271"/>
                <a:gd name="T32" fmla="*/ 264 w 270"/>
                <a:gd name="T33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271">
                  <a:moveTo>
                    <a:pt x="264" y="135"/>
                  </a:moveTo>
                  <a:cubicBezTo>
                    <a:pt x="258" y="135"/>
                    <a:pt x="258" y="135"/>
                    <a:pt x="258" y="135"/>
                  </a:cubicBezTo>
                  <a:cubicBezTo>
                    <a:pt x="258" y="169"/>
                    <a:pt x="244" y="200"/>
                    <a:pt x="222" y="222"/>
                  </a:cubicBezTo>
                  <a:cubicBezTo>
                    <a:pt x="200" y="245"/>
                    <a:pt x="169" y="259"/>
                    <a:pt x="135" y="259"/>
                  </a:cubicBezTo>
                  <a:cubicBezTo>
                    <a:pt x="101" y="259"/>
                    <a:pt x="70" y="245"/>
                    <a:pt x="48" y="222"/>
                  </a:cubicBezTo>
                  <a:cubicBezTo>
                    <a:pt x="25" y="200"/>
                    <a:pt x="12" y="169"/>
                    <a:pt x="12" y="135"/>
                  </a:cubicBezTo>
                  <a:cubicBezTo>
                    <a:pt x="12" y="101"/>
                    <a:pt x="25" y="71"/>
                    <a:pt x="48" y="48"/>
                  </a:cubicBezTo>
                  <a:cubicBezTo>
                    <a:pt x="70" y="26"/>
                    <a:pt x="101" y="12"/>
                    <a:pt x="135" y="12"/>
                  </a:cubicBezTo>
                  <a:cubicBezTo>
                    <a:pt x="169" y="12"/>
                    <a:pt x="200" y="26"/>
                    <a:pt x="222" y="48"/>
                  </a:cubicBezTo>
                  <a:cubicBezTo>
                    <a:pt x="244" y="71"/>
                    <a:pt x="258" y="101"/>
                    <a:pt x="258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70" y="61"/>
                    <a:pt x="210" y="0"/>
                    <a:pt x="135" y="0"/>
                  </a:cubicBezTo>
                  <a:cubicBezTo>
                    <a:pt x="60" y="0"/>
                    <a:pt x="0" y="61"/>
                    <a:pt x="0" y="135"/>
                  </a:cubicBezTo>
                  <a:cubicBezTo>
                    <a:pt x="0" y="210"/>
                    <a:pt x="60" y="271"/>
                    <a:pt x="135" y="271"/>
                  </a:cubicBezTo>
                  <a:cubicBezTo>
                    <a:pt x="210" y="271"/>
                    <a:pt x="270" y="210"/>
                    <a:pt x="270" y="135"/>
                  </a:cubicBezTo>
                  <a:lnTo>
                    <a:pt x="264" y="135"/>
                  </a:lnTo>
                  <a:close/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1CBFBD5-4D44-E0F8-070F-7AC4FDD3F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" y="964"/>
              <a:ext cx="460" cy="883"/>
            </a:xfrm>
            <a:custGeom>
              <a:avLst/>
              <a:gdLst>
                <a:gd name="T0" fmla="*/ 113 w 118"/>
                <a:gd name="T1" fmla="*/ 0 h 227"/>
                <a:gd name="T2" fmla="*/ 113 w 118"/>
                <a:gd name="T3" fmla="*/ 0 h 227"/>
                <a:gd name="T4" fmla="*/ 0 w 118"/>
                <a:gd name="T5" fmla="*/ 113 h 227"/>
                <a:gd name="T6" fmla="*/ 113 w 118"/>
                <a:gd name="T7" fmla="*/ 227 h 227"/>
                <a:gd name="T8" fmla="*/ 113 w 118"/>
                <a:gd name="T9" fmla="*/ 227 h 227"/>
                <a:gd name="T10" fmla="*/ 114 w 118"/>
                <a:gd name="T11" fmla="*/ 220 h 227"/>
                <a:gd name="T12" fmla="*/ 38 w 118"/>
                <a:gd name="T13" fmla="*/ 113 h 227"/>
                <a:gd name="T14" fmla="*/ 114 w 118"/>
                <a:gd name="T15" fmla="*/ 6 h 227"/>
                <a:gd name="T16" fmla="*/ 113 w 118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27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7" y="227"/>
                    <a:pt x="118" y="221"/>
                    <a:pt x="114" y="220"/>
                  </a:cubicBezTo>
                  <a:cubicBezTo>
                    <a:pt x="70" y="205"/>
                    <a:pt x="38" y="163"/>
                    <a:pt x="38" y="113"/>
                  </a:cubicBezTo>
                  <a:cubicBezTo>
                    <a:pt x="38" y="64"/>
                    <a:pt x="70" y="22"/>
                    <a:pt x="114" y="6"/>
                  </a:cubicBezTo>
                  <a:cubicBezTo>
                    <a:pt x="118" y="5"/>
                    <a:pt x="117" y="0"/>
                    <a:pt x="113" y="0"/>
                  </a:cubicBezTo>
                </a:path>
              </a:pathLst>
            </a:custGeom>
            <a:solidFill>
              <a:srgbClr val="F7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5B893B2-7038-F50F-E6FD-F830D34C2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384"/>
              <a:ext cx="47" cy="444"/>
            </a:xfrm>
            <a:custGeom>
              <a:avLst/>
              <a:gdLst>
                <a:gd name="T0" fmla="*/ 0 w 12"/>
                <a:gd name="T1" fmla="*/ 6 h 114"/>
                <a:gd name="T2" fmla="*/ 0 w 12"/>
                <a:gd name="T3" fmla="*/ 108 h 114"/>
                <a:gd name="T4" fmla="*/ 6 w 12"/>
                <a:gd name="T5" fmla="*/ 114 h 114"/>
                <a:gd name="T6" fmla="*/ 12 w 12"/>
                <a:gd name="T7" fmla="*/ 108 h 114"/>
                <a:gd name="T8" fmla="*/ 12 w 12"/>
                <a:gd name="T9" fmla="*/ 6 h 114"/>
                <a:gd name="T10" fmla="*/ 6 w 12"/>
                <a:gd name="T11" fmla="*/ 0 h 114"/>
                <a:gd name="T12" fmla="*/ 0 w 12"/>
                <a:gd name="T1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4">
                  <a:moveTo>
                    <a:pt x="0" y="6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1"/>
                    <a:pt x="3" y="114"/>
                    <a:pt x="6" y="114"/>
                  </a:cubicBezTo>
                  <a:cubicBezTo>
                    <a:pt x="9" y="114"/>
                    <a:pt x="12" y="111"/>
                    <a:pt x="12" y="10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7A0D1E-EE53-9B54-FBFE-BE3731F3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" y="516"/>
              <a:ext cx="249" cy="393"/>
            </a:xfrm>
            <a:custGeom>
              <a:avLst/>
              <a:gdLst>
                <a:gd name="T0" fmla="*/ 2 w 64"/>
                <a:gd name="T1" fmla="*/ 10 h 101"/>
                <a:gd name="T2" fmla="*/ 52 w 64"/>
                <a:gd name="T3" fmla="*/ 97 h 101"/>
                <a:gd name="T4" fmla="*/ 61 w 64"/>
                <a:gd name="T5" fmla="*/ 100 h 101"/>
                <a:gd name="T6" fmla="*/ 63 w 64"/>
                <a:gd name="T7" fmla="*/ 91 h 101"/>
                <a:gd name="T8" fmla="*/ 12 w 64"/>
                <a:gd name="T9" fmla="*/ 4 h 101"/>
                <a:gd name="T10" fmla="*/ 4 w 64"/>
                <a:gd name="T11" fmla="*/ 1 h 101"/>
                <a:gd name="T12" fmla="*/ 2 w 64"/>
                <a:gd name="T13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1">
                  <a:moveTo>
                    <a:pt x="2" y="10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4" y="100"/>
                    <a:pt x="58" y="101"/>
                    <a:pt x="61" y="100"/>
                  </a:cubicBezTo>
                  <a:cubicBezTo>
                    <a:pt x="63" y="98"/>
                    <a:pt x="64" y="94"/>
                    <a:pt x="63" y="9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4F8365F-8D98-2C2E-9C33-14824195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878"/>
              <a:ext cx="397" cy="253"/>
            </a:xfrm>
            <a:custGeom>
              <a:avLst/>
              <a:gdLst>
                <a:gd name="T0" fmla="*/ 4 w 102"/>
                <a:gd name="T1" fmla="*/ 13 h 65"/>
                <a:gd name="T2" fmla="*/ 92 w 102"/>
                <a:gd name="T3" fmla="*/ 63 h 65"/>
                <a:gd name="T4" fmla="*/ 100 w 102"/>
                <a:gd name="T5" fmla="*/ 61 h 65"/>
                <a:gd name="T6" fmla="*/ 98 w 102"/>
                <a:gd name="T7" fmla="*/ 53 h 65"/>
                <a:gd name="T8" fmla="*/ 10 w 102"/>
                <a:gd name="T9" fmla="*/ 2 h 65"/>
                <a:gd name="T10" fmla="*/ 2 w 102"/>
                <a:gd name="T11" fmla="*/ 4 h 65"/>
                <a:gd name="T12" fmla="*/ 4 w 102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5">
                  <a:moveTo>
                    <a:pt x="4" y="13"/>
                  </a:moveTo>
                  <a:cubicBezTo>
                    <a:pt x="92" y="63"/>
                    <a:pt x="92" y="63"/>
                    <a:pt x="92" y="63"/>
                  </a:cubicBezTo>
                  <a:cubicBezTo>
                    <a:pt x="95" y="65"/>
                    <a:pt x="98" y="64"/>
                    <a:pt x="100" y="61"/>
                  </a:cubicBezTo>
                  <a:cubicBezTo>
                    <a:pt x="102" y="58"/>
                    <a:pt x="101" y="55"/>
                    <a:pt x="98" y="5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A3BB7EF-340C-AE45-BDF5-F8DA00A86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380"/>
              <a:ext cx="440" cy="47"/>
            </a:xfrm>
            <a:custGeom>
              <a:avLst/>
              <a:gdLst>
                <a:gd name="T0" fmla="*/ 6 w 113"/>
                <a:gd name="T1" fmla="*/ 12 h 12"/>
                <a:gd name="T2" fmla="*/ 107 w 113"/>
                <a:gd name="T3" fmla="*/ 12 h 12"/>
                <a:gd name="T4" fmla="*/ 113 w 113"/>
                <a:gd name="T5" fmla="*/ 6 h 12"/>
                <a:gd name="T6" fmla="*/ 107 w 113"/>
                <a:gd name="T7" fmla="*/ 0 h 12"/>
                <a:gd name="T8" fmla="*/ 6 w 113"/>
                <a:gd name="T9" fmla="*/ 0 h 12"/>
                <a:gd name="T10" fmla="*/ 0 w 113"/>
                <a:gd name="T11" fmla="*/ 6 h 12"/>
                <a:gd name="T12" fmla="*/ 6 w 1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2">
                  <a:moveTo>
                    <a:pt x="6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11" y="12"/>
                    <a:pt x="113" y="10"/>
                    <a:pt x="113" y="6"/>
                  </a:cubicBezTo>
                  <a:cubicBezTo>
                    <a:pt x="113" y="3"/>
                    <a:pt x="111" y="0"/>
                    <a:pt x="10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B62AC58-E8A0-3093-19F7-B3E77D1F1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1680"/>
              <a:ext cx="397" cy="249"/>
            </a:xfrm>
            <a:custGeom>
              <a:avLst/>
              <a:gdLst>
                <a:gd name="T0" fmla="*/ 10 w 102"/>
                <a:gd name="T1" fmla="*/ 63 h 64"/>
                <a:gd name="T2" fmla="*/ 98 w 102"/>
                <a:gd name="T3" fmla="*/ 12 h 64"/>
                <a:gd name="T4" fmla="*/ 100 w 102"/>
                <a:gd name="T5" fmla="*/ 4 h 64"/>
                <a:gd name="T6" fmla="*/ 92 w 102"/>
                <a:gd name="T7" fmla="*/ 1 h 64"/>
                <a:gd name="T8" fmla="*/ 4 w 102"/>
                <a:gd name="T9" fmla="*/ 52 h 64"/>
                <a:gd name="T10" fmla="*/ 2 w 102"/>
                <a:gd name="T11" fmla="*/ 60 h 64"/>
                <a:gd name="T12" fmla="*/ 10 w 102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4">
                  <a:moveTo>
                    <a:pt x="10" y="63"/>
                  </a:moveTo>
                  <a:cubicBezTo>
                    <a:pt x="98" y="12"/>
                    <a:pt x="98" y="12"/>
                    <a:pt x="98" y="12"/>
                  </a:cubicBezTo>
                  <a:cubicBezTo>
                    <a:pt x="101" y="10"/>
                    <a:pt x="102" y="7"/>
                    <a:pt x="100" y="4"/>
                  </a:cubicBezTo>
                  <a:cubicBezTo>
                    <a:pt x="98" y="1"/>
                    <a:pt x="95" y="0"/>
                    <a:pt x="92" y="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4"/>
                    <a:pt x="0" y="58"/>
                    <a:pt x="2" y="60"/>
                  </a:cubicBezTo>
                  <a:cubicBezTo>
                    <a:pt x="4" y="63"/>
                    <a:pt x="7" y="64"/>
                    <a:pt x="10" y="63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D6BDA71-6331-EF77-1479-39D62B2F4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" y="1898"/>
              <a:ext cx="249" cy="397"/>
            </a:xfrm>
            <a:custGeom>
              <a:avLst/>
              <a:gdLst>
                <a:gd name="T0" fmla="*/ 12 w 64"/>
                <a:gd name="T1" fmla="*/ 98 h 102"/>
                <a:gd name="T2" fmla="*/ 63 w 64"/>
                <a:gd name="T3" fmla="*/ 10 h 102"/>
                <a:gd name="T4" fmla="*/ 61 w 64"/>
                <a:gd name="T5" fmla="*/ 2 h 102"/>
                <a:gd name="T6" fmla="*/ 52 w 64"/>
                <a:gd name="T7" fmla="*/ 4 h 102"/>
                <a:gd name="T8" fmla="*/ 2 w 64"/>
                <a:gd name="T9" fmla="*/ 92 h 102"/>
                <a:gd name="T10" fmla="*/ 4 w 64"/>
                <a:gd name="T11" fmla="*/ 100 h 102"/>
                <a:gd name="T12" fmla="*/ 12 w 64"/>
                <a:gd name="T1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2">
                  <a:moveTo>
                    <a:pt x="12" y="98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4" y="7"/>
                    <a:pt x="63" y="4"/>
                    <a:pt x="61" y="2"/>
                  </a:cubicBezTo>
                  <a:cubicBezTo>
                    <a:pt x="58" y="0"/>
                    <a:pt x="54" y="1"/>
                    <a:pt x="52" y="4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5"/>
                    <a:pt x="1" y="99"/>
                    <a:pt x="4" y="100"/>
                  </a:cubicBezTo>
                  <a:cubicBezTo>
                    <a:pt x="7" y="102"/>
                    <a:pt x="10" y="101"/>
                    <a:pt x="12" y="98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7993BFB-8282-0450-355E-DD2FCE32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1983"/>
              <a:ext cx="47" cy="440"/>
            </a:xfrm>
            <a:custGeom>
              <a:avLst/>
              <a:gdLst>
                <a:gd name="T0" fmla="*/ 12 w 12"/>
                <a:gd name="T1" fmla="*/ 107 h 113"/>
                <a:gd name="T2" fmla="*/ 12 w 12"/>
                <a:gd name="T3" fmla="*/ 6 h 113"/>
                <a:gd name="T4" fmla="*/ 6 w 12"/>
                <a:gd name="T5" fmla="*/ 0 h 113"/>
                <a:gd name="T6" fmla="*/ 0 w 12"/>
                <a:gd name="T7" fmla="*/ 6 h 113"/>
                <a:gd name="T8" fmla="*/ 0 w 12"/>
                <a:gd name="T9" fmla="*/ 107 h 113"/>
                <a:gd name="T10" fmla="*/ 6 w 12"/>
                <a:gd name="T11" fmla="*/ 113 h 113"/>
                <a:gd name="T12" fmla="*/ 12 w 12"/>
                <a:gd name="T13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3">
                  <a:moveTo>
                    <a:pt x="12" y="107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1"/>
                    <a:pt x="3" y="113"/>
                    <a:pt x="6" y="113"/>
                  </a:cubicBezTo>
                  <a:cubicBezTo>
                    <a:pt x="9" y="113"/>
                    <a:pt x="12" y="111"/>
                    <a:pt x="12" y="107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558C9A3-1BE3-052C-E186-2A434E4A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" y="1898"/>
              <a:ext cx="253" cy="397"/>
            </a:xfrm>
            <a:custGeom>
              <a:avLst/>
              <a:gdLst>
                <a:gd name="T0" fmla="*/ 63 w 65"/>
                <a:gd name="T1" fmla="*/ 92 h 102"/>
                <a:gd name="T2" fmla="*/ 12 w 65"/>
                <a:gd name="T3" fmla="*/ 4 h 102"/>
                <a:gd name="T4" fmla="*/ 4 w 65"/>
                <a:gd name="T5" fmla="*/ 2 h 102"/>
                <a:gd name="T6" fmla="*/ 2 w 65"/>
                <a:gd name="T7" fmla="*/ 10 h 102"/>
                <a:gd name="T8" fmla="*/ 53 w 65"/>
                <a:gd name="T9" fmla="*/ 98 h 102"/>
                <a:gd name="T10" fmla="*/ 61 w 65"/>
                <a:gd name="T11" fmla="*/ 100 h 102"/>
                <a:gd name="T12" fmla="*/ 63 w 65"/>
                <a:gd name="T13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2">
                  <a:moveTo>
                    <a:pt x="63" y="92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7" y="0"/>
                    <a:pt x="4" y="2"/>
                  </a:cubicBezTo>
                  <a:cubicBezTo>
                    <a:pt x="1" y="4"/>
                    <a:pt x="0" y="7"/>
                    <a:pt x="2" y="10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101"/>
                    <a:pt x="58" y="102"/>
                    <a:pt x="61" y="100"/>
                  </a:cubicBezTo>
                  <a:cubicBezTo>
                    <a:pt x="64" y="99"/>
                    <a:pt x="65" y="95"/>
                    <a:pt x="63" y="92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A262EBFB-927A-3E38-9BD7-4831E68C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" y="1680"/>
              <a:ext cx="397" cy="249"/>
            </a:xfrm>
            <a:custGeom>
              <a:avLst/>
              <a:gdLst>
                <a:gd name="T0" fmla="*/ 98 w 102"/>
                <a:gd name="T1" fmla="*/ 52 h 64"/>
                <a:gd name="T2" fmla="*/ 10 w 102"/>
                <a:gd name="T3" fmla="*/ 1 h 64"/>
                <a:gd name="T4" fmla="*/ 2 w 102"/>
                <a:gd name="T5" fmla="*/ 4 h 64"/>
                <a:gd name="T6" fmla="*/ 4 w 102"/>
                <a:gd name="T7" fmla="*/ 12 h 64"/>
                <a:gd name="T8" fmla="*/ 92 w 102"/>
                <a:gd name="T9" fmla="*/ 63 h 64"/>
                <a:gd name="T10" fmla="*/ 100 w 102"/>
                <a:gd name="T11" fmla="*/ 60 h 64"/>
                <a:gd name="T12" fmla="*/ 98 w 102"/>
                <a:gd name="T13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4">
                  <a:moveTo>
                    <a:pt x="98" y="5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3" y="1"/>
                    <a:pt x="2" y="4"/>
                  </a:cubicBezTo>
                  <a:cubicBezTo>
                    <a:pt x="0" y="7"/>
                    <a:pt x="1" y="10"/>
                    <a:pt x="4" y="1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5" y="64"/>
                    <a:pt x="98" y="63"/>
                    <a:pt x="100" y="60"/>
                  </a:cubicBezTo>
                  <a:cubicBezTo>
                    <a:pt x="102" y="58"/>
                    <a:pt x="101" y="54"/>
                    <a:pt x="98" y="52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EEE0D437-DBC4-6066-3388-BC014ADD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" y="1380"/>
              <a:ext cx="440" cy="47"/>
            </a:xfrm>
            <a:custGeom>
              <a:avLst/>
              <a:gdLst>
                <a:gd name="T0" fmla="*/ 107 w 113"/>
                <a:gd name="T1" fmla="*/ 0 h 12"/>
                <a:gd name="T2" fmla="*/ 6 w 113"/>
                <a:gd name="T3" fmla="*/ 0 h 12"/>
                <a:gd name="T4" fmla="*/ 0 w 113"/>
                <a:gd name="T5" fmla="*/ 6 h 12"/>
                <a:gd name="T6" fmla="*/ 6 w 113"/>
                <a:gd name="T7" fmla="*/ 12 h 12"/>
                <a:gd name="T8" fmla="*/ 107 w 113"/>
                <a:gd name="T9" fmla="*/ 12 h 12"/>
                <a:gd name="T10" fmla="*/ 113 w 113"/>
                <a:gd name="T11" fmla="*/ 6 h 12"/>
                <a:gd name="T12" fmla="*/ 107 w 1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2"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10" y="12"/>
                    <a:pt x="113" y="10"/>
                    <a:pt x="113" y="6"/>
                  </a:cubicBezTo>
                  <a:cubicBezTo>
                    <a:pt x="113" y="3"/>
                    <a:pt x="110" y="0"/>
                    <a:pt x="107" y="0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C08B9BF-3727-7CC1-20E7-B4E5FC30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" y="878"/>
              <a:ext cx="397" cy="253"/>
            </a:xfrm>
            <a:custGeom>
              <a:avLst/>
              <a:gdLst>
                <a:gd name="T0" fmla="*/ 92 w 102"/>
                <a:gd name="T1" fmla="*/ 2 h 65"/>
                <a:gd name="T2" fmla="*/ 4 w 102"/>
                <a:gd name="T3" fmla="*/ 53 h 65"/>
                <a:gd name="T4" fmla="*/ 2 w 102"/>
                <a:gd name="T5" fmla="*/ 61 h 65"/>
                <a:gd name="T6" fmla="*/ 10 w 102"/>
                <a:gd name="T7" fmla="*/ 63 h 65"/>
                <a:gd name="T8" fmla="*/ 98 w 102"/>
                <a:gd name="T9" fmla="*/ 13 h 65"/>
                <a:gd name="T10" fmla="*/ 100 w 102"/>
                <a:gd name="T11" fmla="*/ 4 h 65"/>
                <a:gd name="T12" fmla="*/ 92 w 102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5">
                  <a:moveTo>
                    <a:pt x="92" y="2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1" y="55"/>
                    <a:pt x="0" y="58"/>
                    <a:pt x="2" y="61"/>
                  </a:cubicBezTo>
                  <a:cubicBezTo>
                    <a:pt x="3" y="64"/>
                    <a:pt x="7" y="65"/>
                    <a:pt x="10" y="6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1" y="11"/>
                    <a:pt x="102" y="7"/>
                    <a:pt x="100" y="4"/>
                  </a:cubicBezTo>
                  <a:cubicBezTo>
                    <a:pt x="98" y="1"/>
                    <a:pt x="95" y="0"/>
                    <a:pt x="92" y="2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9DB34053-FD6C-26E9-11CC-F105F2566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" y="516"/>
              <a:ext cx="253" cy="393"/>
            </a:xfrm>
            <a:custGeom>
              <a:avLst/>
              <a:gdLst>
                <a:gd name="T0" fmla="*/ 53 w 65"/>
                <a:gd name="T1" fmla="*/ 4 h 101"/>
                <a:gd name="T2" fmla="*/ 2 w 65"/>
                <a:gd name="T3" fmla="*/ 91 h 101"/>
                <a:gd name="T4" fmla="*/ 4 w 65"/>
                <a:gd name="T5" fmla="*/ 100 h 101"/>
                <a:gd name="T6" fmla="*/ 12 w 65"/>
                <a:gd name="T7" fmla="*/ 97 h 101"/>
                <a:gd name="T8" fmla="*/ 63 w 65"/>
                <a:gd name="T9" fmla="*/ 10 h 101"/>
                <a:gd name="T10" fmla="*/ 61 w 65"/>
                <a:gd name="T11" fmla="*/ 1 h 101"/>
                <a:gd name="T12" fmla="*/ 53 w 65"/>
                <a:gd name="T13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1">
                  <a:moveTo>
                    <a:pt x="53" y="4"/>
                  </a:moveTo>
                  <a:cubicBezTo>
                    <a:pt x="2" y="91"/>
                    <a:pt x="2" y="91"/>
                    <a:pt x="2" y="91"/>
                  </a:cubicBezTo>
                  <a:cubicBezTo>
                    <a:pt x="0" y="94"/>
                    <a:pt x="1" y="98"/>
                    <a:pt x="4" y="100"/>
                  </a:cubicBezTo>
                  <a:cubicBezTo>
                    <a:pt x="7" y="101"/>
                    <a:pt x="11" y="100"/>
                    <a:pt x="12" y="97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5" y="7"/>
                    <a:pt x="64" y="3"/>
                    <a:pt x="61" y="1"/>
                  </a:cubicBezTo>
                  <a:cubicBezTo>
                    <a:pt x="58" y="0"/>
                    <a:pt x="54" y="1"/>
                    <a:pt x="53" y="4"/>
                  </a:cubicBezTo>
                </a:path>
              </a:pathLst>
            </a:custGeom>
            <a:solidFill>
              <a:srgbClr val="ED6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505000"/>
            <a:ext cx="12192000" cy="6406788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0" y="0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23190" y="293200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54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04082" y="386363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altLang="ko-KR" sz="1800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زیرنویس خود را اینجا قرار دهید</a:t>
            </a:r>
            <a:endParaRPr lang="en-US" altLang="ko-KR" sz="1800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7A340E4-D20C-F62B-AC80-3C51257F36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1225" y="1228725"/>
            <a:ext cx="7843838" cy="1779588"/>
            <a:chOff x="1374" y="774"/>
            <a:chExt cx="4941" cy="1121"/>
          </a:xfrm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EBDC81BE-D745-A9C6-74E6-F5D1E1130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" y="774"/>
              <a:ext cx="4941" cy="1121"/>
              <a:chOff x="1374" y="774"/>
              <a:chExt cx="4941" cy="1121"/>
            </a:xfrm>
          </p:grpSpPr>
          <p:sp>
            <p:nvSpPr>
              <p:cNvPr id="214" name="Freeform 5">
                <a:extLst>
                  <a:ext uri="{FF2B5EF4-FFF2-40B4-BE49-F238E27FC236}">
                    <a16:creationId xmlns:a16="http://schemas.microsoft.com/office/drawing/2014/main" id="{B4495272-DAFA-6194-E765-5C92EA5B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192"/>
                <a:ext cx="539" cy="569"/>
              </a:xfrm>
              <a:custGeom>
                <a:avLst/>
                <a:gdLst>
                  <a:gd name="T0" fmla="*/ 46 w 126"/>
                  <a:gd name="T1" fmla="*/ 132 h 132"/>
                  <a:gd name="T2" fmla="*/ 33 w 126"/>
                  <a:gd name="T3" fmla="*/ 119 h 132"/>
                  <a:gd name="T4" fmla="*/ 37 w 126"/>
                  <a:gd name="T5" fmla="*/ 104 h 132"/>
                  <a:gd name="T6" fmla="*/ 41 w 126"/>
                  <a:gd name="T7" fmla="*/ 75 h 132"/>
                  <a:gd name="T8" fmla="*/ 30 w 126"/>
                  <a:gd name="T9" fmla="*/ 66 h 132"/>
                  <a:gd name="T10" fmla="*/ 35 w 126"/>
                  <a:gd name="T11" fmla="*/ 55 h 132"/>
                  <a:gd name="T12" fmla="*/ 33 w 126"/>
                  <a:gd name="T13" fmla="*/ 36 h 132"/>
                  <a:gd name="T14" fmla="*/ 24 w 126"/>
                  <a:gd name="T15" fmla="*/ 51 h 132"/>
                  <a:gd name="T16" fmla="*/ 12 w 126"/>
                  <a:gd name="T17" fmla="*/ 48 h 132"/>
                  <a:gd name="T18" fmla="*/ 13 w 126"/>
                  <a:gd name="T19" fmla="*/ 62 h 132"/>
                  <a:gd name="T20" fmla="*/ 22 w 126"/>
                  <a:gd name="T21" fmla="*/ 73 h 132"/>
                  <a:gd name="T22" fmla="*/ 26 w 126"/>
                  <a:gd name="T23" fmla="*/ 82 h 132"/>
                  <a:gd name="T24" fmla="*/ 5 w 126"/>
                  <a:gd name="T25" fmla="*/ 67 h 132"/>
                  <a:gd name="T26" fmla="*/ 5 w 126"/>
                  <a:gd name="T27" fmla="*/ 60 h 132"/>
                  <a:gd name="T28" fmla="*/ 2 w 126"/>
                  <a:gd name="T29" fmla="*/ 48 h 132"/>
                  <a:gd name="T30" fmla="*/ 2 w 126"/>
                  <a:gd name="T31" fmla="*/ 36 h 132"/>
                  <a:gd name="T32" fmla="*/ 6 w 126"/>
                  <a:gd name="T33" fmla="*/ 42 h 132"/>
                  <a:gd name="T34" fmla="*/ 21 w 126"/>
                  <a:gd name="T35" fmla="*/ 25 h 132"/>
                  <a:gd name="T36" fmla="*/ 35 w 126"/>
                  <a:gd name="T37" fmla="*/ 25 h 132"/>
                  <a:gd name="T38" fmla="*/ 44 w 126"/>
                  <a:gd name="T39" fmla="*/ 18 h 132"/>
                  <a:gd name="T40" fmla="*/ 45 w 126"/>
                  <a:gd name="T41" fmla="*/ 29 h 132"/>
                  <a:gd name="T42" fmla="*/ 51 w 126"/>
                  <a:gd name="T43" fmla="*/ 33 h 132"/>
                  <a:gd name="T44" fmla="*/ 60 w 126"/>
                  <a:gd name="T45" fmla="*/ 27 h 132"/>
                  <a:gd name="T46" fmla="*/ 61 w 126"/>
                  <a:gd name="T47" fmla="*/ 11 h 132"/>
                  <a:gd name="T48" fmla="*/ 56 w 126"/>
                  <a:gd name="T49" fmla="*/ 13 h 132"/>
                  <a:gd name="T50" fmla="*/ 62 w 126"/>
                  <a:gd name="T51" fmla="*/ 6 h 132"/>
                  <a:gd name="T52" fmla="*/ 74 w 126"/>
                  <a:gd name="T53" fmla="*/ 6 h 132"/>
                  <a:gd name="T54" fmla="*/ 81 w 126"/>
                  <a:gd name="T55" fmla="*/ 3 h 132"/>
                  <a:gd name="T56" fmla="*/ 93 w 126"/>
                  <a:gd name="T57" fmla="*/ 16 h 132"/>
                  <a:gd name="T58" fmla="*/ 104 w 126"/>
                  <a:gd name="T59" fmla="*/ 15 h 132"/>
                  <a:gd name="T60" fmla="*/ 113 w 126"/>
                  <a:gd name="T61" fmla="*/ 28 h 132"/>
                  <a:gd name="T62" fmla="*/ 111 w 126"/>
                  <a:gd name="T63" fmla="*/ 43 h 132"/>
                  <a:gd name="T64" fmla="*/ 102 w 126"/>
                  <a:gd name="T65" fmla="*/ 53 h 132"/>
                  <a:gd name="T66" fmla="*/ 89 w 126"/>
                  <a:gd name="T67" fmla="*/ 54 h 132"/>
                  <a:gd name="T68" fmla="*/ 89 w 126"/>
                  <a:gd name="T69" fmla="*/ 64 h 132"/>
                  <a:gd name="T70" fmla="*/ 99 w 126"/>
                  <a:gd name="T71" fmla="*/ 70 h 132"/>
                  <a:gd name="T72" fmla="*/ 105 w 126"/>
                  <a:gd name="T73" fmla="*/ 78 h 132"/>
                  <a:gd name="T74" fmla="*/ 113 w 126"/>
                  <a:gd name="T75" fmla="*/ 75 h 132"/>
                  <a:gd name="T76" fmla="*/ 125 w 126"/>
                  <a:gd name="T77" fmla="*/ 86 h 132"/>
                  <a:gd name="T78" fmla="*/ 125 w 126"/>
                  <a:gd name="T79" fmla="*/ 91 h 132"/>
                  <a:gd name="T80" fmla="*/ 112 w 126"/>
                  <a:gd name="T81" fmla="*/ 101 h 132"/>
                  <a:gd name="T82" fmla="*/ 86 w 126"/>
                  <a:gd name="T83" fmla="*/ 101 h 132"/>
                  <a:gd name="T84" fmla="*/ 88 w 126"/>
                  <a:gd name="T85" fmla="*/ 92 h 132"/>
                  <a:gd name="T86" fmla="*/ 91 w 126"/>
                  <a:gd name="T87" fmla="*/ 91 h 132"/>
                  <a:gd name="T88" fmla="*/ 81 w 126"/>
                  <a:gd name="T89" fmla="*/ 81 h 132"/>
                  <a:gd name="T90" fmla="*/ 74 w 126"/>
                  <a:gd name="T91" fmla="*/ 83 h 132"/>
                  <a:gd name="T92" fmla="*/ 76 w 126"/>
                  <a:gd name="T93" fmla="*/ 71 h 132"/>
                  <a:gd name="T94" fmla="*/ 70 w 126"/>
                  <a:gd name="T95" fmla="*/ 54 h 132"/>
                  <a:gd name="T96" fmla="*/ 55 w 126"/>
                  <a:gd name="T97" fmla="*/ 60 h 132"/>
                  <a:gd name="T98" fmla="*/ 56 w 126"/>
                  <a:gd name="T99" fmla="*/ 81 h 132"/>
                  <a:gd name="T100" fmla="*/ 55 w 126"/>
                  <a:gd name="T101" fmla="*/ 96 h 132"/>
                  <a:gd name="T102" fmla="*/ 53 w 126"/>
                  <a:gd name="T103" fmla="*/ 113 h 132"/>
                  <a:gd name="T104" fmla="*/ 61 w 126"/>
                  <a:gd name="T105" fmla="*/ 117 h 132"/>
                  <a:gd name="T106" fmla="*/ 47 w 126"/>
                  <a:gd name="T10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6" h="132">
                    <a:moveTo>
                      <a:pt x="47" y="132"/>
                    </a:moveTo>
                    <a:cubicBezTo>
                      <a:pt x="46" y="132"/>
                      <a:pt x="46" y="132"/>
                      <a:pt x="46" y="132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3" y="126"/>
                      <a:pt x="36" y="124"/>
                      <a:pt x="33" y="119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6" y="114"/>
                      <a:pt x="37" y="109"/>
                      <a:pt x="37" y="104"/>
                    </a:cubicBezTo>
                    <a:cubicBezTo>
                      <a:pt x="38" y="96"/>
                      <a:pt x="35" y="87"/>
                      <a:pt x="42" y="80"/>
                    </a:cubicBezTo>
                    <a:cubicBezTo>
                      <a:pt x="44" y="78"/>
                      <a:pt x="43" y="76"/>
                      <a:pt x="41" y="75"/>
                    </a:cubicBezTo>
                    <a:cubicBezTo>
                      <a:pt x="38" y="74"/>
                      <a:pt x="35" y="74"/>
                      <a:pt x="32" y="75"/>
                    </a:cubicBezTo>
                    <a:cubicBezTo>
                      <a:pt x="29" y="73"/>
                      <a:pt x="27" y="70"/>
                      <a:pt x="30" y="66"/>
                    </a:cubicBezTo>
                    <a:cubicBezTo>
                      <a:pt x="31" y="64"/>
                      <a:pt x="30" y="63"/>
                      <a:pt x="31" y="61"/>
                    </a:cubicBezTo>
                    <a:cubicBezTo>
                      <a:pt x="31" y="58"/>
                      <a:pt x="34" y="57"/>
                      <a:pt x="35" y="55"/>
                    </a:cubicBezTo>
                    <a:cubicBezTo>
                      <a:pt x="36" y="53"/>
                      <a:pt x="37" y="50"/>
                      <a:pt x="38" y="47"/>
                    </a:cubicBezTo>
                    <a:cubicBezTo>
                      <a:pt x="39" y="43"/>
                      <a:pt x="38" y="39"/>
                      <a:pt x="33" y="36"/>
                    </a:cubicBezTo>
                    <a:cubicBezTo>
                      <a:pt x="36" y="42"/>
                      <a:pt x="34" y="47"/>
                      <a:pt x="31" y="51"/>
                    </a:cubicBezTo>
                    <a:cubicBezTo>
                      <a:pt x="28" y="52"/>
                      <a:pt x="26" y="52"/>
                      <a:pt x="24" y="51"/>
                    </a:cubicBezTo>
                    <a:cubicBezTo>
                      <a:pt x="20" y="48"/>
                      <a:pt x="15" y="45"/>
                      <a:pt x="18" y="38"/>
                    </a:cubicBezTo>
                    <a:cubicBezTo>
                      <a:pt x="12" y="40"/>
                      <a:pt x="11" y="43"/>
                      <a:pt x="12" y="48"/>
                    </a:cubicBezTo>
                    <a:cubicBezTo>
                      <a:pt x="13" y="51"/>
                      <a:pt x="14" y="54"/>
                      <a:pt x="13" y="56"/>
                    </a:cubicBezTo>
                    <a:cubicBezTo>
                      <a:pt x="8" y="59"/>
                      <a:pt x="13" y="60"/>
                      <a:pt x="13" y="62"/>
                    </a:cubicBezTo>
                    <a:cubicBezTo>
                      <a:pt x="15" y="65"/>
                      <a:pt x="15" y="70"/>
                      <a:pt x="20" y="72"/>
                    </a:cubicBezTo>
                    <a:cubicBezTo>
                      <a:pt x="20" y="72"/>
                      <a:pt x="21" y="74"/>
                      <a:pt x="22" y="73"/>
                    </a:cubicBezTo>
                    <a:cubicBezTo>
                      <a:pt x="29" y="68"/>
                      <a:pt x="26" y="75"/>
                      <a:pt x="27" y="77"/>
                    </a:cubicBezTo>
                    <a:cubicBezTo>
                      <a:pt x="27" y="79"/>
                      <a:pt x="27" y="81"/>
                      <a:pt x="26" y="82"/>
                    </a:cubicBezTo>
                    <a:cubicBezTo>
                      <a:pt x="22" y="84"/>
                      <a:pt x="18" y="84"/>
                      <a:pt x="16" y="81"/>
                    </a:cubicBezTo>
                    <a:cubicBezTo>
                      <a:pt x="13" y="76"/>
                      <a:pt x="8" y="72"/>
                      <a:pt x="5" y="67"/>
                    </a:cubicBezTo>
                    <a:cubicBezTo>
                      <a:pt x="7" y="64"/>
                      <a:pt x="7" y="60"/>
                      <a:pt x="5" y="57"/>
                    </a:cubicBezTo>
                    <a:cubicBezTo>
                      <a:pt x="6" y="58"/>
                      <a:pt x="5" y="59"/>
                      <a:pt x="5" y="60"/>
                    </a:cubicBezTo>
                    <a:cubicBezTo>
                      <a:pt x="4" y="61"/>
                      <a:pt x="4" y="61"/>
                      <a:pt x="3" y="60"/>
                    </a:cubicBezTo>
                    <a:cubicBezTo>
                      <a:pt x="0" y="56"/>
                      <a:pt x="2" y="52"/>
                      <a:pt x="2" y="48"/>
                    </a:cubicBezTo>
                    <a:cubicBezTo>
                      <a:pt x="1" y="45"/>
                      <a:pt x="1" y="42"/>
                      <a:pt x="1" y="40"/>
                    </a:cubicBezTo>
                    <a:cubicBezTo>
                      <a:pt x="1" y="39"/>
                      <a:pt x="1" y="37"/>
                      <a:pt x="2" y="36"/>
                    </a:cubicBezTo>
                    <a:cubicBezTo>
                      <a:pt x="5" y="36"/>
                      <a:pt x="5" y="38"/>
                      <a:pt x="5" y="39"/>
                    </a:cubicBezTo>
                    <a:cubicBezTo>
                      <a:pt x="6" y="40"/>
                      <a:pt x="5" y="41"/>
                      <a:pt x="6" y="42"/>
                    </a:cubicBezTo>
                    <a:cubicBezTo>
                      <a:pt x="8" y="36"/>
                      <a:pt x="10" y="31"/>
                      <a:pt x="17" y="29"/>
                    </a:cubicBezTo>
                    <a:cubicBezTo>
                      <a:pt x="19" y="29"/>
                      <a:pt x="20" y="27"/>
                      <a:pt x="21" y="25"/>
                    </a:cubicBezTo>
                    <a:cubicBezTo>
                      <a:pt x="23" y="23"/>
                      <a:pt x="26" y="21"/>
                      <a:pt x="28" y="24"/>
                    </a:cubicBezTo>
                    <a:cubicBezTo>
                      <a:pt x="31" y="28"/>
                      <a:pt x="33" y="26"/>
                      <a:pt x="35" y="25"/>
                    </a:cubicBezTo>
                    <a:cubicBezTo>
                      <a:pt x="38" y="23"/>
                      <a:pt x="40" y="21"/>
                      <a:pt x="43" y="19"/>
                    </a:cubicBezTo>
                    <a:cubicBezTo>
                      <a:pt x="43" y="18"/>
                      <a:pt x="44" y="18"/>
                      <a:pt x="44" y="18"/>
                    </a:cubicBezTo>
                    <a:cubicBezTo>
                      <a:pt x="49" y="21"/>
                      <a:pt x="49" y="23"/>
                      <a:pt x="46" y="26"/>
                    </a:cubicBezTo>
                    <a:cubicBezTo>
                      <a:pt x="46" y="27"/>
                      <a:pt x="45" y="28"/>
                      <a:pt x="45" y="29"/>
                    </a:cubicBezTo>
                    <a:cubicBezTo>
                      <a:pt x="45" y="32"/>
                      <a:pt x="48" y="30"/>
                      <a:pt x="49" y="31"/>
                    </a:cubicBezTo>
                    <a:cubicBezTo>
                      <a:pt x="50" y="32"/>
                      <a:pt x="51" y="32"/>
                      <a:pt x="51" y="33"/>
                    </a:cubicBezTo>
                    <a:cubicBezTo>
                      <a:pt x="53" y="33"/>
                      <a:pt x="54" y="37"/>
                      <a:pt x="56" y="35"/>
                    </a:cubicBezTo>
                    <a:cubicBezTo>
                      <a:pt x="58" y="33"/>
                      <a:pt x="63" y="32"/>
                      <a:pt x="60" y="27"/>
                    </a:cubicBezTo>
                    <a:cubicBezTo>
                      <a:pt x="60" y="27"/>
                      <a:pt x="60" y="26"/>
                      <a:pt x="60" y="26"/>
                    </a:cubicBezTo>
                    <a:cubicBezTo>
                      <a:pt x="60" y="21"/>
                      <a:pt x="59" y="16"/>
                      <a:pt x="61" y="11"/>
                    </a:cubicBezTo>
                    <a:cubicBezTo>
                      <a:pt x="61" y="11"/>
                      <a:pt x="60" y="11"/>
                      <a:pt x="60" y="11"/>
                    </a:cubicBezTo>
                    <a:cubicBezTo>
                      <a:pt x="59" y="13"/>
                      <a:pt x="58" y="14"/>
                      <a:pt x="56" y="13"/>
                    </a:cubicBezTo>
                    <a:cubicBezTo>
                      <a:pt x="54" y="11"/>
                      <a:pt x="55" y="9"/>
                      <a:pt x="56" y="6"/>
                    </a:cubicBezTo>
                    <a:cubicBezTo>
                      <a:pt x="58" y="5"/>
                      <a:pt x="60" y="5"/>
                      <a:pt x="62" y="6"/>
                    </a:cubicBezTo>
                    <a:cubicBezTo>
                      <a:pt x="62" y="6"/>
                      <a:pt x="63" y="7"/>
                      <a:pt x="63" y="7"/>
                    </a:cubicBezTo>
                    <a:cubicBezTo>
                      <a:pt x="68" y="12"/>
                      <a:pt x="70" y="12"/>
                      <a:pt x="74" y="6"/>
                    </a:cubicBezTo>
                    <a:cubicBezTo>
                      <a:pt x="75" y="3"/>
                      <a:pt x="76" y="0"/>
                      <a:pt x="80" y="2"/>
                    </a:cubicBezTo>
                    <a:cubicBezTo>
                      <a:pt x="81" y="2"/>
                      <a:pt x="81" y="3"/>
                      <a:pt x="81" y="3"/>
                    </a:cubicBezTo>
                    <a:cubicBezTo>
                      <a:pt x="81" y="9"/>
                      <a:pt x="85" y="13"/>
                      <a:pt x="87" y="18"/>
                    </a:cubicBezTo>
                    <a:cubicBezTo>
                      <a:pt x="88" y="15"/>
                      <a:pt x="90" y="14"/>
                      <a:pt x="93" y="16"/>
                    </a:cubicBezTo>
                    <a:cubicBezTo>
                      <a:pt x="95" y="18"/>
                      <a:pt x="97" y="21"/>
                      <a:pt x="98" y="15"/>
                    </a:cubicBezTo>
                    <a:cubicBezTo>
                      <a:pt x="99" y="12"/>
                      <a:pt x="103" y="12"/>
                      <a:pt x="104" y="15"/>
                    </a:cubicBezTo>
                    <a:cubicBezTo>
                      <a:pt x="106" y="19"/>
                      <a:pt x="108" y="23"/>
                      <a:pt x="112" y="24"/>
                    </a:cubicBezTo>
                    <a:cubicBezTo>
                      <a:pt x="113" y="25"/>
                      <a:pt x="113" y="27"/>
                      <a:pt x="113" y="28"/>
                    </a:cubicBezTo>
                    <a:cubicBezTo>
                      <a:pt x="112" y="31"/>
                      <a:pt x="113" y="35"/>
                      <a:pt x="113" y="38"/>
                    </a:cubicBezTo>
                    <a:cubicBezTo>
                      <a:pt x="112" y="40"/>
                      <a:pt x="112" y="42"/>
                      <a:pt x="111" y="43"/>
                    </a:cubicBezTo>
                    <a:cubicBezTo>
                      <a:pt x="109" y="44"/>
                      <a:pt x="107" y="43"/>
                      <a:pt x="107" y="46"/>
                    </a:cubicBezTo>
                    <a:cubicBezTo>
                      <a:pt x="107" y="50"/>
                      <a:pt x="105" y="52"/>
                      <a:pt x="102" y="53"/>
                    </a:cubicBezTo>
                    <a:cubicBezTo>
                      <a:pt x="98" y="53"/>
                      <a:pt x="95" y="53"/>
                      <a:pt x="92" y="54"/>
                    </a:cubicBezTo>
                    <a:cubicBezTo>
                      <a:pt x="91" y="54"/>
                      <a:pt x="90" y="54"/>
                      <a:pt x="89" y="54"/>
                    </a:cubicBezTo>
                    <a:cubicBezTo>
                      <a:pt x="86" y="55"/>
                      <a:pt x="82" y="55"/>
                      <a:pt x="82" y="59"/>
                    </a:cubicBezTo>
                    <a:cubicBezTo>
                      <a:pt x="83" y="63"/>
                      <a:pt x="86" y="64"/>
                      <a:pt x="89" y="64"/>
                    </a:cubicBezTo>
                    <a:cubicBezTo>
                      <a:pt x="91" y="63"/>
                      <a:pt x="94" y="64"/>
                      <a:pt x="93" y="66"/>
                    </a:cubicBezTo>
                    <a:cubicBezTo>
                      <a:pt x="93" y="71"/>
                      <a:pt x="96" y="70"/>
                      <a:pt x="99" y="70"/>
                    </a:cubicBezTo>
                    <a:cubicBezTo>
                      <a:pt x="100" y="71"/>
                      <a:pt x="100" y="71"/>
                      <a:pt x="101" y="71"/>
                    </a:cubicBezTo>
                    <a:cubicBezTo>
                      <a:pt x="103" y="73"/>
                      <a:pt x="103" y="76"/>
                      <a:pt x="105" y="78"/>
                    </a:cubicBezTo>
                    <a:cubicBezTo>
                      <a:pt x="107" y="80"/>
                      <a:pt x="107" y="77"/>
                      <a:pt x="109" y="76"/>
                    </a:cubicBezTo>
                    <a:cubicBezTo>
                      <a:pt x="110" y="75"/>
                      <a:pt x="112" y="75"/>
                      <a:pt x="113" y="75"/>
                    </a:cubicBezTo>
                    <a:cubicBezTo>
                      <a:pt x="117" y="77"/>
                      <a:pt x="118" y="80"/>
                      <a:pt x="120" y="83"/>
                    </a:cubicBezTo>
                    <a:cubicBezTo>
                      <a:pt x="121" y="86"/>
                      <a:pt x="124" y="84"/>
                      <a:pt x="125" y="86"/>
                    </a:cubicBezTo>
                    <a:cubicBezTo>
                      <a:pt x="126" y="86"/>
                      <a:pt x="126" y="87"/>
                      <a:pt x="126" y="87"/>
                    </a:cubicBezTo>
                    <a:cubicBezTo>
                      <a:pt x="126" y="89"/>
                      <a:pt x="126" y="90"/>
                      <a:pt x="125" y="91"/>
                    </a:cubicBezTo>
                    <a:cubicBezTo>
                      <a:pt x="120" y="93"/>
                      <a:pt x="118" y="97"/>
                      <a:pt x="114" y="100"/>
                    </a:cubicBezTo>
                    <a:cubicBezTo>
                      <a:pt x="113" y="100"/>
                      <a:pt x="113" y="101"/>
                      <a:pt x="112" y="101"/>
                    </a:cubicBezTo>
                    <a:cubicBezTo>
                      <a:pt x="106" y="101"/>
                      <a:pt x="101" y="100"/>
                      <a:pt x="95" y="102"/>
                    </a:cubicBezTo>
                    <a:cubicBezTo>
                      <a:pt x="92" y="101"/>
                      <a:pt x="89" y="104"/>
                      <a:pt x="86" y="101"/>
                    </a:cubicBezTo>
                    <a:cubicBezTo>
                      <a:pt x="84" y="100"/>
                      <a:pt x="82" y="98"/>
                      <a:pt x="86" y="96"/>
                    </a:cubicBezTo>
                    <a:cubicBezTo>
                      <a:pt x="87" y="95"/>
                      <a:pt x="87" y="93"/>
                      <a:pt x="88" y="92"/>
                    </a:cubicBezTo>
                    <a:cubicBezTo>
                      <a:pt x="88" y="92"/>
                      <a:pt x="89" y="91"/>
                      <a:pt x="89" y="91"/>
                    </a:cubicBezTo>
                    <a:cubicBezTo>
                      <a:pt x="90" y="91"/>
                      <a:pt x="91" y="91"/>
                      <a:pt x="91" y="91"/>
                    </a:cubicBezTo>
                    <a:cubicBezTo>
                      <a:pt x="91" y="90"/>
                      <a:pt x="90" y="91"/>
                      <a:pt x="89" y="90"/>
                    </a:cubicBezTo>
                    <a:cubicBezTo>
                      <a:pt x="87" y="87"/>
                      <a:pt x="83" y="85"/>
                      <a:pt x="81" y="81"/>
                    </a:cubicBezTo>
                    <a:cubicBezTo>
                      <a:pt x="80" y="80"/>
                      <a:pt x="79" y="81"/>
                      <a:pt x="78" y="82"/>
                    </a:cubicBezTo>
                    <a:cubicBezTo>
                      <a:pt x="77" y="83"/>
                      <a:pt x="75" y="84"/>
                      <a:pt x="74" y="83"/>
                    </a:cubicBezTo>
                    <a:cubicBezTo>
                      <a:pt x="73" y="81"/>
                      <a:pt x="73" y="80"/>
                      <a:pt x="74" y="78"/>
                    </a:cubicBezTo>
                    <a:cubicBezTo>
                      <a:pt x="75" y="76"/>
                      <a:pt x="77" y="74"/>
                      <a:pt x="76" y="71"/>
                    </a:cubicBezTo>
                    <a:cubicBezTo>
                      <a:pt x="77" y="67"/>
                      <a:pt x="74" y="64"/>
                      <a:pt x="72" y="61"/>
                    </a:cubicBezTo>
                    <a:cubicBezTo>
                      <a:pt x="71" y="59"/>
                      <a:pt x="72" y="56"/>
                      <a:pt x="70" y="54"/>
                    </a:cubicBezTo>
                    <a:cubicBezTo>
                      <a:pt x="66" y="59"/>
                      <a:pt x="61" y="56"/>
                      <a:pt x="56" y="58"/>
                    </a:cubicBezTo>
                    <a:cubicBezTo>
                      <a:pt x="54" y="58"/>
                      <a:pt x="55" y="59"/>
                      <a:pt x="55" y="60"/>
                    </a:cubicBezTo>
                    <a:cubicBezTo>
                      <a:pt x="55" y="60"/>
                      <a:pt x="55" y="61"/>
                      <a:pt x="56" y="61"/>
                    </a:cubicBezTo>
                    <a:cubicBezTo>
                      <a:pt x="60" y="68"/>
                      <a:pt x="58" y="75"/>
                      <a:pt x="56" y="81"/>
                    </a:cubicBezTo>
                    <a:cubicBezTo>
                      <a:pt x="55" y="83"/>
                      <a:pt x="54" y="85"/>
                      <a:pt x="56" y="87"/>
                    </a:cubicBezTo>
                    <a:cubicBezTo>
                      <a:pt x="58" y="91"/>
                      <a:pt x="57" y="93"/>
                      <a:pt x="55" y="96"/>
                    </a:cubicBezTo>
                    <a:cubicBezTo>
                      <a:pt x="50" y="99"/>
                      <a:pt x="51" y="104"/>
                      <a:pt x="48" y="108"/>
                    </a:cubicBezTo>
                    <a:cubicBezTo>
                      <a:pt x="47" y="111"/>
                      <a:pt x="50" y="114"/>
                      <a:pt x="53" y="113"/>
                    </a:cubicBezTo>
                    <a:cubicBezTo>
                      <a:pt x="54" y="113"/>
                      <a:pt x="55" y="112"/>
                      <a:pt x="57" y="112"/>
                    </a:cubicBezTo>
                    <a:cubicBezTo>
                      <a:pt x="59" y="113"/>
                      <a:pt x="60" y="115"/>
                      <a:pt x="61" y="117"/>
                    </a:cubicBezTo>
                    <a:cubicBezTo>
                      <a:pt x="66" y="124"/>
                      <a:pt x="66" y="127"/>
                      <a:pt x="55" y="129"/>
                    </a:cubicBezTo>
                    <a:cubicBezTo>
                      <a:pt x="52" y="130"/>
                      <a:pt x="49" y="129"/>
                      <a:pt x="47" y="132"/>
                    </a:cubicBezTo>
                    <a:close/>
                  </a:path>
                </a:pathLst>
              </a:custGeom>
              <a:solidFill>
                <a:srgbClr val="F8F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6">
                <a:extLst>
                  <a:ext uri="{FF2B5EF4-FFF2-40B4-BE49-F238E27FC236}">
                    <a16:creationId xmlns:a16="http://schemas.microsoft.com/office/drawing/2014/main" id="{5DDADC9F-CE27-BE05-1870-2072F4893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313"/>
                <a:ext cx="342" cy="448"/>
              </a:xfrm>
              <a:custGeom>
                <a:avLst/>
                <a:gdLst>
                  <a:gd name="T0" fmla="*/ 79 w 80"/>
                  <a:gd name="T1" fmla="*/ 35 h 104"/>
                  <a:gd name="T2" fmla="*/ 74 w 80"/>
                  <a:gd name="T3" fmla="*/ 49 h 104"/>
                  <a:gd name="T4" fmla="*/ 67 w 80"/>
                  <a:gd name="T5" fmla="*/ 66 h 104"/>
                  <a:gd name="T6" fmla="*/ 58 w 80"/>
                  <a:gd name="T7" fmla="*/ 67 h 104"/>
                  <a:gd name="T8" fmla="*/ 57 w 80"/>
                  <a:gd name="T9" fmla="*/ 79 h 104"/>
                  <a:gd name="T10" fmla="*/ 50 w 80"/>
                  <a:gd name="T11" fmla="*/ 84 h 104"/>
                  <a:gd name="T12" fmla="*/ 46 w 80"/>
                  <a:gd name="T13" fmla="*/ 89 h 104"/>
                  <a:gd name="T14" fmla="*/ 40 w 80"/>
                  <a:gd name="T15" fmla="*/ 96 h 104"/>
                  <a:gd name="T16" fmla="*/ 35 w 80"/>
                  <a:gd name="T17" fmla="*/ 101 h 104"/>
                  <a:gd name="T18" fmla="*/ 30 w 80"/>
                  <a:gd name="T19" fmla="*/ 103 h 104"/>
                  <a:gd name="T20" fmla="*/ 27 w 80"/>
                  <a:gd name="T21" fmla="*/ 97 h 104"/>
                  <a:gd name="T22" fmla="*/ 17 w 80"/>
                  <a:gd name="T23" fmla="*/ 94 h 104"/>
                  <a:gd name="T24" fmla="*/ 11 w 80"/>
                  <a:gd name="T25" fmla="*/ 93 h 104"/>
                  <a:gd name="T26" fmla="*/ 11 w 80"/>
                  <a:gd name="T27" fmla="*/ 102 h 104"/>
                  <a:gd name="T28" fmla="*/ 3 w 80"/>
                  <a:gd name="T29" fmla="*/ 96 h 104"/>
                  <a:gd name="T30" fmla="*/ 0 w 80"/>
                  <a:gd name="T31" fmla="*/ 92 h 104"/>
                  <a:gd name="T32" fmla="*/ 7 w 80"/>
                  <a:gd name="T33" fmla="*/ 87 h 104"/>
                  <a:gd name="T34" fmla="*/ 19 w 80"/>
                  <a:gd name="T35" fmla="*/ 81 h 104"/>
                  <a:gd name="T36" fmla="*/ 22 w 80"/>
                  <a:gd name="T37" fmla="*/ 77 h 104"/>
                  <a:gd name="T38" fmla="*/ 20 w 80"/>
                  <a:gd name="T39" fmla="*/ 68 h 104"/>
                  <a:gd name="T40" fmla="*/ 24 w 80"/>
                  <a:gd name="T41" fmla="*/ 60 h 104"/>
                  <a:gd name="T42" fmla="*/ 15 w 80"/>
                  <a:gd name="T43" fmla="*/ 47 h 104"/>
                  <a:gd name="T44" fmla="*/ 14 w 80"/>
                  <a:gd name="T45" fmla="*/ 44 h 104"/>
                  <a:gd name="T46" fmla="*/ 18 w 80"/>
                  <a:gd name="T47" fmla="*/ 43 h 104"/>
                  <a:gd name="T48" fmla="*/ 23 w 80"/>
                  <a:gd name="T49" fmla="*/ 44 h 104"/>
                  <a:gd name="T50" fmla="*/ 25 w 80"/>
                  <a:gd name="T51" fmla="*/ 47 h 104"/>
                  <a:gd name="T52" fmla="*/ 31 w 80"/>
                  <a:gd name="T53" fmla="*/ 39 h 104"/>
                  <a:gd name="T54" fmla="*/ 37 w 80"/>
                  <a:gd name="T55" fmla="*/ 47 h 104"/>
                  <a:gd name="T56" fmla="*/ 41 w 80"/>
                  <a:gd name="T57" fmla="*/ 56 h 104"/>
                  <a:gd name="T58" fmla="*/ 45 w 80"/>
                  <a:gd name="T59" fmla="*/ 42 h 104"/>
                  <a:gd name="T60" fmla="*/ 47 w 80"/>
                  <a:gd name="T61" fmla="*/ 38 h 104"/>
                  <a:gd name="T62" fmla="*/ 47 w 80"/>
                  <a:gd name="T63" fmla="*/ 23 h 104"/>
                  <a:gd name="T64" fmla="*/ 47 w 80"/>
                  <a:gd name="T65" fmla="*/ 23 h 104"/>
                  <a:gd name="T66" fmla="*/ 50 w 80"/>
                  <a:gd name="T67" fmla="*/ 22 h 104"/>
                  <a:gd name="T68" fmla="*/ 47 w 80"/>
                  <a:gd name="T69" fmla="*/ 22 h 104"/>
                  <a:gd name="T70" fmla="*/ 46 w 80"/>
                  <a:gd name="T71" fmla="*/ 18 h 104"/>
                  <a:gd name="T72" fmla="*/ 53 w 80"/>
                  <a:gd name="T73" fmla="*/ 14 h 104"/>
                  <a:gd name="T74" fmla="*/ 51 w 80"/>
                  <a:gd name="T75" fmla="*/ 0 h 104"/>
                  <a:gd name="T76" fmla="*/ 59 w 80"/>
                  <a:gd name="T77" fmla="*/ 5 h 104"/>
                  <a:gd name="T78" fmla="*/ 62 w 80"/>
                  <a:gd name="T79" fmla="*/ 6 h 104"/>
                  <a:gd name="T80" fmla="*/ 64 w 80"/>
                  <a:gd name="T81" fmla="*/ 13 h 104"/>
                  <a:gd name="T82" fmla="*/ 66 w 80"/>
                  <a:gd name="T83" fmla="*/ 19 h 104"/>
                  <a:gd name="T84" fmla="*/ 63 w 80"/>
                  <a:gd name="T85" fmla="*/ 24 h 104"/>
                  <a:gd name="T86" fmla="*/ 68 w 80"/>
                  <a:gd name="T87" fmla="*/ 25 h 104"/>
                  <a:gd name="T88" fmla="*/ 62 w 80"/>
                  <a:gd name="T89" fmla="*/ 33 h 104"/>
                  <a:gd name="T90" fmla="*/ 59 w 80"/>
                  <a:gd name="T91" fmla="*/ 30 h 104"/>
                  <a:gd name="T92" fmla="*/ 55 w 80"/>
                  <a:gd name="T93" fmla="*/ 36 h 104"/>
                  <a:gd name="T94" fmla="*/ 60 w 80"/>
                  <a:gd name="T95" fmla="*/ 37 h 104"/>
                  <a:gd name="T96" fmla="*/ 60 w 80"/>
                  <a:gd name="T97" fmla="*/ 43 h 104"/>
                  <a:gd name="T98" fmla="*/ 49 w 80"/>
                  <a:gd name="T99" fmla="*/ 55 h 104"/>
                  <a:gd name="T100" fmla="*/ 49 w 80"/>
                  <a:gd name="T101" fmla="*/ 58 h 104"/>
                  <a:gd name="T102" fmla="*/ 51 w 80"/>
                  <a:gd name="T103" fmla="*/ 57 h 104"/>
                  <a:gd name="T104" fmla="*/ 57 w 80"/>
                  <a:gd name="T105" fmla="*/ 56 h 104"/>
                  <a:gd name="T106" fmla="*/ 67 w 80"/>
                  <a:gd name="T107" fmla="*/ 52 h 104"/>
                  <a:gd name="T108" fmla="*/ 65 w 80"/>
                  <a:gd name="T109" fmla="*/ 42 h 104"/>
                  <a:gd name="T110" fmla="*/ 62 w 80"/>
                  <a:gd name="T111" fmla="*/ 32 h 104"/>
                  <a:gd name="T112" fmla="*/ 66 w 80"/>
                  <a:gd name="T113" fmla="*/ 33 h 104"/>
                  <a:gd name="T114" fmla="*/ 69 w 80"/>
                  <a:gd name="T115" fmla="*/ 34 h 104"/>
                  <a:gd name="T116" fmla="*/ 70 w 80"/>
                  <a:gd name="T117" fmla="*/ 31 h 104"/>
                  <a:gd name="T118" fmla="*/ 71 w 80"/>
                  <a:gd name="T119" fmla="*/ 21 h 104"/>
                  <a:gd name="T120" fmla="*/ 76 w 80"/>
                  <a:gd name="T121" fmla="*/ 24 h 104"/>
                  <a:gd name="T122" fmla="*/ 79 w 80"/>
                  <a:gd name="T123" fmla="*/ 3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" h="104">
                    <a:moveTo>
                      <a:pt x="79" y="35"/>
                    </a:moveTo>
                    <a:cubicBezTo>
                      <a:pt x="76" y="39"/>
                      <a:pt x="75" y="45"/>
                      <a:pt x="74" y="49"/>
                    </a:cubicBezTo>
                    <a:cubicBezTo>
                      <a:pt x="73" y="56"/>
                      <a:pt x="70" y="61"/>
                      <a:pt x="67" y="66"/>
                    </a:cubicBezTo>
                    <a:cubicBezTo>
                      <a:pt x="64" y="69"/>
                      <a:pt x="61" y="65"/>
                      <a:pt x="58" y="67"/>
                    </a:cubicBezTo>
                    <a:cubicBezTo>
                      <a:pt x="59" y="71"/>
                      <a:pt x="60" y="75"/>
                      <a:pt x="57" y="79"/>
                    </a:cubicBezTo>
                    <a:cubicBezTo>
                      <a:pt x="55" y="81"/>
                      <a:pt x="55" y="85"/>
                      <a:pt x="50" y="84"/>
                    </a:cubicBezTo>
                    <a:cubicBezTo>
                      <a:pt x="48" y="83"/>
                      <a:pt x="47" y="87"/>
                      <a:pt x="46" y="89"/>
                    </a:cubicBezTo>
                    <a:cubicBezTo>
                      <a:pt x="45" y="92"/>
                      <a:pt x="43" y="94"/>
                      <a:pt x="40" y="96"/>
                    </a:cubicBezTo>
                    <a:cubicBezTo>
                      <a:pt x="38" y="96"/>
                      <a:pt x="36" y="99"/>
                      <a:pt x="35" y="101"/>
                    </a:cubicBezTo>
                    <a:cubicBezTo>
                      <a:pt x="34" y="103"/>
                      <a:pt x="32" y="104"/>
                      <a:pt x="30" y="103"/>
                    </a:cubicBezTo>
                    <a:cubicBezTo>
                      <a:pt x="28" y="101"/>
                      <a:pt x="28" y="99"/>
                      <a:pt x="27" y="97"/>
                    </a:cubicBezTo>
                    <a:cubicBezTo>
                      <a:pt x="25" y="92"/>
                      <a:pt x="22" y="91"/>
                      <a:pt x="17" y="94"/>
                    </a:cubicBezTo>
                    <a:cubicBezTo>
                      <a:pt x="15" y="95"/>
                      <a:pt x="15" y="95"/>
                      <a:pt x="11" y="93"/>
                    </a:cubicBezTo>
                    <a:cubicBezTo>
                      <a:pt x="11" y="96"/>
                      <a:pt x="15" y="99"/>
                      <a:pt x="11" y="102"/>
                    </a:cubicBezTo>
                    <a:cubicBezTo>
                      <a:pt x="9" y="100"/>
                      <a:pt x="7" y="96"/>
                      <a:pt x="3" y="96"/>
                    </a:cubicBezTo>
                    <a:cubicBezTo>
                      <a:pt x="2" y="95"/>
                      <a:pt x="1" y="94"/>
                      <a:pt x="0" y="92"/>
                    </a:cubicBezTo>
                    <a:cubicBezTo>
                      <a:pt x="0" y="87"/>
                      <a:pt x="2" y="85"/>
                      <a:pt x="7" y="87"/>
                    </a:cubicBezTo>
                    <a:cubicBezTo>
                      <a:pt x="12" y="88"/>
                      <a:pt x="14" y="82"/>
                      <a:pt x="19" y="81"/>
                    </a:cubicBezTo>
                    <a:cubicBezTo>
                      <a:pt x="21" y="81"/>
                      <a:pt x="21" y="79"/>
                      <a:pt x="22" y="77"/>
                    </a:cubicBezTo>
                    <a:cubicBezTo>
                      <a:pt x="24" y="73"/>
                      <a:pt x="23" y="70"/>
                      <a:pt x="20" y="68"/>
                    </a:cubicBezTo>
                    <a:cubicBezTo>
                      <a:pt x="18" y="63"/>
                      <a:pt x="23" y="63"/>
                      <a:pt x="24" y="60"/>
                    </a:cubicBezTo>
                    <a:cubicBezTo>
                      <a:pt x="21" y="56"/>
                      <a:pt x="18" y="51"/>
                      <a:pt x="15" y="47"/>
                    </a:cubicBezTo>
                    <a:cubicBezTo>
                      <a:pt x="14" y="46"/>
                      <a:pt x="13" y="45"/>
                      <a:pt x="14" y="44"/>
                    </a:cubicBezTo>
                    <a:cubicBezTo>
                      <a:pt x="15" y="42"/>
                      <a:pt x="16" y="42"/>
                      <a:pt x="18" y="43"/>
                    </a:cubicBezTo>
                    <a:cubicBezTo>
                      <a:pt x="20" y="43"/>
                      <a:pt x="21" y="45"/>
                      <a:pt x="23" y="44"/>
                    </a:cubicBezTo>
                    <a:cubicBezTo>
                      <a:pt x="24" y="44"/>
                      <a:pt x="25" y="46"/>
                      <a:pt x="25" y="47"/>
                    </a:cubicBezTo>
                    <a:cubicBezTo>
                      <a:pt x="28" y="44"/>
                      <a:pt x="28" y="41"/>
                      <a:pt x="31" y="39"/>
                    </a:cubicBezTo>
                    <a:cubicBezTo>
                      <a:pt x="37" y="39"/>
                      <a:pt x="37" y="43"/>
                      <a:pt x="37" y="47"/>
                    </a:cubicBezTo>
                    <a:cubicBezTo>
                      <a:pt x="37" y="51"/>
                      <a:pt x="37" y="54"/>
                      <a:pt x="41" y="56"/>
                    </a:cubicBezTo>
                    <a:cubicBezTo>
                      <a:pt x="39" y="50"/>
                      <a:pt x="40" y="45"/>
                      <a:pt x="45" y="42"/>
                    </a:cubicBezTo>
                    <a:cubicBezTo>
                      <a:pt x="47" y="41"/>
                      <a:pt x="47" y="39"/>
                      <a:pt x="47" y="38"/>
                    </a:cubicBezTo>
                    <a:cubicBezTo>
                      <a:pt x="46" y="33"/>
                      <a:pt x="47" y="28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8" y="22"/>
                      <a:pt x="49" y="23"/>
                      <a:pt x="50" y="22"/>
                    </a:cubicBezTo>
                    <a:cubicBezTo>
                      <a:pt x="49" y="22"/>
                      <a:pt x="48" y="22"/>
                      <a:pt x="47" y="22"/>
                    </a:cubicBezTo>
                    <a:cubicBezTo>
                      <a:pt x="46" y="21"/>
                      <a:pt x="46" y="19"/>
                      <a:pt x="46" y="18"/>
                    </a:cubicBezTo>
                    <a:cubicBezTo>
                      <a:pt x="47" y="15"/>
                      <a:pt x="50" y="14"/>
                      <a:pt x="53" y="14"/>
                    </a:cubicBezTo>
                    <a:cubicBezTo>
                      <a:pt x="54" y="9"/>
                      <a:pt x="46" y="6"/>
                      <a:pt x="51" y="0"/>
                    </a:cubicBezTo>
                    <a:cubicBezTo>
                      <a:pt x="55" y="0"/>
                      <a:pt x="57" y="2"/>
                      <a:pt x="59" y="5"/>
                    </a:cubicBezTo>
                    <a:cubicBezTo>
                      <a:pt x="60" y="5"/>
                      <a:pt x="61" y="7"/>
                      <a:pt x="62" y="6"/>
                    </a:cubicBezTo>
                    <a:cubicBezTo>
                      <a:pt x="65" y="8"/>
                      <a:pt x="64" y="11"/>
                      <a:pt x="64" y="13"/>
                    </a:cubicBezTo>
                    <a:cubicBezTo>
                      <a:pt x="64" y="16"/>
                      <a:pt x="64" y="18"/>
                      <a:pt x="66" y="19"/>
                    </a:cubicBezTo>
                    <a:cubicBezTo>
                      <a:pt x="67" y="22"/>
                      <a:pt x="64" y="23"/>
                      <a:pt x="63" y="24"/>
                    </a:cubicBezTo>
                    <a:cubicBezTo>
                      <a:pt x="64" y="25"/>
                      <a:pt x="67" y="24"/>
                      <a:pt x="68" y="25"/>
                    </a:cubicBezTo>
                    <a:cubicBezTo>
                      <a:pt x="70" y="31"/>
                      <a:pt x="64" y="30"/>
                      <a:pt x="62" y="33"/>
                    </a:cubicBezTo>
                    <a:cubicBezTo>
                      <a:pt x="59" y="33"/>
                      <a:pt x="60" y="30"/>
                      <a:pt x="59" y="30"/>
                    </a:cubicBezTo>
                    <a:cubicBezTo>
                      <a:pt x="60" y="34"/>
                      <a:pt x="60" y="35"/>
                      <a:pt x="55" y="36"/>
                    </a:cubicBezTo>
                    <a:cubicBezTo>
                      <a:pt x="57" y="37"/>
                      <a:pt x="59" y="35"/>
                      <a:pt x="60" y="37"/>
                    </a:cubicBezTo>
                    <a:cubicBezTo>
                      <a:pt x="62" y="38"/>
                      <a:pt x="61" y="41"/>
                      <a:pt x="60" y="43"/>
                    </a:cubicBezTo>
                    <a:cubicBezTo>
                      <a:pt x="57" y="47"/>
                      <a:pt x="55" y="53"/>
                      <a:pt x="49" y="55"/>
                    </a:cubicBezTo>
                    <a:cubicBezTo>
                      <a:pt x="48" y="56"/>
                      <a:pt x="47" y="57"/>
                      <a:pt x="49" y="58"/>
                    </a:cubicBezTo>
                    <a:cubicBezTo>
                      <a:pt x="51" y="61"/>
                      <a:pt x="50" y="58"/>
                      <a:pt x="51" y="57"/>
                    </a:cubicBezTo>
                    <a:cubicBezTo>
                      <a:pt x="53" y="56"/>
                      <a:pt x="55" y="55"/>
                      <a:pt x="57" y="56"/>
                    </a:cubicBezTo>
                    <a:cubicBezTo>
                      <a:pt x="63" y="60"/>
                      <a:pt x="64" y="55"/>
                      <a:pt x="67" y="52"/>
                    </a:cubicBezTo>
                    <a:cubicBezTo>
                      <a:pt x="70" y="47"/>
                      <a:pt x="67" y="44"/>
                      <a:pt x="65" y="42"/>
                    </a:cubicBezTo>
                    <a:cubicBezTo>
                      <a:pt x="59" y="40"/>
                      <a:pt x="61" y="36"/>
                      <a:pt x="62" y="32"/>
                    </a:cubicBezTo>
                    <a:cubicBezTo>
                      <a:pt x="63" y="31"/>
                      <a:pt x="65" y="32"/>
                      <a:pt x="66" y="33"/>
                    </a:cubicBezTo>
                    <a:cubicBezTo>
                      <a:pt x="67" y="34"/>
                      <a:pt x="68" y="35"/>
                      <a:pt x="69" y="34"/>
                    </a:cubicBezTo>
                    <a:cubicBezTo>
                      <a:pt x="71" y="33"/>
                      <a:pt x="70" y="32"/>
                      <a:pt x="70" y="31"/>
                    </a:cubicBezTo>
                    <a:cubicBezTo>
                      <a:pt x="69" y="27"/>
                      <a:pt x="68" y="24"/>
                      <a:pt x="71" y="21"/>
                    </a:cubicBezTo>
                    <a:cubicBezTo>
                      <a:pt x="73" y="21"/>
                      <a:pt x="75" y="22"/>
                      <a:pt x="76" y="24"/>
                    </a:cubicBezTo>
                    <a:cubicBezTo>
                      <a:pt x="78" y="27"/>
                      <a:pt x="80" y="31"/>
                      <a:pt x="79" y="35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7">
                <a:extLst>
                  <a:ext uri="{FF2B5EF4-FFF2-40B4-BE49-F238E27FC236}">
                    <a16:creationId xmlns:a16="http://schemas.microsoft.com/office/drawing/2014/main" id="{42E18302-402F-AB22-9907-F6885A56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908"/>
                <a:ext cx="385" cy="401"/>
              </a:xfrm>
              <a:custGeom>
                <a:avLst/>
                <a:gdLst>
                  <a:gd name="T0" fmla="*/ 48 w 90"/>
                  <a:gd name="T1" fmla="*/ 3 h 93"/>
                  <a:gd name="T2" fmla="*/ 62 w 90"/>
                  <a:gd name="T3" fmla="*/ 17 h 93"/>
                  <a:gd name="T4" fmla="*/ 62 w 90"/>
                  <a:gd name="T5" fmla="*/ 25 h 93"/>
                  <a:gd name="T6" fmla="*/ 55 w 90"/>
                  <a:gd name="T7" fmla="*/ 24 h 93"/>
                  <a:gd name="T8" fmla="*/ 58 w 90"/>
                  <a:gd name="T9" fmla="*/ 28 h 93"/>
                  <a:gd name="T10" fmla="*/ 71 w 90"/>
                  <a:gd name="T11" fmla="*/ 45 h 93"/>
                  <a:gd name="T12" fmla="*/ 74 w 90"/>
                  <a:gd name="T13" fmla="*/ 48 h 93"/>
                  <a:gd name="T14" fmla="*/ 84 w 90"/>
                  <a:gd name="T15" fmla="*/ 57 h 93"/>
                  <a:gd name="T16" fmla="*/ 84 w 90"/>
                  <a:gd name="T17" fmla="*/ 62 h 93"/>
                  <a:gd name="T18" fmla="*/ 85 w 90"/>
                  <a:gd name="T19" fmla="*/ 71 h 93"/>
                  <a:gd name="T20" fmla="*/ 87 w 90"/>
                  <a:gd name="T21" fmla="*/ 74 h 93"/>
                  <a:gd name="T22" fmla="*/ 84 w 90"/>
                  <a:gd name="T23" fmla="*/ 92 h 93"/>
                  <a:gd name="T24" fmla="*/ 82 w 90"/>
                  <a:gd name="T25" fmla="*/ 92 h 93"/>
                  <a:gd name="T26" fmla="*/ 75 w 90"/>
                  <a:gd name="T27" fmla="*/ 85 h 93"/>
                  <a:gd name="T28" fmla="*/ 72 w 90"/>
                  <a:gd name="T29" fmla="*/ 78 h 93"/>
                  <a:gd name="T30" fmla="*/ 73 w 90"/>
                  <a:gd name="T31" fmla="*/ 74 h 93"/>
                  <a:gd name="T32" fmla="*/ 68 w 90"/>
                  <a:gd name="T33" fmla="*/ 67 h 93"/>
                  <a:gd name="T34" fmla="*/ 63 w 90"/>
                  <a:gd name="T35" fmla="*/ 59 h 93"/>
                  <a:gd name="T36" fmla="*/ 69 w 90"/>
                  <a:gd name="T37" fmla="*/ 57 h 93"/>
                  <a:gd name="T38" fmla="*/ 66 w 90"/>
                  <a:gd name="T39" fmla="*/ 50 h 93"/>
                  <a:gd name="T40" fmla="*/ 59 w 90"/>
                  <a:gd name="T41" fmla="*/ 57 h 93"/>
                  <a:gd name="T42" fmla="*/ 47 w 90"/>
                  <a:gd name="T43" fmla="*/ 35 h 93"/>
                  <a:gd name="T44" fmla="*/ 49 w 90"/>
                  <a:gd name="T45" fmla="*/ 29 h 93"/>
                  <a:gd name="T46" fmla="*/ 46 w 90"/>
                  <a:gd name="T47" fmla="*/ 41 h 93"/>
                  <a:gd name="T48" fmla="*/ 48 w 90"/>
                  <a:gd name="T49" fmla="*/ 45 h 93"/>
                  <a:gd name="T50" fmla="*/ 51 w 90"/>
                  <a:gd name="T51" fmla="*/ 48 h 93"/>
                  <a:gd name="T52" fmla="*/ 48 w 90"/>
                  <a:gd name="T53" fmla="*/ 62 h 93"/>
                  <a:gd name="T54" fmla="*/ 41 w 90"/>
                  <a:gd name="T55" fmla="*/ 61 h 93"/>
                  <a:gd name="T56" fmla="*/ 42 w 90"/>
                  <a:gd name="T57" fmla="*/ 66 h 93"/>
                  <a:gd name="T58" fmla="*/ 38 w 90"/>
                  <a:gd name="T59" fmla="*/ 65 h 93"/>
                  <a:gd name="T60" fmla="*/ 40 w 90"/>
                  <a:gd name="T61" fmla="*/ 54 h 93"/>
                  <a:gd name="T62" fmla="*/ 39 w 90"/>
                  <a:gd name="T63" fmla="*/ 46 h 93"/>
                  <a:gd name="T64" fmla="*/ 35 w 90"/>
                  <a:gd name="T65" fmla="*/ 41 h 93"/>
                  <a:gd name="T66" fmla="*/ 25 w 90"/>
                  <a:gd name="T67" fmla="*/ 39 h 93"/>
                  <a:gd name="T68" fmla="*/ 17 w 90"/>
                  <a:gd name="T69" fmla="*/ 39 h 93"/>
                  <a:gd name="T70" fmla="*/ 12 w 90"/>
                  <a:gd name="T71" fmla="*/ 37 h 93"/>
                  <a:gd name="T72" fmla="*/ 7 w 90"/>
                  <a:gd name="T73" fmla="*/ 34 h 93"/>
                  <a:gd name="T74" fmla="*/ 2 w 90"/>
                  <a:gd name="T75" fmla="*/ 20 h 93"/>
                  <a:gd name="T76" fmla="*/ 2 w 90"/>
                  <a:gd name="T77" fmla="*/ 14 h 93"/>
                  <a:gd name="T78" fmla="*/ 7 w 90"/>
                  <a:gd name="T79" fmla="*/ 15 h 93"/>
                  <a:gd name="T80" fmla="*/ 15 w 90"/>
                  <a:gd name="T81" fmla="*/ 17 h 93"/>
                  <a:gd name="T82" fmla="*/ 25 w 90"/>
                  <a:gd name="T83" fmla="*/ 27 h 93"/>
                  <a:gd name="T84" fmla="*/ 25 w 90"/>
                  <a:gd name="T85" fmla="*/ 18 h 93"/>
                  <a:gd name="T86" fmla="*/ 37 w 90"/>
                  <a:gd name="T87" fmla="*/ 24 h 93"/>
                  <a:gd name="T88" fmla="*/ 36 w 90"/>
                  <a:gd name="T89" fmla="*/ 12 h 93"/>
                  <a:gd name="T90" fmla="*/ 37 w 90"/>
                  <a:gd name="T91" fmla="*/ 9 h 93"/>
                  <a:gd name="T92" fmla="*/ 48 w 90"/>
                  <a:gd name="T93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" h="93">
                    <a:moveTo>
                      <a:pt x="48" y="3"/>
                    </a:moveTo>
                    <a:cubicBezTo>
                      <a:pt x="53" y="7"/>
                      <a:pt x="59" y="11"/>
                      <a:pt x="62" y="17"/>
                    </a:cubicBezTo>
                    <a:cubicBezTo>
                      <a:pt x="64" y="20"/>
                      <a:pt x="65" y="22"/>
                      <a:pt x="62" y="25"/>
                    </a:cubicBezTo>
                    <a:cubicBezTo>
                      <a:pt x="60" y="27"/>
                      <a:pt x="57" y="25"/>
                      <a:pt x="55" y="24"/>
                    </a:cubicBezTo>
                    <a:cubicBezTo>
                      <a:pt x="56" y="26"/>
                      <a:pt x="57" y="27"/>
                      <a:pt x="58" y="28"/>
                    </a:cubicBezTo>
                    <a:cubicBezTo>
                      <a:pt x="64" y="33"/>
                      <a:pt x="70" y="36"/>
                      <a:pt x="71" y="45"/>
                    </a:cubicBezTo>
                    <a:cubicBezTo>
                      <a:pt x="72" y="46"/>
                      <a:pt x="72" y="48"/>
                      <a:pt x="74" y="48"/>
                    </a:cubicBezTo>
                    <a:cubicBezTo>
                      <a:pt x="80" y="48"/>
                      <a:pt x="82" y="53"/>
                      <a:pt x="84" y="57"/>
                    </a:cubicBezTo>
                    <a:cubicBezTo>
                      <a:pt x="84" y="59"/>
                      <a:pt x="85" y="61"/>
                      <a:pt x="84" y="62"/>
                    </a:cubicBezTo>
                    <a:cubicBezTo>
                      <a:pt x="80" y="65"/>
                      <a:pt x="83" y="68"/>
                      <a:pt x="85" y="71"/>
                    </a:cubicBezTo>
                    <a:cubicBezTo>
                      <a:pt x="85" y="72"/>
                      <a:pt x="86" y="73"/>
                      <a:pt x="87" y="74"/>
                    </a:cubicBezTo>
                    <a:cubicBezTo>
                      <a:pt x="90" y="79"/>
                      <a:pt x="89" y="89"/>
                      <a:pt x="84" y="92"/>
                    </a:cubicBezTo>
                    <a:cubicBezTo>
                      <a:pt x="84" y="93"/>
                      <a:pt x="83" y="93"/>
                      <a:pt x="82" y="92"/>
                    </a:cubicBezTo>
                    <a:cubicBezTo>
                      <a:pt x="80" y="89"/>
                      <a:pt x="79" y="86"/>
                      <a:pt x="75" y="85"/>
                    </a:cubicBezTo>
                    <a:cubicBezTo>
                      <a:pt x="72" y="84"/>
                      <a:pt x="71" y="81"/>
                      <a:pt x="72" y="78"/>
                    </a:cubicBezTo>
                    <a:cubicBezTo>
                      <a:pt x="73" y="77"/>
                      <a:pt x="73" y="75"/>
                      <a:pt x="73" y="74"/>
                    </a:cubicBezTo>
                    <a:cubicBezTo>
                      <a:pt x="73" y="70"/>
                      <a:pt x="73" y="67"/>
                      <a:pt x="68" y="67"/>
                    </a:cubicBezTo>
                    <a:cubicBezTo>
                      <a:pt x="64" y="67"/>
                      <a:pt x="62" y="62"/>
                      <a:pt x="63" y="59"/>
                    </a:cubicBezTo>
                    <a:cubicBezTo>
                      <a:pt x="63" y="57"/>
                      <a:pt x="64" y="57"/>
                      <a:pt x="69" y="57"/>
                    </a:cubicBezTo>
                    <a:cubicBezTo>
                      <a:pt x="67" y="55"/>
                      <a:pt x="65" y="53"/>
                      <a:pt x="66" y="50"/>
                    </a:cubicBezTo>
                    <a:cubicBezTo>
                      <a:pt x="63" y="51"/>
                      <a:pt x="62" y="55"/>
                      <a:pt x="59" y="57"/>
                    </a:cubicBezTo>
                    <a:cubicBezTo>
                      <a:pt x="57" y="48"/>
                      <a:pt x="52" y="41"/>
                      <a:pt x="47" y="35"/>
                    </a:cubicBezTo>
                    <a:cubicBezTo>
                      <a:pt x="45" y="33"/>
                      <a:pt x="48" y="32"/>
                      <a:pt x="49" y="29"/>
                    </a:cubicBezTo>
                    <a:cubicBezTo>
                      <a:pt x="45" y="33"/>
                      <a:pt x="43" y="38"/>
                      <a:pt x="46" y="41"/>
                    </a:cubicBezTo>
                    <a:cubicBezTo>
                      <a:pt x="47" y="42"/>
                      <a:pt x="49" y="43"/>
                      <a:pt x="48" y="45"/>
                    </a:cubicBezTo>
                    <a:cubicBezTo>
                      <a:pt x="46" y="49"/>
                      <a:pt x="50" y="47"/>
                      <a:pt x="51" y="48"/>
                    </a:cubicBezTo>
                    <a:cubicBezTo>
                      <a:pt x="52" y="53"/>
                      <a:pt x="50" y="58"/>
                      <a:pt x="48" y="62"/>
                    </a:cubicBezTo>
                    <a:cubicBezTo>
                      <a:pt x="46" y="64"/>
                      <a:pt x="43" y="62"/>
                      <a:pt x="41" y="61"/>
                    </a:cubicBezTo>
                    <a:cubicBezTo>
                      <a:pt x="41" y="63"/>
                      <a:pt x="44" y="64"/>
                      <a:pt x="42" y="66"/>
                    </a:cubicBezTo>
                    <a:cubicBezTo>
                      <a:pt x="40" y="67"/>
                      <a:pt x="39" y="67"/>
                      <a:pt x="38" y="65"/>
                    </a:cubicBezTo>
                    <a:cubicBezTo>
                      <a:pt x="36" y="61"/>
                      <a:pt x="38" y="57"/>
                      <a:pt x="40" y="54"/>
                    </a:cubicBezTo>
                    <a:cubicBezTo>
                      <a:pt x="41" y="51"/>
                      <a:pt x="41" y="48"/>
                      <a:pt x="39" y="46"/>
                    </a:cubicBezTo>
                    <a:cubicBezTo>
                      <a:pt x="37" y="45"/>
                      <a:pt x="36" y="43"/>
                      <a:pt x="35" y="41"/>
                    </a:cubicBezTo>
                    <a:cubicBezTo>
                      <a:pt x="32" y="37"/>
                      <a:pt x="29" y="36"/>
                      <a:pt x="25" y="39"/>
                    </a:cubicBezTo>
                    <a:cubicBezTo>
                      <a:pt x="22" y="41"/>
                      <a:pt x="20" y="42"/>
                      <a:pt x="17" y="39"/>
                    </a:cubicBezTo>
                    <a:cubicBezTo>
                      <a:pt x="16" y="37"/>
                      <a:pt x="14" y="36"/>
                      <a:pt x="12" y="37"/>
                    </a:cubicBezTo>
                    <a:cubicBezTo>
                      <a:pt x="9" y="37"/>
                      <a:pt x="8" y="36"/>
                      <a:pt x="7" y="34"/>
                    </a:cubicBezTo>
                    <a:cubicBezTo>
                      <a:pt x="7" y="29"/>
                      <a:pt x="6" y="24"/>
                      <a:pt x="2" y="20"/>
                    </a:cubicBezTo>
                    <a:cubicBezTo>
                      <a:pt x="0" y="19"/>
                      <a:pt x="0" y="16"/>
                      <a:pt x="2" y="14"/>
                    </a:cubicBezTo>
                    <a:cubicBezTo>
                      <a:pt x="3" y="12"/>
                      <a:pt x="5" y="13"/>
                      <a:pt x="7" y="15"/>
                    </a:cubicBezTo>
                    <a:cubicBezTo>
                      <a:pt x="9" y="17"/>
                      <a:pt x="13" y="15"/>
                      <a:pt x="15" y="17"/>
                    </a:cubicBezTo>
                    <a:cubicBezTo>
                      <a:pt x="18" y="20"/>
                      <a:pt x="22" y="22"/>
                      <a:pt x="25" y="27"/>
                    </a:cubicBezTo>
                    <a:cubicBezTo>
                      <a:pt x="26" y="24"/>
                      <a:pt x="23" y="21"/>
                      <a:pt x="25" y="18"/>
                    </a:cubicBezTo>
                    <a:cubicBezTo>
                      <a:pt x="32" y="15"/>
                      <a:pt x="34" y="16"/>
                      <a:pt x="37" y="24"/>
                    </a:cubicBezTo>
                    <a:cubicBezTo>
                      <a:pt x="39" y="17"/>
                      <a:pt x="39" y="17"/>
                      <a:pt x="36" y="12"/>
                    </a:cubicBezTo>
                    <a:cubicBezTo>
                      <a:pt x="36" y="11"/>
                      <a:pt x="37" y="11"/>
                      <a:pt x="37" y="9"/>
                    </a:cubicBezTo>
                    <a:cubicBezTo>
                      <a:pt x="38" y="4"/>
                      <a:pt x="43" y="0"/>
                      <a:pt x="48" y="3"/>
                    </a:cubicBezTo>
                    <a:close/>
                  </a:path>
                </a:pathLst>
              </a:custGeom>
              <a:solidFill>
                <a:srgbClr val="F9B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8">
                <a:extLst>
                  <a:ext uri="{FF2B5EF4-FFF2-40B4-BE49-F238E27FC236}">
                    <a16:creationId xmlns:a16="http://schemas.microsoft.com/office/drawing/2014/main" id="{A0981EDE-4B56-157D-AEC5-3044EC3E5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076"/>
                <a:ext cx="218" cy="323"/>
              </a:xfrm>
              <a:custGeom>
                <a:avLst/>
                <a:gdLst>
                  <a:gd name="T0" fmla="*/ 43 w 51"/>
                  <a:gd name="T1" fmla="*/ 46 h 75"/>
                  <a:gd name="T2" fmla="*/ 30 w 51"/>
                  <a:gd name="T3" fmla="*/ 56 h 75"/>
                  <a:gd name="T4" fmla="*/ 28 w 51"/>
                  <a:gd name="T5" fmla="*/ 54 h 75"/>
                  <a:gd name="T6" fmla="*/ 23 w 51"/>
                  <a:gd name="T7" fmla="*/ 53 h 75"/>
                  <a:gd name="T8" fmla="*/ 14 w 51"/>
                  <a:gd name="T9" fmla="*/ 59 h 75"/>
                  <a:gd name="T10" fmla="*/ 8 w 51"/>
                  <a:gd name="T11" fmla="*/ 69 h 75"/>
                  <a:gd name="T12" fmla="*/ 6 w 51"/>
                  <a:gd name="T13" fmla="*/ 73 h 75"/>
                  <a:gd name="T14" fmla="*/ 4 w 51"/>
                  <a:gd name="T15" fmla="*/ 68 h 75"/>
                  <a:gd name="T16" fmla="*/ 4 w 51"/>
                  <a:gd name="T17" fmla="*/ 63 h 75"/>
                  <a:gd name="T18" fmla="*/ 2 w 51"/>
                  <a:gd name="T19" fmla="*/ 75 h 75"/>
                  <a:gd name="T20" fmla="*/ 1 w 51"/>
                  <a:gd name="T21" fmla="*/ 59 h 75"/>
                  <a:gd name="T22" fmla="*/ 6 w 51"/>
                  <a:gd name="T23" fmla="*/ 17 h 75"/>
                  <a:gd name="T24" fmla="*/ 8 w 51"/>
                  <a:gd name="T25" fmla="*/ 16 h 75"/>
                  <a:gd name="T26" fmla="*/ 10 w 51"/>
                  <a:gd name="T27" fmla="*/ 11 h 75"/>
                  <a:gd name="T28" fmla="*/ 21 w 51"/>
                  <a:gd name="T29" fmla="*/ 0 h 75"/>
                  <a:gd name="T30" fmla="*/ 23 w 51"/>
                  <a:gd name="T31" fmla="*/ 1 h 75"/>
                  <a:gd name="T32" fmla="*/ 17 w 51"/>
                  <a:gd name="T33" fmla="*/ 13 h 75"/>
                  <a:gd name="T34" fmla="*/ 12 w 51"/>
                  <a:gd name="T35" fmla="*/ 29 h 75"/>
                  <a:gd name="T36" fmla="*/ 17 w 51"/>
                  <a:gd name="T37" fmla="*/ 31 h 75"/>
                  <a:gd name="T38" fmla="*/ 22 w 51"/>
                  <a:gd name="T39" fmla="*/ 25 h 75"/>
                  <a:gd name="T40" fmla="*/ 24 w 51"/>
                  <a:gd name="T41" fmla="*/ 24 h 75"/>
                  <a:gd name="T42" fmla="*/ 33 w 51"/>
                  <a:gd name="T43" fmla="*/ 26 h 75"/>
                  <a:gd name="T44" fmla="*/ 42 w 51"/>
                  <a:gd name="T45" fmla="*/ 28 h 75"/>
                  <a:gd name="T46" fmla="*/ 46 w 51"/>
                  <a:gd name="T47" fmla="*/ 31 h 75"/>
                  <a:gd name="T48" fmla="*/ 46 w 51"/>
                  <a:gd name="T49" fmla="*/ 39 h 75"/>
                  <a:gd name="T50" fmla="*/ 43 w 51"/>
                  <a:gd name="T51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75">
                    <a:moveTo>
                      <a:pt x="43" y="46"/>
                    </a:moveTo>
                    <a:cubicBezTo>
                      <a:pt x="41" y="52"/>
                      <a:pt x="35" y="54"/>
                      <a:pt x="30" y="56"/>
                    </a:cubicBezTo>
                    <a:cubicBezTo>
                      <a:pt x="28" y="57"/>
                      <a:pt x="28" y="55"/>
                      <a:pt x="28" y="54"/>
                    </a:cubicBezTo>
                    <a:cubicBezTo>
                      <a:pt x="27" y="49"/>
                      <a:pt x="25" y="50"/>
                      <a:pt x="23" y="53"/>
                    </a:cubicBezTo>
                    <a:cubicBezTo>
                      <a:pt x="20" y="56"/>
                      <a:pt x="18" y="59"/>
                      <a:pt x="14" y="59"/>
                    </a:cubicBezTo>
                    <a:cubicBezTo>
                      <a:pt x="10" y="60"/>
                      <a:pt x="10" y="65"/>
                      <a:pt x="8" y="69"/>
                    </a:cubicBezTo>
                    <a:cubicBezTo>
                      <a:pt x="7" y="70"/>
                      <a:pt x="8" y="73"/>
                      <a:pt x="6" y="73"/>
                    </a:cubicBezTo>
                    <a:cubicBezTo>
                      <a:pt x="3" y="72"/>
                      <a:pt x="4" y="70"/>
                      <a:pt x="4" y="68"/>
                    </a:cubicBezTo>
                    <a:cubicBezTo>
                      <a:pt x="4" y="67"/>
                      <a:pt x="4" y="66"/>
                      <a:pt x="4" y="63"/>
                    </a:cubicBezTo>
                    <a:cubicBezTo>
                      <a:pt x="1" y="67"/>
                      <a:pt x="2" y="71"/>
                      <a:pt x="2" y="75"/>
                    </a:cubicBezTo>
                    <a:cubicBezTo>
                      <a:pt x="0" y="70"/>
                      <a:pt x="1" y="64"/>
                      <a:pt x="1" y="59"/>
                    </a:cubicBezTo>
                    <a:cubicBezTo>
                      <a:pt x="1" y="45"/>
                      <a:pt x="4" y="31"/>
                      <a:pt x="6" y="17"/>
                    </a:cubicBezTo>
                    <a:cubicBezTo>
                      <a:pt x="6" y="17"/>
                      <a:pt x="7" y="16"/>
                      <a:pt x="8" y="16"/>
                    </a:cubicBezTo>
                    <a:cubicBezTo>
                      <a:pt x="9" y="15"/>
                      <a:pt x="10" y="13"/>
                      <a:pt x="10" y="11"/>
                    </a:cubicBezTo>
                    <a:cubicBezTo>
                      <a:pt x="11" y="5"/>
                      <a:pt x="15" y="1"/>
                      <a:pt x="21" y="0"/>
                    </a:cubicBezTo>
                    <a:cubicBezTo>
                      <a:pt x="22" y="0"/>
                      <a:pt x="22" y="1"/>
                      <a:pt x="23" y="1"/>
                    </a:cubicBezTo>
                    <a:cubicBezTo>
                      <a:pt x="22" y="6"/>
                      <a:pt x="21" y="10"/>
                      <a:pt x="17" y="13"/>
                    </a:cubicBezTo>
                    <a:cubicBezTo>
                      <a:pt x="10" y="16"/>
                      <a:pt x="12" y="23"/>
                      <a:pt x="12" y="29"/>
                    </a:cubicBezTo>
                    <a:cubicBezTo>
                      <a:pt x="11" y="32"/>
                      <a:pt x="15" y="32"/>
                      <a:pt x="17" y="31"/>
                    </a:cubicBezTo>
                    <a:cubicBezTo>
                      <a:pt x="20" y="29"/>
                      <a:pt x="21" y="27"/>
                      <a:pt x="22" y="25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7" y="24"/>
                      <a:pt x="30" y="22"/>
                      <a:pt x="33" y="26"/>
                    </a:cubicBezTo>
                    <a:cubicBezTo>
                      <a:pt x="35" y="30"/>
                      <a:pt x="39" y="26"/>
                      <a:pt x="42" y="28"/>
                    </a:cubicBezTo>
                    <a:cubicBezTo>
                      <a:pt x="44" y="29"/>
                      <a:pt x="45" y="30"/>
                      <a:pt x="46" y="31"/>
                    </a:cubicBezTo>
                    <a:cubicBezTo>
                      <a:pt x="48" y="34"/>
                      <a:pt x="51" y="37"/>
                      <a:pt x="46" y="39"/>
                    </a:cubicBezTo>
                    <a:cubicBezTo>
                      <a:pt x="43" y="41"/>
                      <a:pt x="45" y="44"/>
                      <a:pt x="43" y="46"/>
                    </a:cubicBezTo>
                    <a:close/>
                  </a:path>
                </a:pathLst>
              </a:custGeom>
              <a:solidFill>
                <a:srgbClr val="F9F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9">
                <a:extLst>
                  <a:ext uri="{FF2B5EF4-FFF2-40B4-BE49-F238E27FC236}">
                    <a16:creationId xmlns:a16="http://schemas.microsoft.com/office/drawing/2014/main" id="{25976757-6CA2-67FE-5BD7-FED731C64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1399"/>
                <a:ext cx="466" cy="129"/>
              </a:xfrm>
              <a:custGeom>
                <a:avLst/>
                <a:gdLst>
                  <a:gd name="T0" fmla="*/ 18 w 109"/>
                  <a:gd name="T1" fmla="*/ 15 h 30"/>
                  <a:gd name="T2" fmla="*/ 0 w 109"/>
                  <a:gd name="T3" fmla="*/ 13 h 30"/>
                  <a:gd name="T4" fmla="*/ 4 w 109"/>
                  <a:gd name="T5" fmla="*/ 11 h 30"/>
                  <a:gd name="T6" fmla="*/ 51 w 109"/>
                  <a:gd name="T7" fmla="*/ 8 h 30"/>
                  <a:gd name="T8" fmla="*/ 54 w 109"/>
                  <a:gd name="T9" fmla="*/ 9 h 30"/>
                  <a:gd name="T10" fmla="*/ 73 w 109"/>
                  <a:gd name="T11" fmla="*/ 8 h 30"/>
                  <a:gd name="T12" fmla="*/ 107 w 109"/>
                  <a:gd name="T13" fmla="*/ 0 h 30"/>
                  <a:gd name="T14" fmla="*/ 109 w 109"/>
                  <a:gd name="T15" fmla="*/ 1 h 30"/>
                  <a:gd name="T16" fmla="*/ 103 w 109"/>
                  <a:gd name="T17" fmla="*/ 10 h 30"/>
                  <a:gd name="T18" fmla="*/ 97 w 109"/>
                  <a:gd name="T19" fmla="*/ 15 h 30"/>
                  <a:gd name="T20" fmla="*/ 59 w 109"/>
                  <a:gd name="T21" fmla="*/ 30 h 30"/>
                  <a:gd name="T22" fmla="*/ 33 w 109"/>
                  <a:gd name="T23" fmla="*/ 24 h 30"/>
                  <a:gd name="T24" fmla="*/ 25 w 109"/>
                  <a:gd name="T25" fmla="*/ 19 h 30"/>
                  <a:gd name="T26" fmla="*/ 18 w 109"/>
                  <a:gd name="T2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0">
                    <a:moveTo>
                      <a:pt x="18" y="15"/>
                    </a:moveTo>
                    <a:cubicBezTo>
                      <a:pt x="12" y="13"/>
                      <a:pt x="6" y="15"/>
                      <a:pt x="0" y="13"/>
                    </a:cubicBezTo>
                    <a:cubicBezTo>
                      <a:pt x="1" y="11"/>
                      <a:pt x="3" y="11"/>
                      <a:pt x="4" y="11"/>
                    </a:cubicBezTo>
                    <a:cubicBezTo>
                      <a:pt x="20" y="11"/>
                      <a:pt x="36" y="10"/>
                      <a:pt x="51" y="8"/>
                    </a:cubicBezTo>
                    <a:cubicBezTo>
                      <a:pt x="52" y="8"/>
                      <a:pt x="53" y="9"/>
                      <a:pt x="54" y="9"/>
                    </a:cubicBezTo>
                    <a:cubicBezTo>
                      <a:pt x="60" y="12"/>
                      <a:pt x="67" y="9"/>
                      <a:pt x="73" y="8"/>
                    </a:cubicBezTo>
                    <a:cubicBezTo>
                      <a:pt x="85" y="6"/>
                      <a:pt x="96" y="2"/>
                      <a:pt x="107" y="0"/>
                    </a:cubicBezTo>
                    <a:cubicBezTo>
                      <a:pt x="108" y="0"/>
                      <a:pt x="108" y="0"/>
                      <a:pt x="109" y="1"/>
                    </a:cubicBezTo>
                    <a:cubicBezTo>
                      <a:pt x="107" y="4"/>
                      <a:pt x="106" y="8"/>
                      <a:pt x="103" y="10"/>
                    </a:cubicBezTo>
                    <a:cubicBezTo>
                      <a:pt x="101" y="12"/>
                      <a:pt x="99" y="14"/>
                      <a:pt x="97" y="15"/>
                    </a:cubicBezTo>
                    <a:cubicBezTo>
                      <a:pt x="87" y="26"/>
                      <a:pt x="74" y="30"/>
                      <a:pt x="59" y="30"/>
                    </a:cubicBezTo>
                    <a:cubicBezTo>
                      <a:pt x="50" y="30"/>
                      <a:pt x="41" y="27"/>
                      <a:pt x="33" y="24"/>
                    </a:cubicBezTo>
                    <a:cubicBezTo>
                      <a:pt x="30" y="23"/>
                      <a:pt x="27" y="22"/>
                      <a:pt x="25" y="19"/>
                    </a:cubicBezTo>
                    <a:cubicBezTo>
                      <a:pt x="23" y="17"/>
                      <a:pt x="21" y="16"/>
                      <a:pt x="18" y="15"/>
                    </a:cubicBezTo>
                    <a:close/>
                  </a:path>
                </a:pathLst>
              </a:custGeom>
              <a:solidFill>
                <a:srgbClr val="5948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10">
                <a:extLst>
                  <a:ext uri="{FF2B5EF4-FFF2-40B4-BE49-F238E27FC236}">
                    <a16:creationId xmlns:a16="http://schemas.microsoft.com/office/drawing/2014/main" id="{4AE94B54-367E-76DD-5856-D0C60A7A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1632"/>
                <a:ext cx="303" cy="198"/>
              </a:xfrm>
              <a:custGeom>
                <a:avLst/>
                <a:gdLst>
                  <a:gd name="T0" fmla="*/ 6 w 71"/>
                  <a:gd name="T1" fmla="*/ 41 h 46"/>
                  <a:gd name="T2" fmla="*/ 5 w 71"/>
                  <a:gd name="T3" fmla="*/ 40 h 46"/>
                  <a:gd name="T4" fmla="*/ 11 w 71"/>
                  <a:gd name="T5" fmla="*/ 24 h 46"/>
                  <a:gd name="T6" fmla="*/ 15 w 71"/>
                  <a:gd name="T7" fmla="*/ 20 h 46"/>
                  <a:gd name="T8" fmla="*/ 17 w 71"/>
                  <a:gd name="T9" fmla="*/ 17 h 46"/>
                  <a:gd name="T10" fmla="*/ 19 w 71"/>
                  <a:gd name="T11" fmla="*/ 4 h 46"/>
                  <a:gd name="T12" fmla="*/ 22 w 71"/>
                  <a:gd name="T13" fmla="*/ 0 h 46"/>
                  <a:gd name="T14" fmla="*/ 23 w 71"/>
                  <a:gd name="T15" fmla="*/ 0 h 46"/>
                  <a:gd name="T16" fmla="*/ 34 w 71"/>
                  <a:gd name="T17" fmla="*/ 10 h 46"/>
                  <a:gd name="T18" fmla="*/ 36 w 71"/>
                  <a:gd name="T19" fmla="*/ 12 h 46"/>
                  <a:gd name="T20" fmla="*/ 43 w 71"/>
                  <a:gd name="T21" fmla="*/ 15 h 46"/>
                  <a:gd name="T22" fmla="*/ 48 w 71"/>
                  <a:gd name="T23" fmla="*/ 17 h 46"/>
                  <a:gd name="T24" fmla="*/ 57 w 71"/>
                  <a:gd name="T25" fmla="*/ 15 h 46"/>
                  <a:gd name="T26" fmla="*/ 59 w 71"/>
                  <a:gd name="T27" fmla="*/ 10 h 46"/>
                  <a:gd name="T28" fmla="*/ 63 w 71"/>
                  <a:gd name="T29" fmla="*/ 14 h 46"/>
                  <a:gd name="T30" fmla="*/ 67 w 71"/>
                  <a:gd name="T31" fmla="*/ 18 h 46"/>
                  <a:gd name="T32" fmla="*/ 70 w 71"/>
                  <a:gd name="T33" fmla="*/ 26 h 46"/>
                  <a:gd name="T34" fmla="*/ 66 w 71"/>
                  <a:gd name="T35" fmla="*/ 39 h 46"/>
                  <a:gd name="T36" fmla="*/ 61 w 71"/>
                  <a:gd name="T37" fmla="*/ 42 h 46"/>
                  <a:gd name="T38" fmla="*/ 57 w 71"/>
                  <a:gd name="T39" fmla="*/ 41 h 46"/>
                  <a:gd name="T40" fmla="*/ 53 w 71"/>
                  <a:gd name="T41" fmla="*/ 42 h 46"/>
                  <a:gd name="T42" fmla="*/ 50 w 71"/>
                  <a:gd name="T43" fmla="*/ 39 h 46"/>
                  <a:gd name="T44" fmla="*/ 43 w 71"/>
                  <a:gd name="T45" fmla="*/ 41 h 46"/>
                  <a:gd name="T46" fmla="*/ 38 w 71"/>
                  <a:gd name="T47" fmla="*/ 44 h 46"/>
                  <a:gd name="T48" fmla="*/ 36 w 71"/>
                  <a:gd name="T49" fmla="*/ 38 h 46"/>
                  <a:gd name="T50" fmla="*/ 39 w 71"/>
                  <a:gd name="T51" fmla="*/ 32 h 46"/>
                  <a:gd name="T52" fmla="*/ 40 w 71"/>
                  <a:gd name="T53" fmla="*/ 27 h 46"/>
                  <a:gd name="T54" fmla="*/ 20 w 71"/>
                  <a:gd name="T55" fmla="*/ 34 h 46"/>
                  <a:gd name="T56" fmla="*/ 13 w 71"/>
                  <a:gd name="T57" fmla="*/ 40 h 46"/>
                  <a:gd name="T58" fmla="*/ 6 w 71"/>
                  <a:gd name="T59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46">
                    <a:moveTo>
                      <a:pt x="6" y="41"/>
                    </a:moveTo>
                    <a:cubicBezTo>
                      <a:pt x="6" y="40"/>
                      <a:pt x="6" y="40"/>
                      <a:pt x="5" y="40"/>
                    </a:cubicBezTo>
                    <a:cubicBezTo>
                      <a:pt x="0" y="33"/>
                      <a:pt x="3" y="26"/>
                      <a:pt x="11" y="24"/>
                    </a:cubicBezTo>
                    <a:cubicBezTo>
                      <a:pt x="13" y="23"/>
                      <a:pt x="15" y="23"/>
                      <a:pt x="15" y="20"/>
                    </a:cubicBezTo>
                    <a:cubicBezTo>
                      <a:pt x="15" y="19"/>
                      <a:pt x="16" y="17"/>
                      <a:pt x="17" y="17"/>
                    </a:cubicBezTo>
                    <a:cubicBezTo>
                      <a:pt x="25" y="14"/>
                      <a:pt x="21" y="9"/>
                      <a:pt x="19" y="4"/>
                    </a:cubicBezTo>
                    <a:cubicBezTo>
                      <a:pt x="18" y="1"/>
                      <a:pt x="18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6" y="5"/>
                      <a:pt x="31" y="7"/>
                      <a:pt x="34" y="10"/>
                    </a:cubicBezTo>
                    <a:cubicBezTo>
                      <a:pt x="35" y="10"/>
                      <a:pt x="36" y="11"/>
                      <a:pt x="36" y="12"/>
                    </a:cubicBezTo>
                    <a:cubicBezTo>
                      <a:pt x="38" y="14"/>
                      <a:pt x="40" y="15"/>
                      <a:pt x="43" y="15"/>
                    </a:cubicBezTo>
                    <a:cubicBezTo>
                      <a:pt x="45" y="15"/>
                      <a:pt x="47" y="16"/>
                      <a:pt x="48" y="17"/>
                    </a:cubicBezTo>
                    <a:cubicBezTo>
                      <a:pt x="53" y="21"/>
                      <a:pt x="55" y="20"/>
                      <a:pt x="57" y="15"/>
                    </a:cubicBezTo>
                    <a:cubicBezTo>
                      <a:pt x="57" y="13"/>
                      <a:pt x="56" y="10"/>
                      <a:pt x="59" y="10"/>
                    </a:cubicBezTo>
                    <a:cubicBezTo>
                      <a:pt x="62" y="10"/>
                      <a:pt x="63" y="12"/>
                      <a:pt x="63" y="14"/>
                    </a:cubicBezTo>
                    <a:cubicBezTo>
                      <a:pt x="64" y="16"/>
                      <a:pt x="66" y="17"/>
                      <a:pt x="67" y="18"/>
                    </a:cubicBezTo>
                    <a:cubicBezTo>
                      <a:pt x="70" y="20"/>
                      <a:pt x="71" y="23"/>
                      <a:pt x="70" y="26"/>
                    </a:cubicBezTo>
                    <a:cubicBezTo>
                      <a:pt x="69" y="30"/>
                      <a:pt x="65" y="34"/>
                      <a:pt x="66" y="39"/>
                    </a:cubicBezTo>
                    <a:cubicBezTo>
                      <a:pt x="66" y="41"/>
                      <a:pt x="63" y="43"/>
                      <a:pt x="61" y="42"/>
                    </a:cubicBezTo>
                    <a:cubicBezTo>
                      <a:pt x="60" y="41"/>
                      <a:pt x="58" y="40"/>
                      <a:pt x="57" y="41"/>
                    </a:cubicBezTo>
                    <a:cubicBezTo>
                      <a:pt x="56" y="43"/>
                      <a:pt x="54" y="43"/>
                      <a:pt x="53" y="42"/>
                    </a:cubicBezTo>
                    <a:cubicBezTo>
                      <a:pt x="51" y="41"/>
                      <a:pt x="51" y="40"/>
                      <a:pt x="50" y="39"/>
                    </a:cubicBezTo>
                    <a:cubicBezTo>
                      <a:pt x="47" y="36"/>
                      <a:pt x="45" y="37"/>
                      <a:pt x="43" y="41"/>
                    </a:cubicBezTo>
                    <a:cubicBezTo>
                      <a:pt x="42" y="43"/>
                      <a:pt x="41" y="46"/>
                      <a:pt x="38" y="44"/>
                    </a:cubicBezTo>
                    <a:cubicBezTo>
                      <a:pt x="35" y="43"/>
                      <a:pt x="36" y="41"/>
                      <a:pt x="36" y="38"/>
                    </a:cubicBezTo>
                    <a:cubicBezTo>
                      <a:pt x="37" y="36"/>
                      <a:pt x="37" y="33"/>
                      <a:pt x="39" y="32"/>
                    </a:cubicBezTo>
                    <a:cubicBezTo>
                      <a:pt x="41" y="30"/>
                      <a:pt x="41" y="29"/>
                      <a:pt x="40" y="27"/>
                    </a:cubicBezTo>
                    <a:cubicBezTo>
                      <a:pt x="33" y="35"/>
                      <a:pt x="26" y="38"/>
                      <a:pt x="20" y="34"/>
                    </a:cubicBezTo>
                    <a:cubicBezTo>
                      <a:pt x="21" y="41"/>
                      <a:pt x="18" y="43"/>
                      <a:pt x="13" y="40"/>
                    </a:cubicBezTo>
                    <a:cubicBezTo>
                      <a:pt x="10" y="38"/>
                      <a:pt x="9" y="42"/>
                      <a:pt x="6" y="41"/>
                    </a:cubicBezTo>
                    <a:close/>
                  </a:path>
                </a:pathLst>
              </a:custGeom>
              <a:solidFill>
                <a:srgbClr val="F18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11">
                <a:extLst>
                  <a:ext uri="{FF2B5EF4-FFF2-40B4-BE49-F238E27FC236}">
                    <a16:creationId xmlns:a16="http://schemas.microsoft.com/office/drawing/2014/main" id="{6A922102-03CB-A401-F505-DB7CC709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" y="1266"/>
                <a:ext cx="269" cy="215"/>
              </a:xfrm>
              <a:custGeom>
                <a:avLst/>
                <a:gdLst>
                  <a:gd name="T0" fmla="*/ 63 w 63"/>
                  <a:gd name="T1" fmla="*/ 28 h 50"/>
                  <a:gd name="T2" fmla="*/ 43 w 63"/>
                  <a:gd name="T3" fmla="*/ 47 h 50"/>
                  <a:gd name="T4" fmla="*/ 30 w 63"/>
                  <a:gd name="T5" fmla="*/ 50 h 50"/>
                  <a:gd name="T6" fmla="*/ 4 w 63"/>
                  <a:gd name="T7" fmla="*/ 39 h 50"/>
                  <a:gd name="T8" fmla="*/ 2 w 63"/>
                  <a:gd name="T9" fmla="*/ 33 h 50"/>
                  <a:gd name="T10" fmla="*/ 8 w 63"/>
                  <a:gd name="T11" fmla="*/ 33 h 50"/>
                  <a:gd name="T12" fmla="*/ 27 w 63"/>
                  <a:gd name="T13" fmla="*/ 32 h 50"/>
                  <a:gd name="T14" fmla="*/ 51 w 63"/>
                  <a:gd name="T15" fmla="*/ 3 h 50"/>
                  <a:gd name="T16" fmla="*/ 57 w 63"/>
                  <a:gd name="T17" fmla="*/ 2 h 50"/>
                  <a:gd name="T18" fmla="*/ 59 w 63"/>
                  <a:gd name="T19" fmla="*/ 7 h 50"/>
                  <a:gd name="T20" fmla="*/ 58 w 63"/>
                  <a:gd name="T21" fmla="*/ 20 h 50"/>
                  <a:gd name="T22" fmla="*/ 63 w 63"/>
                  <a:gd name="T2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50">
                    <a:moveTo>
                      <a:pt x="63" y="28"/>
                    </a:moveTo>
                    <a:cubicBezTo>
                      <a:pt x="59" y="37"/>
                      <a:pt x="52" y="44"/>
                      <a:pt x="43" y="47"/>
                    </a:cubicBezTo>
                    <a:cubicBezTo>
                      <a:pt x="38" y="48"/>
                      <a:pt x="34" y="49"/>
                      <a:pt x="30" y="50"/>
                    </a:cubicBezTo>
                    <a:cubicBezTo>
                      <a:pt x="20" y="50"/>
                      <a:pt x="11" y="47"/>
                      <a:pt x="4" y="39"/>
                    </a:cubicBezTo>
                    <a:cubicBezTo>
                      <a:pt x="2" y="38"/>
                      <a:pt x="0" y="35"/>
                      <a:pt x="2" y="33"/>
                    </a:cubicBezTo>
                    <a:cubicBezTo>
                      <a:pt x="4" y="31"/>
                      <a:pt x="6" y="32"/>
                      <a:pt x="8" y="33"/>
                    </a:cubicBezTo>
                    <a:cubicBezTo>
                      <a:pt x="15" y="38"/>
                      <a:pt x="21" y="36"/>
                      <a:pt x="27" y="32"/>
                    </a:cubicBezTo>
                    <a:cubicBezTo>
                      <a:pt x="38" y="24"/>
                      <a:pt x="46" y="15"/>
                      <a:pt x="51" y="3"/>
                    </a:cubicBezTo>
                    <a:cubicBezTo>
                      <a:pt x="53" y="1"/>
                      <a:pt x="55" y="0"/>
                      <a:pt x="57" y="2"/>
                    </a:cubicBezTo>
                    <a:cubicBezTo>
                      <a:pt x="59" y="3"/>
                      <a:pt x="59" y="5"/>
                      <a:pt x="59" y="7"/>
                    </a:cubicBezTo>
                    <a:cubicBezTo>
                      <a:pt x="58" y="12"/>
                      <a:pt x="57" y="16"/>
                      <a:pt x="58" y="20"/>
                    </a:cubicBezTo>
                    <a:cubicBezTo>
                      <a:pt x="59" y="23"/>
                      <a:pt x="60" y="26"/>
                      <a:pt x="63" y="28"/>
                    </a:cubicBezTo>
                    <a:close/>
                  </a:path>
                </a:pathLst>
              </a:custGeom>
              <a:solidFill>
                <a:srgbClr val="124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12">
                <a:extLst>
                  <a:ext uri="{FF2B5EF4-FFF2-40B4-BE49-F238E27FC236}">
                    <a16:creationId xmlns:a16="http://schemas.microsoft.com/office/drawing/2014/main" id="{DE2133A3-7846-D01C-08B0-686AC6BE3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274"/>
                <a:ext cx="243" cy="173"/>
              </a:xfrm>
              <a:custGeom>
                <a:avLst/>
                <a:gdLst>
                  <a:gd name="T0" fmla="*/ 27 w 57"/>
                  <a:gd name="T1" fmla="*/ 39 h 40"/>
                  <a:gd name="T2" fmla="*/ 11 w 57"/>
                  <a:gd name="T3" fmla="*/ 34 h 40"/>
                  <a:gd name="T4" fmla="*/ 10 w 57"/>
                  <a:gd name="T5" fmla="*/ 11 h 40"/>
                  <a:gd name="T6" fmla="*/ 13 w 57"/>
                  <a:gd name="T7" fmla="*/ 9 h 40"/>
                  <a:gd name="T8" fmla="*/ 26 w 57"/>
                  <a:gd name="T9" fmla="*/ 5 h 40"/>
                  <a:gd name="T10" fmla="*/ 34 w 57"/>
                  <a:gd name="T11" fmla="*/ 3 h 40"/>
                  <a:gd name="T12" fmla="*/ 28 w 57"/>
                  <a:gd name="T13" fmla="*/ 9 h 40"/>
                  <a:gd name="T14" fmla="*/ 30 w 57"/>
                  <a:gd name="T15" fmla="*/ 15 h 40"/>
                  <a:gd name="T16" fmla="*/ 38 w 57"/>
                  <a:gd name="T17" fmla="*/ 14 h 40"/>
                  <a:gd name="T18" fmla="*/ 50 w 57"/>
                  <a:gd name="T19" fmla="*/ 3 h 40"/>
                  <a:gd name="T20" fmla="*/ 55 w 57"/>
                  <a:gd name="T21" fmla="*/ 3 h 40"/>
                  <a:gd name="T22" fmla="*/ 56 w 57"/>
                  <a:gd name="T23" fmla="*/ 10 h 40"/>
                  <a:gd name="T24" fmla="*/ 57 w 57"/>
                  <a:gd name="T25" fmla="*/ 20 h 40"/>
                  <a:gd name="T26" fmla="*/ 56 w 57"/>
                  <a:gd name="T27" fmla="*/ 27 h 40"/>
                  <a:gd name="T28" fmla="*/ 45 w 57"/>
                  <a:gd name="T29" fmla="*/ 25 h 40"/>
                  <a:gd name="T30" fmla="*/ 41 w 57"/>
                  <a:gd name="T31" fmla="*/ 24 h 40"/>
                  <a:gd name="T32" fmla="*/ 34 w 57"/>
                  <a:gd name="T33" fmla="*/ 28 h 40"/>
                  <a:gd name="T34" fmla="*/ 39 w 57"/>
                  <a:gd name="T35" fmla="*/ 31 h 40"/>
                  <a:gd name="T36" fmla="*/ 44 w 57"/>
                  <a:gd name="T37" fmla="*/ 33 h 40"/>
                  <a:gd name="T38" fmla="*/ 45 w 57"/>
                  <a:gd name="T39" fmla="*/ 35 h 40"/>
                  <a:gd name="T40" fmla="*/ 37 w 57"/>
                  <a:gd name="T41" fmla="*/ 36 h 40"/>
                  <a:gd name="T42" fmla="*/ 29 w 57"/>
                  <a:gd name="T43" fmla="*/ 39 h 40"/>
                  <a:gd name="T44" fmla="*/ 27 w 57"/>
                  <a:gd name="T4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40">
                    <a:moveTo>
                      <a:pt x="27" y="39"/>
                    </a:moveTo>
                    <a:cubicBezTo>
                      <a:pt x="21" y="39"/>
                      <a:pt x="16" y="37"/>
                      <a:pt x="11" y="34"/>
                    </a:cubicBezTo>
                    <a:cubicBezTo>
                      <a:pt x="0" y="28"/>
                      <a:pt x="0" y="20"/>
                      <a:pt x="10" y="11"/>
                    </a:cubicBezTo>
                    <a:cubicBezTo>
                      <a:pt x="11" y="10"/>
                      <a:pt x="12" y="8"/>
                      <a:pt x="13" y="9"/>
                    </a:cubicBezTo>
                    <a:cubicBezTo>
                      <a:pt x="19" y="11"/>
                      <a:pt x="22" y="7"/>
                      <a:pt x="26" y="5"/>
                    </a:cubicBezTo>
                    <a:cubicBezTo>
                      <a:pt x="28" y="3"/>
                      <a:pt x="30" y="0"/>
                      <a:pt x="34" y="3"/>
                    </a:cubicBezTo>
                    <a:cubicBezTo>
                      <a:pt x="33" y="6"/>
                      <a:pt x="30" y="7"/>
                      <a:pt x="28" y="9"/>
                    </a:cubicBezTo>
                    <a:cubicBezTo>
                      <a:pt x="25" y="13"/>
                      <a:pt x="28" y="14"/>
                      <a:pt x="30" y="15"/>
                    </a:cubicBezTo>
                    <a:cubicBezTo>
                      <a:pt x="33" y="16"/>
                      <a:pt x="36" y="19"/>
                      <a:pt x="38" y="14"/>
                    </a:cubicBezTo>
                    <a:cubicBezTo>
                      <a:pt x="41" y="9"/>
                      <a:pt x="45" y="5"/>
                      <a:pt x="50" y="3"/>
                    </a:cubicBezTo>
                    <a:cubicBezTo>
                      <a:pt x="52" y="2"/>
                      <a:pt x="54" y="1"/>
                      <a:pt x="55" y="3"/>
                    </a:cubicBezTo>
                    <a:cubicBezTo>
                      <a:pt x="56" y="5"/>
                      <a:pt x="56" y="7"/>
                      <a:pt x="56" y="10"/>
                    </a:cubicBezTo>
                    <a:cubicBezTo>
                      <a:pt x="54" y="13"/>
                      <a:pt x="55" y="17"/>
                      <a:pt x="57" y="20"/>
                    </a:cubicBezTo>
                    <a:cubicBezTo>
                      <a:pt x="56" y="22"/>
                      <a:pt x="57" y="25"/>
                      <a:pt x="56" y="27"/>
                    </a:cubicBezTo>
                    <a:cubicBezTo>
                      <a:pt x="52" y="29"/>
                      <a:pt x="49" y="26"/>
                      <a:pt x="45" y="25"/>
                    </a:cubicBezTo>
                    <a:cubicBezTo>
                      <a:pt x="44" y="25"/>
                      <a:pt x="42" y="24"/>
                      <a:pt x="41" y="24"/>
                    </a:cubicBezTo>
                    <a:cubicBezTo>
                      <a:pt x="37" y="23"/>
                      <a:pt x="35" y="25"/>
                      <a:pt x="34" y="28"/>
                    </a:cubicBezTo>
                    <a:cubicBezTo>
                      <a:pt x="33" y="31"/>
                      <a:pt x="37" y="30"/>
                      <a:pt x="39" y="31"/>
                    </a:cubicBezTo>
                    <a:cubicBezTo>
                      <a:pt x="41" y="32"/>
                      <a:pt x="43" y="32"/>
                      <a:pt x="44" y="33"/>
                    </a:cubicBezTo>
                    <a:cubicBezTo>
                      <a:pt x="45" y="34"/>
                      <a:pt x="45" y="34"/>
                      <a:pt x="45" y="35"/>
                    </a:cubicBezTo>
                    <a:cubicBezTo>
                      <a:pt x="43" y="38"/>
                      <a:pt x="40" y="37"/>
                      <a:pt x="37" y="36"/>
                    </a:cubicBezTo>
                    <a:cubicBezTo>
                      <a:pt x="34" y="36"/>
                      <a:pt x="30" y="34"/>
                      <a:pt x="29" y="39"/>
                    </a:cubicBezTo>
                    <a:cubicBezTo>
                      <a:pt x="29" y="40"/>
                      <a:pt x="28" y="40"/>
                      <a:pt x="27" y="39"/>
                    </a:cubicBezTo>
                    <a:close/>
                  </a:path>
                </a:pathLst>
              </a:custGeom>
              <a:solidFill>
                <a:srgbClr val="655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13">
                <a:extLst>
                  <a:ext uri="{FF2B5EF4-FFF2-40B4-BE49-F238E27FC236}">
                    <a16:creationId xmlns:a16="http://schemas.microsoft.com/office/drawing/2014/main" id="{85F40F7F-BC88-D3F7-23A0-6B130049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1080"/>
                <a:ext cx="184" cy="203"/>
              </a:xfrm>
              <a:custGeom>
                <a:avLst/>
                <a:gdLst>
                  <a:gd name="T0" fmla="*/ 2 w 43"/>
                  <a:gd name="T1" fmla="*/ 28 h 47"/>
                  <a:gd name="T2" fmla="*/ 0 w 43"/>
                  <a:gd name="T3" fmla="*/ 21 h 47"/>
                  <a:gd name="T4" fmla="*/ 2 w 43"/>
                  <a:gd name="T5" fmla="*/ 19 h 47"/>
                  <a:gd name="T6" fmla="*/ 7 w 43"/>
                  <a:gd name="T7" fmla="*/ 17 h 47"/>
                  <a:gd name="T8" fmla="*/ 21 w 43"/>
                  <a:gd name="T9" fmla="*/ 5 h 47"/>
                  <a:gd name="T10" fmla="*/ 17 w 43"/>
                  <a:gd name="T11" fmla="*/ 3 h 47"/>
                  <a:gd name="T12" fmla="*/ 28 w 43"/>
                  <a:gd name="T13" fmla="*/ 2 h 47"/>
                  <a:gd name="T14" fmla="*/ 32 w 43"/>
                  <a:gd name="T15" fmla="*/ 8 h 47"/>
                  <a:gd name="T16" fmla="*/ 38 w 43"/>
                  <a:gd name="T17" fmla="*/ 10 h 47"/>
                  <a:gd name="T18" fmla="*/ 40 w 43"/>
                  <a:gd name="T19" fmla="*/ 13 h 47"/>
                  <a:gd name="T20" fmla="*/ 39 w 43"/>
                  <a:gd name="T21" fmla="*/ 17 h 47"/>
                  <a:gd name="T22" fmla="*/ 41 w 43"/>
                  <a:gd name="T23" fmla="*/ 24 h 47"/>
                  <a:gd name="T24" fmla="*/ 41 w 43"/>
                  <a:gd name="T25" fmla="*/ 26 h 47"/>
                  <a:gd name="T26" fmla="*/ 34 w 43"/>
                  <a:gd name="T27" fmla="*/ 39 h 47"/>
                  <a:gd name="T28" fmla="*/ 10 w 43"/>
                  <a:gd name="T29" fmla="*/ 40 h 47"/>
                  <a:gd name="T30" fmla="*/ 8 w 43"/>
                  <a:gd name="T31" fmla="*/ 34 h 47"/>
                  <a:gd name="T32" fmla="*/ 8 w 43"/>
                  <a:gd name="T33" fmla="*/ 34 h 47"/>
                  <a:gd name="T34" fmla="*/ 5 w 43"/>
                  <a:gd name="T35" fmla="*/ 30 h 47"/>
                  <a:gd name="T36" fmla="*/ 10 w 43"/>
                  <a:gd name="T37" fmla="*/ 29 h 47"/>
                  <a:gd name="T38" fmla="*/ 2 w 43"/>
                  <a:gd name="T3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47">
                    <a:moveTo>
                      <a:pt x="2" y="28"/>
                    </a:moveTo>
                    <a:cubicBezTo>
                      <a:pt x="0" y="26"/>
                      <a:pt x="0" y="24"/>
                      <a:pt x="0" y="21"/>
                    </a:cubicBezTo>
                    <a:cubicBezTo>
                      <a:pt x="1" y="20"/>
                      <a:pt x="1" y="18"/>
                      <a:pt x="2" y="19"/>
                    </a:cubicBezTo>
                    <a:cubicBezTo>
                      <a:pt x="7" y="23"/>
                      <a:pt x="6" y="18"/>
                      <a:pt x="7" y="17"/>
                    </a:cubicBezTo>
                    <a:cubicBezTo>
                      <a:pt x="11" y="13"/>
                      <a:pt x="16" y="9"/>
                      <a:pt x="21" y="5"/>
                    </a:cubicBezTo>
                    <a:cubicBezTo>
                      <a:pt x="20" y="3"/>
                      <a:pt x="18" y="5"/>
                      <a:pt x="17" y="3"/>
                    </a:cubicBezTo>
                    <a:cubicBezTo>
                      <a:pt x="21" y="5"/>
                      <a:pt x="24" y="0"/>
                      <a:pt x="28" y="2"/>
                    </a:cubicBezTo>
                    <a:cubicBezTo>
                      <a:pt x="27" y="6"/>
                      <a:pt x="28" y="8"/>
                      <a:pt x="32" y="8"/>
                    </a:cubicBezTo>
                    <a:cubicBezTo>
                      <a:pt x="34" y="8"/>
                      <a:pt x="36" y="9"/>
                      <a:pt x="38" y="10"/>
                    </a:cubicBezTo>
                    <a:cubicBezTo>
                      <a:pt x="39" y="10"/>
                      <a:pt x="39" y="12"/>
                      <a:pt x="40" y="13"/>
                    </a:cubicBezTo>
                    <a:cubicBezTo>
                      <a:pt x="43" y="15"/>
                      <a:pt x="34" y="14"/>
                      <a:pt x="39" y="17"/>
                    </a:cubicBezTo>
                    <a:cubicBezTo>
                      <a:pt x="41" y="18"/>
                      <a:pt x="38" y="22"/>
                      <a:pt x="41" y="24"/>
                    </a:cubicBezTo>
                    <a:cubicBezTo>
                      <a:pt x="41" y="25"/>
                      <a:pt x="41" y="26"/>
                      <a:pt x="41" y="26"/>
                    </a:cubicBezTo>
                    <a:cubicBezTo>
                      <a:pt x="37" y="29"/>
                      <a:pt x="38" y="35"/>
                      <a:pt x="34" y="39"/>
                    </a:cubicBezTo>
                    <a:cubicBezTo>
                      <a:pt x="27" y="46"/>
                      <a:pt x="18" y="47"/>
                      <a:pt x="10" y="40"/>
                    </a:cubicBezTo>
                    <a:cubicBezTo>
                      <a:pt x="8" y="38"/>
                      <a:pt x="6" y="37"/>
                      <a:pt x="8" y="34"/>
                    </a:cubicBezTo>
                    <a:cubicBezTo>
                      <a:pt x="8" y="34"/>
                      <a:pt x="10" y="34"/>
                      <a:pt x="8" y="34"/>
                    </a:cubicBezTo>
                    <a:cubicBezTo>
                      <a:pt x="6" y="33"/>
                      <a:pt x="4" y="32"/>
                      <a:pt x="5" y="30"/>
                    </a:cubicBezTo>
                    <a:cubicBezTo>
                      <a:pt x="6" y="28"/>
                      <a:pt x="8" y="30"/>
                      <a:pt x="10" y="29"/>
                    </a:cubicBezTo>
                    <a:cubicBezTo>
                      <a:pt x="7" y="30"/>
                      <a:pt x="5" y="26"/>
                      <a:pt x="2" y="28"/>
                    </a:cubicBezTo>
                    <a:close/>
                  </a:path>
                </a:pathLst>
              </a:custGeom>
              <a:solidFill>
                <a:srgbClr val="F9E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14">
                <a:extLst>
                  <a:ext uri="{FF2B5EF4-FFF2-40B4-BE49-F238E27FC236}">
                    <a16:creationId xmlns:a16="http://schemas.microsoft.com/office/drawing/2014/main" id="{1F0BE597-5213-0EE9-9067-195F1A0B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" y="1085"/>
                <a:ext cx="265" cy="228"/>
              </a:xfrm>
              <a:custGeom>
                <a:avLst/>
                <a:gdLst>
                  <a:gd name="T0" fmla="*/ 6 w 62"/>
                  <a:gd name="T1" fmla="*/ 27 h 53"/>
                  <a:gd name="T2" fmla="*/ 9 w 62"/>
                  <a:gd name="T3" fmla="*/ 26 h 53"/>
                  <a:gd name="T4" fmla="*/ 17 w 62"/>
                  <a:gd name="T5" fmla="*/ 28 h 53"/>
                  <a:gd name="T6" fmla="*/ 10 w 62"/>
                  <a:gd name="T7" fmla="*/ 30 h 53"/>
                  <a:gd name="T8" fmla="*/ 16 w 62"/>
                  <a:gd name="T9" fmla="*/ 33 h 53"/>
                  <a:gd name="T10" fmla="*/ 14 w 62"/>
                  <a:gd name="T11" fmla="*/ 37 h 53"/>
                  <a:gd name="T12" fmla="*/ 39 w 62"/>
                  <a:gd name="T13" fmla="*/ 35 h 53"/>
                  <a:gd name="T14" fmla="*/ 38 w 62"/>
                  <a:gd name="T15" fmla="*/ 28 h 53"/>
                  <a:gd name="T16" fmla="*/ 44 w 62"/>
                  <a:gd name="T17" fmla="*/ 25 h 53"/>
                  <a:gd name="T18" fmla="*/ 41 w 62"/>
                  <a:gd name="T19" fmla="*/ 21 h 53"/>
                  <a:gd name="T20" fmla="*/ 39 w 62"/>
                  <a:gd name="T21" fmla="*/ 19 h 53"/>
                  <a:gd name="T22" fmla="*/ 43 w 62"/>
                  <a:gd name="T23" fmla="*/ 18 h 53"/>
                  <a:gd name="T24" fmla="*/ 37 w 62"/>
                  <a:gd name="T25" fmla="*/ 16 h 53"/>
                  <a:gd name="T26" fmla="*/ 43 w 62"/>
                  <a:gd name="T27" fmla="*/ 12 h 53"/>
                  <a:gd name="T28" fmla="*/ 36 w 62"/>
                  <a:gd name="T29" fmla="*/ 8 h 53"/>
                  <a:gd name="T30" fmla="*/ 34 w 62"/>
                  <a:gd name="T31" fmla="*/ 8 h 53"/>
                  <a:gd name="T32" fmla="*/ 29 w 62"/>
                  <a:gd name="T33" fmla="*/ 5 h 53"/>
                  <a:gd name="T34" fmla="*/ 32 w 62"/>
                  <a:gd name="T35" fmla="*/ 1 h 53"/>
                  <a:gd name="T36" fmla="*/ 37 w 62"/>
                  <a:gd name="T37" fmla="*/ 0 h 53"/>
                  <a:gd name="T38" fmla="*/ 59 w 62"/>
                  <a:gd name="T39" fmla="*/ 5 h 53"/>
                  <a:gd name="T40" fmla="*/ 60 w 62"/>
                  <a:gd name="T41" fmla="*/ 23 h 53"/>
                  <a:gd name="T42" fmla="*/ 58 w 62"/>
                  <a:gd name="T43" fmla="*/ 25 h 53"/>
                  <a:gd name="T44" fmla="*/ 45 w 62"/>
                  <a:gd name="T45" fmla="*/ 39 h 53"/>
                  <a:gd name="T46" fmla="*/ 6 w 62"/>
                  <a:gd name="T47" fmla="*/ 46 h 53"/>
                  <a:gd name="T48" fmla="*/ 1 w 62"/>
                  <a:gd name="T49" fmla="*/ 38 h 53"/>
                  <a:gd name="T50" fmla="*/ 1 w 62"/>
                  <a:gd name="T51" fmla="*/ 32 h 53"/>
                  <a:gd name="T52" fmla="*/ 6 w 62"/>
                  <a:gd name="T53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53">
                    <a:moveTo>
                      <a:pt x="6" y="27"/>
                    </a:moveTo>
                    <a:cubicBezTo>
                      <a:pt x="7" y="27"/>
                      <a:pt x="7" y="22"/>
                      <a:pt x="9" y="26"/>
                    </a:cubicBezTo>
                    <a:cubicBezTo>
                      <a:pt x="11" y="28"/>
                      <a:pt x="14" y="27"/>
                      <a:pt x="17" y="28"/>
                    </a:cubicBezTo>
                    <a:cubicBezTo>
                      <a:pt x="14" y="30"/>
                      <a:pt x="14" y="30"/>
                      <a:pt x="10" y="30"/>
                    </a:cubicBezTo>
                    <a:cubicBezTo>
                      <a:pt x="11" y="32"/>
                      <a:pt x="13" y="32"/>
                      <a:pt x="16" y="33"/>
                    </a:cubicBezTo>
                    <a:cubicBezTo>
                      <a:pt x="11" y="33"/>
                      <a:pt x="11" y="35"/>
                      <a:pt x="14" y="37"/>
                    </a:cubicBezTo>
                    <a:cubicBezTo>
                      <a:pt x="22" y="45"/>
                      <a:pt x="33" y="44"/>
                      <a:pt x="39" y="35"/>
                    </a:cubicBezTo>
                    <a:cubicBezTo>
                      <a:pt x="41" y="32"/>
                      <a:pt x="41" y="30"/>
                      <a:pt x="38" y="28"/>
                    </a:cubicBezTo>
                    <a:cubicBezTo>
                      <a:pt x="40" y="27"/>
                      <a:pt x="44" y="28"/>
                      <a:pt x="44" y="25"/>
                    </a:cubicBezTo>
                    <a:cubicBezTo>
                      <a:pt x="44" y="22"/>
                      <a:pt x="42" y="22"/>
                      <a:pt x="41" y="21"/>
                    </a:cubicBezTo>
                    <a:cubicBezTo>
                      <a:pt x="40" y="20"/>
                      <a:pt x="39" y="19"/>
                      <a:pt x="39" y="19"/>
                    </a:cubicBezTo>
                    <a:cubicBezTo>
                      <a:pt x="40" y="17"/>
                      <a:pt x="42" y="19"/>
                      <a:pt x="43" y="18"/>
                    </a:cubicBezTo>
                    <a:cubicBezTo>
                      <a:pt x="42" y="15"/>
                      <a:pt x="39" y="16"/>
                      <a:pt x="37" y="16"/>
                    </a:cubicBezTo>
                    <a:cubicBezTo>
                      <a:pt x="38" y="13"/>
                      <a:pt x="44" y="15"/>
                      <a:pt x="43" y="12"/>
                    </a:cubicBezTo>
                    <a:cubicBezTo>
                      <a:pt x="42" y="8"/>
                      <a:pt x="38" y="9"/>
                      <a:pt x="36" y="8"/>
                    </a:cubicBezTo>
                    <a:cubicBezTo>
                      <a:pt x="35" y="8"/>
                      <a:pt x="34" y="8"/>
                      <a:pt x="34" y="8"/>
                    </a:cubicBezTo>
                    <a:cubicBezTo>
                      <a:pt x="32" y="8"/>
                      <a:pt x="30" y="7"/>
                      <a:pt x="29" y="5"/>
                    </a:cubicBezTo>
                    <a:cubicBezTo>
                      <a:pt x="28" y="3"/>
                      <a:pt x="31" y="3"/>
                      <a:pt x="32" y="1"/>
                    </a:cubicBezTo>
                    <a:cubicBezTo>
                      <a:pt x="33" y="1"/>
                      <a:pt x="35" y="0"/>
                      <a:pt x="37" y="0"/>
                    </a:cubicBezTo>
                    <a:cubicBezTo>
                      <a:pt x="44" y="3"/>
                      <a:pt x="52" y="1"/>
                      <a:pt x="59" y="5"/>
                    </a:cubicBezTo>
                    <a:cubicBezTo>
                      <a:pt x="62" y="11"/>
                      <a:pt x="59" y="17"/>
                      <a:pt x="60" y="23"/>
                    </a:cubicBezTo>
                    <a:cubicBezTo>
                      <a:pt x="60" y="24"/>
                      <a:pt x="59" y="25"/>
                      <a:pt x="58" y="25"/>
                    </a:cubicBezTo>
                    <a:cubicBezTo>
                      <a:pt x="52" y="28"/>
                      <a:pt x="49" y="34"/>
                      <a:pt x="45" y="39"/>
                    </a:cubicBezTo>
                    <a:cubicBezTo>
                      <a:pt x="34" y="53"/>
                      <a:pt x="21" y="53"/>
                      <a:pt x="6" y="46"/>
                    </a:cubicBezTo>
                    <a:cubicBezTo>
                      <a:pt x="2" y="44"/>
                      <a:pt x="0" y="42"/>
                      <a:pt x="1" y="38"/>
                    </a:cubicBezTo>
                    <a:cubicBezTo>
                      <a:pt x="1" y="36"/>
                      <a:pt x="1" y="34"/>
                      <a:pt x="1" y="32"/>
                    </a:cubicBezTo>
                    <a:cubicBezTo>
                      <a:pt x="2" y="30"/>
                      <a:pt x="4" y="29"/>
                      <a:pt x="6" y="27"/>
                    </a:cubicBezTo>
                    <a:close/>
                  </a:path>
                </a:pathLst>
              </a:custGeom>
              <a:solidFill>
                <a:srgbClr val="EF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15">
                <a:extLst>
                  <a:ext uri="{FF2B5EF4-FFF2-40B4-BE49-F238E27FC236}">
                    <a16:creationId xmlns:a16="http://schemas.microsoft.com/office/drawing/2014/main" id="{8CA03C6A-09C4-EE34-2186-1AEE6261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1123"/>
                <a:ext cx="316" cy="272"/>
              </a:xfrm>
              <a:custGeom>
                <a:avLst/>
                <a:gdLst>
                  <a:gd name="T0" fmla="*/ 0 w 74"/>
                  <a:gd name="T1" fmla="*/ 0 h 63"/>
                  <a:gd name="T2" fmla="*/ 24 w 74"/>
                  <a:gd name="T3" fmla="*/ 8 h 63"/>
                  <a:gd name="T4" fmla="*/ 61 w 74"/>
                  <a:gd name="T5" fmla="*/ 15 h 63"/>
                  <a:gd name="T6" fmla="*/ 65 w 74"/>
                  <a:gd name="T7" fmla="*/ 17 h 63"/>
                  <a:gd name="T8" fmla="*/ 69 w 74"/>
                  <a:gd name="T9" fmla="*/ 36 h 63"/>
                  <a:gd name="T10" fmla="*/ 56 w 74"/>
                  <a:gd name="T11" fmla="*/ 47 h 63"/>
                  <a:gd name="T12" fmla="*/ 23 w 74"/>
                  <a:gd name="T13" fmla="*/ 61 h 63"/>
                  <a:gd name="T14" fmla="*/ 17 w 74"/>
                  <a:gd name="T15" fmla="*/ 60 h 63"/>
                  <a:gd name="T16" fmla="*/ 21 w 74"/>
                  <a:gd name="T17" fmla="*/ 55 h 63"/>
                  <a:gd name="T18" fmla="*/ 36 w 74"/>
                  <a:gd name="T19" fmla="*/ 48 h 63"/>
                  <a:gd name="T20" fmla="*/ 53 w 74"/>
                  <a:gd name="T21" fmla="*/ 36 h 63"/>
                  <a:gd name="T22" fmla="*/ 51 w 74"/>
                  <a:gd name="T23" fmla="*/ 22 h 63"/>
                  <a:gd name="T24" fmla="*/ 33 w 74"/>
                  <a:gd name="T25" fmla="*/ 17 h 63"/>
                  <a:gd name="T26" fmla="*/ 20 w 74"/>
                  <a:gd name="T27" fmla="*/ 15 h 63"/>
                  <a:gd name="T28" fmla="*/ 16 w 74"/>
                  <a:gd name="T29" fmla="*/ 19 h 63"/>
                  <a:gd name="T30" fmla="*/ 15 w 74"/>
                  <a:gd name="T31" fmla="*/ 20 h 63"/>
                  <a:gd name="T32" fmla="*/ 11 w 74"/>
                  <a:gd name="T33" fmla="*/ 16 h 63"/>
                  <a:gd name="T34" fmla="*/ 4 w 74"/>
                  <a:gd name="T35" fmla="*/ 7 h 63"/>
                  <a:gd name="T36" fmla="*/ 0 w 74"/>
                  <a:gd name="T37" fmla="*/ 1 h 63"/>
                  <a:gd name="T38" fmla="*/ 0 w 74"/>
                  <a:gd name="T3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63">
                    <a:moveTo>
                      <a:pt x="0" y="0"/>
                    </a:moveTo>
                    <a:cubicBezTo>
                      <a:pt x="6" y="8"/>
                      <a:pt x="15" y="7"/>
                      <a:pt x="24" y="8"/>
                    </a:cubicBezTo>
                    <a:cubicBezTo>
                      <a:pt x="37" y="8"/>
                      <a:pt x="49" y="9"/>
                      <a:pt x="61" y="15"/>
                    </a:cubicBezTo>
                    <a:cubicBezTo>
                      <a:pt x="61" y="17"/>
                      <a:pt x="63" y="17"/>
                      <a:pt x="65" y="17"/>
                    </a:cubicBezTo>
                    <a:cubicBezTo>
                      <a:pt x="73" y="22"/>
                      <a:pt x="74" y="29"/>
                      <a:pt x="69" y="36"/>
                    </a:cubicBezTo>
                    <a:cubicBezTo>
                      <a:pt x="65" y="41"/>
                      <a:pt x="61" y="44"/>
                      <a:pt x="56" y="47"/>
                    </a:cubicBezTo>
                    <a:cubicBezTo>
                      <a:pt x="46" y="53"/>
                      <a:pt x="35" y="58"/>
                      <a:pt x="23" y="61"/>
                    </a:cubicBezTo>
                    <a:cubicBezTo>
                      <a:pt x="21" y="61"/>
                      <a:pt x="19" y="63"/>
                      <a:pt x="17" y="60"/>
                    </a:cubicBezTo>
                    <a:cubicBezTo>
                      <a:pt x="16" y="57"/>
                      <a:pt x="19" y="56"/>
                      <a:pt x="21" y="55"/>
                    </a:cubicBezTo>
                    <a:cubicBezTo>
                      <a:pt x="26" y="52"/>
                      <a:pt x="31" y="50"/>
                      <a:pt x="36" y="48"/>
                    </a:cubicBezTo>
                    <a:cubicBezTo>
                      <a:pt x="43" y="45"/>
                      <a:pt x="48" y="41"/>
                      <a:pt x="53" y="36"/>
                    </a:cubicBezTo>
                    <a:cubicBezTo>
                      <a:pt x="58" y="31"/>
                      <a:pt x="57" y="25"/>
                      <a:pt x="51" y="22"/>
                    </a:cubicBezTo>
                    <a:cubicBezTo>
                      <a:pt x="46" y="19"/>
                      <a:pt x="40" y="15"/>
                      <a:pt x="33" y="17"/>
                    </a:cubicBezTo>
                    <a:cubicBezTo>
                      <a:pt x="29" y="16"/>
                      <a:pt x="24" y="16"/>
                      <a:pt x="20" y="15"/>
                    </a:cubicBezTo>
                    <a:cubicBezTo>
                      <a:pt x="17" y="15"/>
                      <a:pt x="16" y="16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2" y="19"/>
                      <a:pt x="11" y="18"/>
                      <a:pt x="11" y="16"/>
                    </a:cubicBezTo>
                    <a:cubicBezTo>
                      <a:pt x="9" y="12"/>
                      <a:pt x="7" y="9"/>
                      <a:pt x="4" y="7"/>
                    </a:cubicBezTo>
                    <a:cubicBezTo>
                      <a:pt x="2" y="5"/>
                      <a:pt x="0" y="4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5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16">
                <a:extLst>
                  <a:ext uri="{FF2B5EF4-FFF2-40B4-BE49-F238E27FC236}">
                    <a16:creationId xmlns:a16="http://schemas.microsoft.com/office/drawing/2014/main" id="{1D7D22E3-EB3D-EC7E-83B5-69053D4E9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166"/>
                <a:ext cx="253" cy="324"/>
              </a:xfrm>
              <a:custGeom>
                <a:avLst/>
                <a:gdLst>
                  <a:gd name="T0" fmla="*/ 39 w 59"/>
                  <a:gd name="T1" fmla="*/ 0 h 75"/>
                  <a:gd name="T2" fmla="*/ 58 w 59"/>
                  <a:gd name="T3" fmla="*/ 36 h 75"/>
                  <a:gd name="T4" fmla="*/ 14 w 59"/>
                  <a:gd name="T5" fmla="*/ 71 h 75"/>
                  <a:gd name="T6" fmla="*/ 7 w 59"/>
                  <a:gd name="T7" fmla="*/ 70 h 75"/>
                  <a:gd name="T8" fmla="*/ 3 w 59"/>
                  <a:gd name="T9" fmla="*/ 68 h 75"/>
                  <a:gd name="T10" fmla="*/ 0 w 59"/>
                  <a:gd name="T11" fmla="*/ 65 h 75"/>
                  <a:gd name="T12" fmla="*/ 4 w 59"/>
                  <a:gd name="T13" fmla="*/ 64 h 75"/>
                  <a:gd name="T14" fmla="*/ 6 w 59"/>
                  <a:gd name="T15" fmla="*/ 62 h 75"/>
                  <a:gd name="T16" fmla="*/ 7 w 59"/>
                  <a:gd name="T17" fmla="*/ 56 h 75"/>
                  <a:gd name="T18" fmla="*/ 16 w 59"/>
                  <a:gd name="T19" fmla="*/ 61 h 75"/>
                  <a:gd name="T20" fmla="*/ 21 w 59"/>
                  <a:gd name="T21" fmla="*/ 61 h 75"/>
                  <a:gd name="T22" fmla="*/ 13 w 59"/>
                  <a:gd name="T23" fmla="*/ 54 h 75"/>
                  <a:gd name="T24" fmla="*/ 16 w 59"/>
                  <a:gd name="T25" fmla="*/ 50 h 75"/>
                  <a:gd name="T26" fmla="*/ 20 w 59"/>
                  <a:gd name="T27" fmla="*/ 52 h 75"/>
                  <a:gd name="T28" fmla="*/ 23 w 59"/>
                  <a:gd name="T29" fmla="*/ 55 h 75"/>
                  <a:gd name="T30" fmla="*/ 32 w 59"/>
                  <a:gd name="T31" fmla="*/ 54 h 75"/>
                  <a:gd name="T32" fmla="*/ 43 w 59"/>
                  <a:gd name="T33" fmla="*/ 50 h 75"/>
                  <a:gd name="T34" fmla="*/ 50 w 59"/>
                  <a:gd name="T35" fmla="*/ 36 h 75"/>
                  <a:gd name="T36" fmla="*/ 51 w 59"/>
                  <a:gd name="T37" fmla="*/ 24 h 75"/>
                  <a:gd name="T38" fmla="*/ 46 w 59"/>
                  <a:gd name="T39" fmla="*/ 10 h 75"/>
                  <a:gd name="T40" fmla="*/ 38 w 59"/>
                  <a:gd name="T41" fmla="*/ 5 h 75"/>
                  <a:gd name="T42" fmla="*/ 39 w 59"/>
                  <a:gd name="T4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75">
                    <a:moveTo>
                      <a:pt x="39" y="0"/>
                    </a:moveTo>
                    <a:cubicBezTo>
                      <a:pt x="52" y="8"/>
                      <a:pt x="59" y="20"/>
                      <a:pt x="58" y="36"/>
                    </a:cubicBezTo>
                    <a:cubicBezTo>
                      <a:pt x="57" y="58"/>
                      <a:pt x="35" y="75"/>
                      <a:pt x="14" y="71"/>
                    </a:cubicBezTo>
                    <a:cubicBezTo>
                      <a:pt x="12" y="71"/>
                      <a:pt x="9" y="72"/>
                      <a:pt x="7" y="70"/>
                    </a:cubicBezTo>
                    <a:cubicBezTo>
                      <a:pt x="6" y="69"/>
                      <a:pt x="4" y="69"/>
                      <a:pt x="3" y="68"/>
                    </a:cubicBezTo>
                    <a:cubicBezTo>
                      <a:pt x="2" y="68"/>
                      <a:pt x="0" y="67"/>
                      <a:pt x="0" y="65"/>
                    </a:cubicBezTo>
                    <a:cubicBezTo>
                      <a:pt x="1" y="63"/>
                      <a:pt x="3" y="64"/>
                      <a:pt x="4" y="64"/>
                    </a:cubicBezTo>
                    <a:cubicBezTo>
                      <a:pt x="5" y="63"/>
                      <a:pt x="8" y="64"/>
                      <a:pt x="6" y="62"/>
                    </a:cubicBezTo>
                    <a:cubicBezTo>
                      <a:pt x="5" y="59"/>
                      <a:pt x="3" y="57"/>
                      <a:pt x="7" y="56"/>
                    </a:cubicBezTo>
                    <a:cubicBezTo>
                      <a:pt x="10" y="57"/>
                      <a:pt x="12" y="60"/>
                      <a:pt x="16" y="61"/>
                    </a:cubicBezTo>
                    <a:cubicBezTo>
                      <a:pt x="18" y="61"/>
                      <a:pt x="19" y="61"/>
                      <a:pt x="21" y="61"/>
                    </a:cubicBezTo>
                    <a:cubicBezTo>
                      <a:pt x="18" y="60"/>
                      <a:pt x="15" y="57"/>
                      <a:pt x="13" y="54"/>
                    </a:cubicBezTo>
                    <a:cubicBezTo>
                      <a:pt x="13" y="52"/>
                      <a:pt x="14" y="50"/>
                      <a:pt x="16" y="50"/>
                    </a:cubicBezTo>
                    <a:cubicBezTo>
                      <a:pt x="18" y="49"/>
                      <a:pt x="19" y="51"/>
                      <a:pt x="20" y="52"/>
                    </a:cubicBezTo>
                    <a:cubicBezTo>
                      <a:pt x="21" y="53"/>
                      <a:pt x="22" y="54"/>
                      <a:pt x="23" y="55"/>
                    </a:cubicBezTo>
                    <a:cubicBezTo>
                      <a:pt x="25" y="51"/>
                      <a:pt x="29" y="52"/>
                      <a:pt x="32" y="54"/>
                    </a:cubicBezTo>
                    <a:cubicBezTo>
                      <a:pt x="38" y="56"/>
                      <a:pt x="40" y="55"/>
                      <a:pt x="43" y="50"/>
                    </a:cubicBezTo>
                    <a:cubicBezTo>
                      <a:pt x="49" y="47"/>
                      <a:pt x="50" y="42"/>
                      <a:pt x="50" y="36"/>
                    </a:cubicBezTo>
                    <a:cubicBezTo>
                      <a:pt x="51" y="32"/>
                      <a:pt x="50" y="27"/>
                      <a:pt x="51" y="24"/>
                    </a:cubicBezTo>
                    <a:cubicBezTo>
                      <a:pt x="53" y="18"/>
                      <a:pt x="48" y="15"/>
                      <a:pt x="46" y="10"/>
                    </a:cubicBezTo>
                    <a:cubicBezTo>
                      <a:pt x="44" y="7"/>
                      <a:pt x="39" y="8"/>
                      <a:pt x="38" y="5"/>
                    </a:cubicBezTo>
                    <a:cubicBezTo>
                      <a:pt x="37" y="3"/>
                      <a:pt x="36" y="1"/>
                      <a:pt x="39" y="0"/>
                    </a:cubicBezTo>
                    <a:close/>
                  </a:path>
                </a:pathLst>
              </a:custGeom>
              <a:solidFill>
                <a:srgbClr val="4D5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17">
                <a:extLst>
                  <a:ext uri="{FF2B5EF4-FFF2-40B4-BE49-F238E27FC236}">
                    <a16:creationId xmlns:a16="http://schemas.microsoft.com/office/drawing/2014/main" id="{C6C7B087-D62A-F4FC-1D66-FE3D4BD92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1201"/>
                <a:ext cx="257" cy="237"/>
              </a:xfrm>
              <a:custGeom>
                <a:avLst/>
                <a:gdLst>
                  <a:gd name="T0" fmla="*/ 42 w 60"/>
                  <a:gd name="T1" fmla="*/ 0 h 55"/>
                  <a:gd name="T2" fmla="*/ 49 w 60"/>
                  <a:gd name="T3" fmla="*/ 6 h 55"/>
                  <a:gd name="T4" fmla="*/ 44 w 60"/>
                  <a:gd name="T5" fmla="*/ 52 h 55"/>
                  <a:gd name="T6" fmla="*/ 41 w 60"/>
                  <a:gd name="T7" fmla="*/ 54 h 55"/>
                  <a:gd name="T8" fmla="*/ 23 w 60"/>
                  <a:gd name="T9" fmla="*/ 47 h 55"/>
                  <a:gd name="T10" fmla="*/ 9 w 60"/>
                  <a:gd name="T11" fmla="*/ 55 h 55"/>
                  <a:gd name="T12" fmla="*/ 1 w 60"/>
                  <a:gd name="T13" fmla="*/ 50 h 55"/>
                  <a:gd name="T14" fmla="*/ 7 w 60"/>
                  <a:gd name="T15" fmla="*/ 45 h 55"/>
                  <a:gd name="T16" fmla="*/ 23 w 60"/>
                  <a:gd name="T17" fmla="*/ 41 h 55"/>
                  <a:gd name="T18" fmla="*/ 37 w 60"/>
                  <a:gd name="T19" fmla="*/ 31 h 55"/>
                  <a:gd name="T20" fmla="*/ 42 w 60"/>
                  <a:gd name="T21" fmla="*/ 10 h 55"/>
                  <a:gd name="T22" fmla="*/ 36 w 60"/>
                  <a:gd name="T23" fmla="*/ 3 h 55"/>
                  <a:gd name="T24" fmla="*/ 40 w 60"/>
                  <a:gd name="T25" fmla="*/ 0 h 55"/>
                  <a:gd name="T26" fmla="*/ 42 w 60"/>
                  <a:gd name="T2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5">
                    <a:moveTo>
                      <a:pt x="42" y="0"/>
                    </a:moveTo>
                    <a:cubicBezTo>
                      <a:pt x="44" y="2"/>
                      <a:pt x="47" y="4"/>
                      <a:pt x="49" y="6"/>
                    </a:cubicBezTo>
                    <a:cubicBezTo>
                      <a:pt x="60" y="24"/>
                      <a:pt x="58" y="40"/>
                      <a:pt x="44" y="52"/>
                    </a:cubicBezTo>
                    <a:cubicBezTo>
                      <a:pt x="43" y="53"/>
                      <a:pt x="42" y="53"/>
                      <a:pt x="41" y="54"/>
                    </a:cubicBezTo>
                    <a:cubicBezTo>
                      <a:pt x="37" y="43"/>
                      <a:pt x="33" y="41"/>
                      <a:pt x="23" y="47"/>
                    </a:cubicBezTo>
                    <a:cubicBezTo>
                      <a:pt x="18" y="50"/>
                      <a:pt x="13" y="53"/>
                      <a:pt x="9" y="55"/>
                    </a:cubicBezTo>
                    <a:cubicBezTo>
                      <a:pt x="6" y="54"/>
                      <a:pt x="3" y="53"/>
                      <a:pt x="1" y="50"/>
                    </a:cubicBezTo>
                    <a:cubicBezTo>
                      <a:pt x="0" y="44"/>
                      <a:pt x="4" y="45"/>
                      <a:pt x="7" y="45"/>
                    </a:cubicBezTo>
                    <a:cubicBezTo>
                      <a:pt x="13" y="45"/>
                      <a:pt x="18" y="44"/>
                      <a:pt x="23" y="41"/>
                    </a:cubicBezTo>
                    <a:cubicBezTo>
                      <a:pt x="28" y="39"/>
                      <a:pt x="33" y="35"/>
                      <a:pt x="37" y="31"/>
                    </a:cubicBezTo>
                    <a:cubicBezTo>
                      <a:pt x="42" y="25"/>
                      <a:pt x="43" y="18"/>
                      <a:pt x="42" y="10"/>
                    </a:cubicBezTo>
                    <a:cubicBezTo>
                      <a:pt x="42" y="7"/>
                      <a:pt x="38" y="5"/>
                      <a:pt x="36" y="3"/>
                    </a:cubicBezTo>
                    <a:cubicBezTo>
                      <a:pt x="36" y="0"/>
                      <a:pt x="38" y="0"/>
                      <a:pt x="40" y="0"/>
                    </a:cubicBezTo>
                    <a:cubicBezTo>
                      <a:pt x="40" y="0"/>
                      <a:pt x="41" y="0"/>
                      <a:pt x="42" y="0"/>
                    </a:cubicBezTo>
                    <a:close/>
                  </a:path>
                </a:pathLst>
              </a:custGeom>
              <a:solidFill>
                <a:srgbClr val="193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18">
                <a:extLst>
                  <a:ext uri="{FF2B5EF4-FFF2-40B4-BE49-F238E27FC236}">
                    <a16:creationId xmlns:a16="http://schemas.microsoft.com/office/drawing/2014/main" id="{521F830D-2306-431C-BE3B-139E2AD3E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209"/>
                <a:ext cx="184" cy="220"/>
              </a:xfrm>
              <a:custGeom>
                <a:avLst/>
                <a:gdLst>
                  <a:gd name="T0" fmla="*/ 35 w 43"/>
                  <a:gd name="T1" fmla="*/ 2 h 51"/>
                  <a:gd name="T2" fmla="*/ 37 w 43"/>
                  <a:gd name="T3" fmla="*/ 4 h 51"/>
                  <a:gd name="T4" fmla="*/ 42 w 43"/>
                  <a:gd name="T5" fmla="*/ 20 h 51"/>
                  <a:gd name="T6" fmla="*/ 40 w 43"/>
                  <a:gd name="T7" fmla="*/ 37 h 51"/>
                  <a:gd name="T8" fmla="*/ 32 w 43"/>
                  <a:gd name="T9" fmla="*/ 42 h 51"/>
                  <a:gd name="T10" fmla="*/ 26 w 43"/>
                  <a:gd name="T11" fmla="*/ 29 h 51"/>
                  <a:gd name="T12" fmla="*/ 19 w 43"/>
                  <a:gd name="T13" fmla="*/ 35 h 51"/>
                  <a:gd name="T14" fmla="*/ 11 w 43"/>
                  <a:gd name="T15" fmla="*/ 37 h 51"/>
                  <a:gd name="T16" fmla="*/ 9 w 43"/>
                  <a:gd name="T17" fmla="*/ 45 h 51"/>
                  <a:gd name="T18" fmla="*/ 6 w 43"/>
                  <a:gd name="T19" fmla="*/ 50 h 51"/>
                  <a:gd name="T20" fmla="*/ 0 w 43"/>
                  <a:gd name="T21" fmla="*/ 43 h 51"/>
                  <a:gd name="T22" fmla="*/ 7 w 43"/>
                  <a:gd name="T23" fmla="*/ 31 h 51"/>
                  <a:gd name="T24" fmla="*/ 17 w 43"/>
                  <a:gd name="T25" fmla="*/ 14 h 51"/>
                  <a:gd name="T26" fmla="*/ 18 w 43"/>
                  <a:gd name="T27" fmla="*/ 11 h 51"/>
                  <a:gd name="T28" fmla="*/ 25 w 43"/>
                  <a:gd name="T29" fmla="*/ 3 h 51"/>
                  <a:gd name="T30" fmla="*/ 32 w 43"/>
                  <a:gd name="T31" fmla="*/ 0 h 51"/>
                  <a:gd name="T32" fmla="*/ 35 w 43"/>
                  <a:gd name="T3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35" y="2"/>
                    </a:moveTo>
                    <a:cubicBezTo>
                      <a:pt x="36" y="2"/>
                      <a:pt x="36" y="3"/>
                      <a:pt x="37" y="4"/>
                    </a:cubicBezTo>
                    <a:cubicBezTo>
                      <a:pt x="39" y="10"/>
                      <a:pt x="41" y="15"/>
                      <a:pt x="42" y="20"/>
                    </a:cubicBezTo>
                    <a:cubicBezTo>
                      <a:pt x="43" y="26"/>
                      <a:pt x="42" y="32"/>
                      <a:pt x="40" y="37"/>
                    </a:cubicBezTo>
                    <a:cubicBezTo>
                      <a:pt x="37" y="39"/>
                      <a:pt x="36" y="42"/>
                      <a:pt x="32" y="42"/>
                    </a:cubicBezTo>
                    <a:cubicBezTo>
                      <a:pt x="29" y="39"/>
                      <a:pt x="31" y="33"/>
                      <a:pt x="26" y="29"/>
                    </a:cubicBezTo>
                    <a:cubicBezTo>
                      <a:pt x="28" y="38"/>
                      <a:pt x="23" y="36"/>
                      <a:pt x="19" y="35"/>
                    </a:cubicBezTo>
                    <a:cubicBezTo>
                      <a:pt x="16" y="35"/>
                      <a:pt x="13" y="36"/>
                      <a:pt x="11" y="37"/>
                    </a:cubicBezTo>
                    <a:cubicBezTo>
                      <a:pt x="8" y="39"/>
                      <a:pt x="6" y="41"/>
                      <a:pt x="9" y="45"/>
                    </a:cubicBezTo>
                    <a:cubicBezTo>
                      <a:pt x="11" y="48"/>
                      <a:pt x="11" y="51"/>
                      <a:pt x="6" y="50"/>
                    </a:cubicBezTo>
                    <a:cubicBezTo>
                      <a:pt x="2" y="49"/>
                      <a:pt x="1" y="46"/>
                      <a:pt x="0" y="43"/>
                    </a:cubicBezTo>
                    <a:cubicBezTo>
                      <a:pt x="0" y="37"/>
                      <a:pt x="3" y="33"/>
                      <a:pt x="7" y="31"/>
                    </a:cubicBezTo>
                    <a:cubicBezTo>
                      <a:pt x="14" y="27"/>
                      <a:pt x="15" y="21"/>
                      <a:pt x="17" y="14"/>
                    </a:cubicBezTo>
                    <a:cubicBezTo>
                      <a:pt x="17" y="13"/>
                      <a:pt x="17" y="12"/>
                      <a:pt x="18" y="11"/>
                    </a:cubicBezTo>
                    <a:cubicBezTo>
                      <a:pt x="21" y="9"/>
                      <a:pt x="24" y="8"/>
                      <a:pt x="25" y="3"/>
                    </a:cubicBezTo>
                    <a:cubicBezTo>
                      <a:pt x="25" y="0"/>
                      <a:pt x="29" y="0"/>
                      <a:pt x="32" y="0"/>
                    </a:cubicBezTo>
                    <a:cubicBezTo>
                      <a:pt x="33" y="0"/>
                      <a:pt x="34" y="1"/>
                      <a:pt x="35" y="2"/>
                    </a:cubicBezTo>
                    <a:close/>
                  </a:path>
                </a:pathLst>
              </a:custGeom>
              <a:solidFill>
                <a:srgbClr val="7B35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19">
                <a:extLst>
                  <a:ext uri="{FF2B5EF4-FFF2-40B4-BE49-F238E27FC236}">
                    <a16:creationId xmlns:a16="http://schemas.microsoft.com/office/drawing/2014/main" id="{71E78E13-5332-27C7-ABF7-B8195606C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1270"/>
                <a:ext cx="248" cy="198"/>
              </a:xfrm>
              <a:custGeom>
                <a:avLst/>
                <a:gdLst>
                  <a:gd name="T0" fmla="*/ 57 w 58"/>
                  <a:gd name="T1" fmla="*/ 22 h 46"/>
                  <a:gd name="T2" fmla="*/ 55 w 58"/>
                  <a:gd name="T3" fmla="*/ 32 h 46"/>
                  <a:gd name="T4" fmla="*/ 48 w 58"/>
                  <a:gd name="T5" fmla="*/ 45 h 46"/>
                  <a:gd name="T6" fmla="*/ 40 w 58"/>
                  <a:gd name="T7" fmla="*/ 46 h 46"/>
                  <a:gd name="T8" fmla="*/ 36 w 58"/>
                  <a:gd name="T9" fmla="*/ 46 h 46"/>
                  <a:gd name="T10" fmla="*/ 32 w 58"/>
                  <a:gd name="T11" fmla="*/ 45 h 46"/>
                  <a:gd name="T12" fmla="*/ 35 w 58"/>
                  <a:gd name="T13" fmla="*/ 42 h 46"/>
                  <a:gd name="T14" fmla="*/ 41 w 58"/>
                  <a:gd name="T15" fmla="*/ 40 h 46"/>
                  <a:gd name="T16" fmla="*/ 44 w 58"/>
                  <a:gd name="T17" fmla="*/ 27 h 46"/>
                  <a:gd name="T18" fmla="*/ 40 w 58"/>
                  <a:gd name="T19" fmla="*/ 26 h 46"/>
                  <a:gd name="T20" fmla="*/ 11 w 58"/>
                  <a:gd name="T21" fmla="*/ 27 h 46"/>
                  <a:gd name="T22" fmla="*/ 2 w 58"/>
                  <a:gd name="T23" fmla="*/ 25 h 46"/>
                  <a:gd name="T24" fmla="*/ 5 w 58"/>
                  <a:gd name="T25" fmla="*/ 22 h 46"/>
                  <a:gd name="T26" fmla="*/ 9 w 58"/>
                  <a:gd name="T27" fmla="*/ 17 h 46"/>
                  <a:gd name="T28" fmla="*/ 16 w 58"/>
                  <a:gd name="T29" fmla="*/ 7 h 46"/>
                  <a:gd name="T30" fmla="*/ 19 w 58"/>
                  <a:gd name="T31" fmla="*/ 2 h 46"/>
                  <a:gd name="T32" fmla="*/ 21 w 58"/>
                  <a:gd name="T33" fmla="*/ 0 h 46"/>
                  <a:gd name="T34" fmla="*/ 40 w 58"/>
                  <a:gd name="T35" fmla="*/ 1 h 46"/>
                  <a:gd name="T36" fmla="*/ 42 w 58"/>
                  <a:gd name="T37" fmla="*/ 3 h 46"/>
                  <a:gd name="T38" fmla="*/ 38 w 58"/>
                  <a:gd name="T39" fmla="*/ 10 h 46"/>
                  <a:gd name="T40" fmla="*/ 38 w 58"/>
                  <a:gd name="T41" fmla="*/ 15 h 46"/>
                  <a:gd name="T42" fmla="*/ 45 w 58"/>
                  <a:gd name="T43" fmla="*/ 20 h 46"/>
                  <a:gd name="T44" fmla="*/ 54 w 58"/>
                  <a:gd name="T45" fmla="*/ 20 h 46"/>
                  <a:gd name="T46" fmla="*/ 57 w 58"/>
                  <a:gd name="T47" fmla="*/ 19 h 46"/>
                  <a:gd name="T48" fmla="*/ 57 w 58"/>
                  <a:gd name="T49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46">
                    <a:moveTo>
                      <a:pt x="57" y="22"/>
                    </a:moveTo>
                    <a:cubicBezTo>
                      <a:pt x="56" y="26"/>
                      <a:pt x="56" y="29"/>
                      <a:pt x="55" y="32"/>
                    </a:cubicBezTo>
                    <a:cubicBezTo>
                      <a:pt x="53" y="36"/>
                      <a:pt x="53" y="42"/>
                      <a:pt x="48" y="45"/>
                    </a:cubicBezTo>
                    <a:cubicBezTo>
                      <a:pt x="45" y="46"/>
                      <a:pt x="43" y="45"/>
                      <a:pt x="40" y="46"/>
                    </a:cubicBezTo>
                    <a:cubicBezTo>
                      <a:pt x="39" y="46"/>
                      <a:pt x="37" y="46"/>
                      <a:pt x="36" y="46"/>
                    </a:cubicBezTo>
                    <a:cubicBezTo>
                      <a:pt x="34" y="46"/>
                      <a:pt x="33" y="46"/>
                      <a:pt x="32" y="45"/>
                    </a:cubicBezTo>
                    <a:cubicBezTo>
                      <a:pt x="32" y="43"/>
                      <a:pt x="33" y="43"/>
                      <a:pt x="35" y="42"/>
                    </a:cubicBezTo>
                    <a:cubicBezTo>
                      <a:pt x="37" y="42"/>
                      <a:pt x="39" y="41"/>
                      <a:pt x="41" y="40"/>
                    </a:cubicBezTo>
                    <a:cubicBezTo>
                      <a:pt x="47" y="38"/>
                      <a:pt x="49" y="32"/>
                      <a:pt x="44" y="27"/>
                    </a:cubicBezTo>
                    <a:cubicBezTo>
                      <a:pt x="43" y="26"/>
                      <a:pt x="41" y="26"/>
                      <a:pt x="40" y="26"/>
                    </a:cubicBezTo>
                    <a:cubicBezTo>
                      <a:pt x="30" y="27"/>
                      <a:pt x="20" y="27"/>
                      <a:pt x="11" y="27"/>
                    </a:cubicBezTo>
                    <a:cubicBezTo>
                      <a:pt x="8" y="26"/>
                      <a:pt x="5" y="27"/>
                      <a:pt x="2" y="25"/>
                    </a:cubicBezTo>
                    <a:cubicBezTo>
                      <a:pt x="0" y="22"/>
                      <a:pt x="4" y="22"/>
                      <a:pt x="5" y="22"/>
                    </a:cubicBezTo>
                    <a:cubicBezTo>
                      <a:pt x="8" y="21"/>
                      <a:pt x="9" y="20"/>
                      <a:pt x="9" y="17"/>
                    </a:cubicBezTo>
                    <a:cubicBezTo>
                      <a:pt x="10" y="14"/>
                      <a:pt x="13" y="10"/>
                      <a:pt x="16" y="7"/>
                    </a:cubicBezTo>
                    <a:cubicBezTo>
                      <a:pt x="18" y="6"/>
                      <a:pt x="18" y="4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7" y="0"/>
                      <a:pt x="33" y="3"/>
                      <a:pt x="40" y="1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3" y="6"/>
                      <a:pt x="41" y="8"/>
                      <a:pt x="38" y="10"/>
                    </a:cubicBezTo>
                    <a:cubicBezTo>
                      <a:pt x="34" y="11"/>
                      <a:pt x="36" y="13"/>
                      <a:pt x="38" y="15"/>
                    </a:cubicBezTo>
                    <a:cubicBezTo>
                      <a:pt x="40" y="17"/>
                      <a:pt x="42" y="19"/>
                      <a:pt x="45" y="20"/>
                    </a:cubicBezTo>
                    <a:cubicBezTo>
                      <a:pt x="48" y="22"/>
                      <a:pt x="51" y="23"/>
                      <a:pt x="54" y="20"/>
                    </a:cubicBezTo>
                    <a:cubicBezTo>
                      <a:pt x="55" y="19"/>
                      <a:pt x="56" y="18"/>
                      <a:pt x="57" y="19"/>
                    </a:cubicBezTo>
                    <a:cubicBezTo>
                      <a:pt x="58" y="20"/>
                      <a:pt x="58" y="21"/>
                      <a:pt x="57" y="22"/>
                    </a:cubicBezTo>
                    <a:close/>
                  </a:path>
                </a:pathLst>
              </a:custGeom>
              <a:solidFill>
                <a:srgbClr val="6C3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20">
                <a:extLst>
                  <a:ext uri="{FF2B5EF4-FFF2-40B4-BE49-F238E27FC236}">
                    <a16:creationId xmlns:a16="http://schemas.microsoft.com/office/drawing/2014/main" id="{680B8878-A73A-E9E5-EA5A-44696D30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274"/>
                <a:ext cx="188" cy="104"/>
              </a:xfrm>
              <a:custGeom>
                <a:avLst/>
                <a:gdLst>
                  <a:gd name="T0" fmla="*/ 2 w 44"/>
                  <a:gd name="T1" fmla="*/ 21 h 24"/>
                  <a:gd name="T2" fmla="*/ 2 w 44"/>
                  <a:gd name="T3" fmla="*/ 1 h 24"/>
                  <a:gd name="T4" fmla="*/ 13 w 44"/>
                  <a:gd name="T5" fmla="*/ 3 h 24"/>
                  <a:gd name="T6" fmla="*/ 22 w 44"/>
                  <a:gd name="T7" fmla="*/ 4 h 24"/>
                  <a:gd name="T8" fmla="*/ 27 w 44"/>
                  <a:gd name="T9" fmla="*/ 2 h 24"/>
                  <a:gd name="T10" fmla="*/ 28 w 44"/>
                  <a:gd name="T11" fmla="*/ 1 h 24"/>
                  <a:gd name="T12" fmla="*/ 31 w 44"/>
                  <a:gd name="T13" fmla="*/ 0 h 24"/>
                  <a:gd name="T14" fmla="*/ 43 w 44"/>
                  <a:gd name="T15" fmla="*/ 12 h 24"/>
                  <a:gd name="T16" fmla="*/ 35 w 44"/>
                  <a:gd name="T17" fmla="*/ 23 h 24"/>
                  <a:gd name="T18" fmla="*/ 29 w 44"/>
                  <a:gd name="T19" fmla="*/ 24 h 24"/>
                  <a:gd name="T20" fmla="*/ 7 w 44"/>
                  <a:gd name="T21" fmla="*/ 24 h 24"/>
                  <a:gd name="T22" fmla="*/ 2 w 44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24">
                    <a:moveTo>
                      <a:pt x="2" y="21"/>
                    </a:moveTo>
                    <a:cubicBezTo>
                      <a:pt x="0" y="14"/>
                      <a:pt x="0" y="8"/>
                      <a:pt x="2" y="1"/>
                    </a:cubicBezTo>
                    <a:cubicBezTo>
                      <a:pt x="5" y="3"/>
                      <a:pt x="9" y="3"/>
                      <a:pt x="13" y="3"/>
                    </a:cubicBezTo>
                    <a:cubicBezTo>
                      <a:pt x="16" y="2"/>
                      <a:pt x="19" y="3"/>
                      <a:pt x="22" y="4"/>
                    </a:cubicBezTo>
                    <a:cubicBezTo>
                      <a:pt x="24" y="5"/>
                      <a:pt x="27" y="8"/>
                      <a:pt x="27" y="2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4" y="1"/>
                      <a:pt x="42" y="8"/>
                      <a:pt x="43" y="12"/>
                    </a:cubicBezTo>
                    <a:cubicBezTo>
                      <a:pt x="44" y="18"/>
                      <a:pt x="41" y="22"/>
                      <a:pt x="35" y="23"/>
                    </a:cubicBezTo>
                    <a:cubicBezTo>
                      <a:pt x="33" y="23"/>
                      <a:pt x="31" y="23"/>
                      <a:pt x="29" y="24"/>
                    </a:cubicBezTo>
                    <a:cubicBezTo>
                      <a:pt x="22" y="24"/>
                      <a:pt x="15" y="24"/>
                      <a:pt x="7" y="24"/>
                    </a:cubicBezTo>
                    <a:cubicBezTo>
                      <a:pt x="5" y="24"/>
                      <a:pt x="4" y="21"/>
                      <a:pt x="2" y="21"/>
                    </a:cubicBezTo>
                    <a:close/>
                  </a:path>
                </a:pathLst>
              </a:custGeom>
              <a:solidFill>
                <a:srgbClr val="F2B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21">
                <a:extLst>
                  <a:ext uri="{FF2B5EF4-FFF2-40B4-BE49-F238E27FC236}">
                    <a16:creationId xmlns:a16="http://schemas.microsoft.com/office/drawing/2014/main" id="{DD25FCE9-2F04-E73A-23B3-26DD85206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1184"/>
                <a:ext cx="500" cy="258"/>
              </a:xfrm>
              <a:custGeom>
                <a:avLst/>
                <a:gdLst>
                  <a:gd name="T0" fmla="*/ 71 w 117"/>
                  <a:gd name="T1" fmla="*/ 2 h 60"/>
                  <a:gd name="T2" fmla="*/ 95 w 117"/>
                  <a:gd name="T3" fmla="*/ 12 h 60"/>
                  <a:gd name="T4" fmla="*/ 93 w 117"/>
                  <a:gd name="T5" fmla="*/ 23 h 60"/>
                  <a:gd name="T6" fmla="*/ 64 w 117"/>
                  <a:gd name="T7" fmla="*/ 40 h 60"/>
                  <a:gd name="T8" fmla="*/ 57 w 117"/>
                  <a:gd name="T9" fmla="*/ 45 h 60"/>
                  <a:gd name="T10" fmla="*/ 66 w 117"/>
                  <a:gd name="T11" fmla="*/ 44 h 60"/>
                  <a:gd name="T12" fmla="*/ 97 w 117"/>
                  <a:gd name="T13" fmla="*/ 29 h 60"/>
                  <a:gd name="T14" fmla="*/ 102 w 117"/>
                  <a:gd name="T15" fmla="*/ 25 h 60"/>
                  <a:gd name="T16" fmla="*/ 100 w 117"/>
                  <a:gd name="T17" fmla="*/ 3 h 60"/>
                  <a:gd name="T18" fmla="*/ 99 w 117"/>
                  <a:gd name="T19" fmla="*/ 1 h 60"/>
                  <a:gd name="T20" fmla="*/ 102 w 117"/>
                  <a:gd name="T21" fmla="*/ 29 h 60"/>
                  <a:gd name="T22" fmla="*/ 61 w 117"/>
                  <a:gd name="T23" fmla="*/ 48 h 60"/>
                  <a:gd name="T24" fmla="*/ 54 w 117"/>
                  <a:gd name="T25" fmla="*/ 51 h 60"/>
                  <a:gd name="T26" fmla="*/ 53 w 117"/>
                  <a:gd name="T27" fmla="*/ 50 h 60"/>
                  <a:gd name="T28" fmla="*/ 28 w 117"/>
                  <a:gd name="T29" fmla="*/ 56 h 60"/>
                  <a:gd name="T30" fmla="*/ 5 w 117"/>
                  <a:gd name="T31" fmla="*/ 59 h 60"/>
                  <a:gd name="T32" fmla="*/ 1 w 117"/>
                  <a:gd name="T33" fmla="*/ 54 h 60"/>
                  <a:gd name="T34" fmla="*/ 22 w 117"/>
                  <a:gd name="T35" fmla="*/ 49 h 60"/>
                  <a:gd name="T36" fmla="*/ 59 w 117"/>
                  <a:gd name="T37" fmla="*/ 39 h 60"/>
                  <a:gd name="T38" fmla="*/ 81 w 117"/>
                  <a:gd name="T39" fmla="*/ 27 h 60"/>
                  <a:gd name="T40" fmla="*/ 86 w 117"/>
                  <a:gd name="T41" fmla="*/ 23 h 60"/>
                  <a:gd name="T42" fmla="*/ 84 w 117"/>
                  <a:gd name="T43" fmla="*/ 7 h 60"/>
                  <a:gd name="T44" fmla="*/ 71 w 117"/>
                  <a:gd name="T45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60">
                    <a:moveTo>
                      <a:pt x="71" y="2"/>
                    </a:moveTo>
                    <a:cubicBezTo>
                      <a:pt x="79" y="0"/>
                      <a:pt x="93" y="6"/>
                      <a:pt x="95" y="12"/>
                    </a:cubicBezTo>
                    <a:cubicBezTo>
                      <a:pt x="97" y="16"/>
                      <a:pt x="95" y="20"/>
                      <a:pt x="93" y="23"/>
                    </a:cubicBezTo>
                    <a:cubicBezTo>
                      <a:pt x="85" y="31"/>
                      <a:pt x="74" y="36"/>
                      <a:pt x="64" y="40"/>
                    </a:cubicBezTo>
                    <a:cubicBezTo>
                      <a:pt x="61" y="41"/>
                      <a:pt x="55" y="42"/>
                      <a:pt x="57" y="45"/>
                    </a:cubicBezTo>
                    <a:cubicBezTo>
                      <a:pt x="58" y="49"/>
                      <a:pt x="63" y="45"/>
                      <a:pt x="66" y="44"/>
                    </a:cubicBezTo>
                    <a:cubicBezTo>
                      <a:pt x="77" y="41"/>
                      <a:pt x="87" y="36"/>
                      <a:pt x="97" y="29"/>
                    </a:cubicBezTo>
                    <a:cubicBezTo>
                      <a:pt x="99" y="28"/>
                      <a:pt x="101" y="27"/>
                      <a:pt x="102" y="25"/>
                    </a:cubicBezTo>
                    <a:cubicBezTo>
                      <a:pt x="112" y="15"/>
                      <a:pt x="112" y="10"/>
                      <a:pt x="100" y="3"/>
                    </a:cubicBezTo>
                    <a:cubicBezTo>
                      <a:pt x="99" y="2"/>
                      <a:pt x="97" y="2"/>
                      <a:pt x="99" y="1"/>
                    </a:cubicBezTo>
                    <a:cubicBezTo>
                      <a:pt x="115" y="8"/>
                      <a:pt x="117" y="18"/>
                      <a:pt x="102" y="29"/>
                    </a:cubicBezTo>
                    <a:cubicBezTo>
                      <a:pt x="90" y="38"/>
                      <a:pt x="76" y="43"/>
                      <a:pt x="61" y="48"/>
                    </a:cubicBezTo>
                    <a:cubicBezTo>
                      <a:pt x="59" y="49"/>
                      <a:pt x="56" y="50"/>
                      <a:pt x="54" y="51"/>
                    </a:cubicBezTo>
                    <a:cubicBezTo>
                      <a:pt x="53" y="51"/>
                      <a:pt x="53" y="51"/>
                      <a:pt x="53" y="50"/>
                    </a:cubicBezTo>
                    <a:cubicBezTo>
                      <a:pt x="44" y="51"/>
                      <a:pt x="36" y="55"/>
                      <a:pt x="28" y="56"/>
                    </a:cubicBezTo>
                    <a:cubicBezTo>
                      <a:pt x="20" y="57"/>
                      <a:pt x="13" y="60"/>
                      <a:pt x="5" y="59"/>
                    </a:cubicBezTo>
                    <a:cubicBezTo>
                      <a:pt x="7" y="55"/>
                      <a:pt x="0" y="57"/>
                      <a:pt x="1" y="54"/>
                    </a:cubicBezTo>
                    <a:cubicBezTo>
                      <a:pt x="8" y="50"/>
                      <a:pt x="15" y="51"/>
                      <a:pt x="22" y="49"/>
                    </a:cubicBezTo>
                    <a:cubicBezTo>
                      <a:pt x="35" y="47"/>
                      <a:pt x="46" y="42"/>
                      <a:pt x="59" y="39"/>
                    </a:cubicBezTo>
                    <a:cubicBezTo>
                      <a:pt x="67" y="36"/>
                      <a:pt x="74" y="32"/>
                      <a:pt x="81" y="27"/>
                    </a:cubicBezTo>
                    <a:cubicBezTo>
                      <a:pt x="83" y="26"/>
                      <a:pt x="85" y="25"/>
                      <a:pt x="86" y="23"/>
                    </a:cubicBezTo>
                    <a:cubicBezTo>
                      <a:pt x="92" y="17"/>
                      <a:pt x="91" y="12"/>
                      <a:pt x="84" y="7"/>
                    </a:cubicBezTo>
                    <a:cubicBezTo>
                      <a:pt x="80" y="5"/>
                      <a:pt x="75" y="5"/>
                      <a:pt x="71" y="2"/>
                    </a:cubicBezTo>
                    <a:close/>
                  </a:path>
                </a:pathLst>
              </a:custGeom>
              <a:solidFill>
                <a:srgbClr val="685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22">
                <a:extLst>
                  <a:ext uri="{FF2B5EF4-FFF2-40B4-BE49-F238E27FC236}">
                    <a16:creationId xmlns:a16="http://schemas.microsoft.com/office/drawing/2014/main" id="{CA706EC3-8C58-C71E-CAA9-979555BF2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1231"/>
                <a:ext cx="295" cy="263"/>
              </a:xfrm>
              <a:custGeom>
                <a:avLst/>
                <a:gdLst>
                  <a:gd name="T0" fmla="*/ 65 w 69"/>
                  <a:gd name="T1" fmla="*/ 11 h 61"/>
                  <a:gd name="T2" fmla="*/ 47 w 69"/>
                  <a:gd name="T3" fmla="*/ 37 h 61"/>
                  <a:gd name="T4" fmla="*/ 38 w 69"/>
                  <a:gd name="T5" fmla="*/ 43 h 61"/>
                  <a:gd name="T6" fmla="*/ 20 w 69"/>
                  <a:gd name="T7" fmla="*/ 42 h 61"/>
                  <a:gd name="T8" fmla="*/ 16 w 69"/>
                  <a:gd name="T9" fmla="*/ 42 h 61"/>
                  <a:gd name="T10" fmla="*/ 17 w 69"/>
                  <a:gd name="T11" fmla="*/ 45 h 61"/>
                  <a:gd name="T12" fmla="*/ 51 w 69"/>
                  <a:gd name="T13" fmla="*/ 55 h 61"/>
                  <a:gd name="T14" fmla="*/ 56 w 69"/>
                  <a:gd name="T15" fmla="*/ 55 h 61"/>
                  <a:gd name="T16" fmla="*/ 18 w 69"/>
                  <a:gd name="T17" fmla="*/ 52 h 61"/>
                  <a:gd name="T18" fmla="*/ 0 w 69"/>
                  <a:gd name="T19" fmla="*/ 16 h 61"/>
                  <a:gd name="T20" fmla="*/ 1 w 69"/>
                  <a:gd name="T21" fmla="*/ 11 h 61"/>
                  <a:gd name="T22" fmla="*/ 4 w 69"/>
                  <a:gd name="T23" fmla="*/ 11 h 61"/>
                  <a:gd name="T24" fmla="*/ 24 w 69"/>
                  <a:gd name="T25" fmla="*/ 39 h 61"/>
                  <a:gd name="T26" fmla="*/ 40 w 69"/>
                  <a:gd name="T27" fmla="*/ 37 h 61"/>
                  <a:gd name="T28" fmla="*/ 56 w 69"/>
                  <a:gd name="T29" fmla="*/ 18 h 61"/>
                  <a:gd name="T30" fmla="*/ 56 w 69"/>
                  <a:gd name="T31" fmla="*/ 17 h 61"/>
                  <a:gd name="T32" fmla="*/ 62 w 69"/>
                  <a:gd name="T33" fmla="*/ 4 h 61"/>
                  <a:gd name="T34" fmla="*/ 65 w 69"/>
                  <a:gd name="T35" fmla="*/ 0 h 61"/>
                  <a:gd name="T36" fmla="*/ 65 w 69"/>
                  <a:gd name="T37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" h="61">
                    <a:moveTo>
                      <a:pt x="65" y="11"/>
                    </a:moveTo>
                    <a:cubicBezTo>
                      <a:pt x="62" y="22"/>
                      <a:pt x="55" y="30"/>
                      <a:pt x="47" y="37"/>
                    </a:cubicBezTo>
                    <a:cubicBezTo>
                      <a:pt x="44" y="39"/>
                      <a:pt x="41" y="41"/>
                      <a:pt x="38" y="43"/>
                    </a:cubicBezTo>
                    <a:cubicBezTo>
                      <a:pt x="31" y="47"/>
                      <a:pt x="25" y="46"/>
                      <a:pt x="20" y="42"/>
                    </a:cubicBezTo>
                    <a:cubicBezTo>
                      <a:pt x="18" y="41"/>
                      <a:pt x="17" y="40"/>
                      <a:pt x="16" y="42"/>
                    </a:cubicBezTo>
                    <a:cubicBezTo>
                      <a:pt x="15" y="43"/>
                      <a:pt x="16" y="44"/>
                      <a:pt x="17" y="45"/>
                    </a:cubicBezTo>
                    <a:cubicBezTo>
                      <a:pt x="24" y="55"/>
                      <a:pt x="39" y="59"/>
                      <a:pt x="51" y="55"/>
                    </a:cubicBezTo>
                    <a:cubicBezTo>
                      <a:pt x="52" y="55"/>
                      <a:pt x="54" y="55"/>
                      <a:pt x="56" y="55"/>
                    </a:cubicBezTo>
                    <a:cubicBezTo>
                      <a:pt x="42" y="61"/>
                      <a:pt x="30" y="59"/>
                      <a:pt x="18" y="52"/>
                    </a:cubicBezTo>
                    <a:cubicBezTo>
                      <a:pt x="5" y="43"/>
                      <a:pt x="0" y="31"/>
                      <a:pt x="0" y="16"/>
                    </a:cubicBezTo>
                    <a:cubicBezTo>
                      <a:pt x="0" y="14"/>
                      <a:pt x="1" y="13"/>
                      <a:pt x="1" y="11"/>
                    </a:cubicBezTo>
                    <a:cubicBezTo>
                      <a:pt x="2" y="9"/>
                      <a:pt x="3" y="9"/>
                      <a:pt x="4" y="11"/>
                    </a:cubicBezTo>
                    <a:cubicBezTo>
                      <a:pt x="8" y="22"/>
                      <a:pt x="13" y="33"/>
                      <a:pt x="24" y="39"/>
                    </a:cubicBezTo>
                    <a:cubicBezTo>
                      <a:pt x="30" y="42"/>
                      <a:pt x="35" y="40"/>
                      <a:pt x="40" y="37"/>
                    </a:cubicBezTo>
                    <a:cubicBezTo>
                      <a:pt x="46" y="31"/>
                      <a:pt x="52" y="26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60" y="13"/>
                      <a:pt x="61" y="9"/>
                      <a:pt x="62" y="4"/>
                    </a:cubicBezTo>
                    <a:cubicBezTo>
                      <a:pt x="63" y="3"/>
                      <a:pt x="62" y="0"/>
                      <a:pt x="65" y="0"/>
                    </a:cubicBezTo>
                    <a:cubicBezTo>
                      <a:pt x="69" y="4"/>
                      <a:pt x="67" y="7"/>
                      <a:pt x="65" y="11"/>
                    </a:cubicBezTo>
                    <a:close/>
                  </a:path>
                </a:pathLst>
              </a:custGeom>
              <a:solidFill>
                <a:srgbClr val="205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23">
                <a:extLst>
                  <a:ext uri="{FF2B5EF4-FFF2-40B4-BE49-F238E27FC236}">
                    <a16:creationId xmlns:a16="http://schemas.microsoft.com/office/drawing/2014/main" id="{D8E50517-A25C-36D6-8F4C-AA3D9EE6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1063"/>
                <a:ext cx="154" cy="319"/>
              </a:xfrm>
              <a:custGeom>
                <a:avLst/>
                <a:gdLst>
                  <a:gd name="T0" fmla="*/ 34 w 36"/>
                  <a:gd name="T1" fmla="*/ 70 h 74"/>
                  <a:gd name="T2" fmla="*/ 32 w 36"/>
                  <a:gd name="T3" fmla="*/ 69 h 74"/>
                  <a:gd name="T4" fmla="*/ 20 w 36"/>
                  <a:gd name="T5" fmla="*/ 69 h 74"/>
                  <a:gd name="T6" fmla="*/ 14 w 36"/>
                  <a:gd name="T7" fmla="*/ 64 h 74"/>
                  <a:gd name="T8" fmla="*/ 15 w 36"/>
                  <a:gd name="T9" fmla="*/ 56 h 74"/>
                  <a:gd name="T10" fmla="*/ 19 w 36"/>
                  <a:gd name="T11" fmla="*/ 51 h 74"/>
                  <a:gd name="T12" fmla="*/ 21 w 36"/>
                  <a:gd name="T13" fmla="*/ 50 h 74"/>
                  <a:gd name="T14" fmla="*/ 28 w 36"/>
                  <a:gd name="T15" fmla="*/ 45 h 74"/>
                  <a:gd name="T16" fmla="*/ 24 w 36"/>
                  <a:gd name="T17" fmla="*/ 36 h 74"/>
                  <a:gd name="T18" fmla="*/ 21 w 36"/>
                  <a:gd name="T19" fmla="*/ 32 h 74"/>
                  <a:gd name="T20" fmla="*/ 21 w 36"/>
                  <a:gd name="T21" fmla="*/ 29 h 74"/>
                  <a:gd name="T22" fmla="*/ 21 w 36"/>
                  <a:gd name="T23" fmla="*/ 27 h 74"/>
                  <a:gd name="T24" fmla="*/ 18 w 36"/>
                  <a:gd name="T25" fmla="*/ 21 h 74"/>
                  <a:gd name="T26" fmla="*/ 4 w 36"/>
                  <a:gd name="T27" fmla="*/ 8 h 74"/>
                  <a:gd name="T28" fmla="*/ 0 w 36"/>
                  <a:gd name="T29" fmla="*/ 4 h 74"/>
                  <a:gd name="T30" fmla="*/ 3 w 36"/>
                  <a:gd name="T31" fmla="*/ 0 h 74"/>
                  <a:gd name="T32" fmla="*/ 35 w 36"/>
                  <a:gd name="T33" fmla="*/ 63 h 74"/>
                  <a:gd name="T34" fmla="*/ 34 w 36"/>
                  <a:gd name="T35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74">
                    <a:moveTo>
                      <a:pt x="34" y="70"/>
                    </a:moveTo>
                    <a:cubicBezTo>
                      <a:pt x="33" y="70"/>
                      <a:pt x="35" y="65"/>
                      <a:pt x="32" y="69"/>
                    </a:cubicBezTo>
                    <a:cubicBezTo>
                      <a:pt x="28" y="74"/>
                      <a:pt x="24" y="71"/>
                      <a:pt x="20" y="69"/>
                    </a:cubicBezTo>
                    <a:cubicBezTo>
                      <a:pt x="18" y="68"/>
                      <a:pt x="16" y="66"/>
                      <a:pt x="14" y="64"/>
                    </a:cubicBezTo>
                    <a:cubicBezTo>
                      <a:pt x="12" y="61"/>
                      <a:pt x="6" y="58"/>
                      <a:pt x="15" y="56"/>
                    </a:cubicBezTo>
                    <a:cubicBezTo>
                      <a:pt x="17" y="56"/>
                      <a:pt x="18" y="53"/>
                      <a:pt x="19" y="51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4" y="49"/>
                      <a:pt x="28" y="49"/>
                      <a:pt x="28" y="45"/>
                    </a:cubicBezTo>
                    <a:cubicBezTo>
                      <a:pt x="28" y="42"/>
                      <a:pt x="29" y="37"/>
                      <a:pt x="24" y="36"/>
                    </a:cubicBezTo>
                    <a:cubicBezTo>
                      <a:pt x="22" y="36"/>
                      <a:pt x="21" y="34"/>
                      <a:pt x="21" y="32"/>
                    </a:cubicBezTo>
                    <a:cubicBezTo>
                      <a:pt x="21" y="31"/>
                      <a:pt x="21" y="30"/>
                      <a:pt x="21" y="29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2" y="24"/>
                      <a:pt x="19" y="23"/>
                      <a:pt x="18" y="21"/>
                    </a:cubicBezTo>
                    <a:cubicBezTo>
                      <a:pt x="15" y="14"/>
                      <a:pt x="11" y="10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26" y="15"/>
                      <a:pt x="35" y="37"/>
                      <a:pt x="35" y="63"/>
                    </a:cubicBezTo>
                    <a:cubicBezTo>
                      <a:pt x="35" y="66"/>
                      <a:pt x="36" y="68"/>
                      <a:pt x="34" y="70"/>
                    </a:cubicBezTo>
                    <a:close/>
                  </a:path>
                </a:pathLst>
              </a:custGeom>
              <a:solidFill>
                <a:srgbClr val="7A4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24">
                <a:extLst>
                  <a:ext uri="{FF2B5EF4-FFF2-40B4-BE49-F238E27FC236}">
                    <a16:creationId xmlns:a16="http://schemas.microsoft.com/office/drawing/2014/main" id="{5775824C-3620-84CD-7C2D-FEF9219E6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1080"/>
                <a:ext cx="214" cy="310"/>
              </a:xfrm>
              <a:custGeom>
                <a:avLst/>
                <a:gdLst>
                  <a:gd name="T0" fmla="*/ 38 w 50"/>
                  <a:gd name="T1" fmla="*/ 1 h 72"/>
                  <a:gd name="T2" fmla="*/ 47 w 50"/>
                  <a:gd name="T3" fmla="*/ 4 h 72"/>
                  <a:gd name="T4" fmla="*/ 46 w 50"/>
                  <a:gd name="T5" fmla="*/ 8 h 72"/>
                  <a:gd name="T6" fmla="*/ 48 w 50"/>
                  <a:gd name="T7" fmla="*/ 17 h 72"/>
                  <a:gd name="T8" fmla="*/ 31 w 50"/>
                  <a:gd name="T9" fmla="*/ 44 h 72"/>
                  <a:gd name="T10" fmla="*/ 17 w 50"/>
                  <a:gd name="T11" fmla="*/ 50 h 72"/>
                  <a:gd name="T12" fmla="*/ 11 w 50"/>
                  <a:gd name="T13" fmla="*/ 71 h 72"/>
                  <a:gd name="T14" fmla="*/ 9 w 50"/>
                  <a:gd name="T15" fmla="*/ 71 h 72"/>
                  <a:gd name="T16" fmla="*/ 2 w 50"/>
                  <a:gd name="T17" fmla="*/ 71 h 72"/>
                  <a:gd name="T18" fmla="*/ 3 w 50"/>
                  <a:gd name="T19" fmla="*/ 65 h 72"/>
                  <a:gd name="T20" fmla="*/ 4 w 50"/>
                  <a:gd name="T21" fmla="*/ 55 h 72"/>
                  <a:gd name="T22" fmla="*/ 6 w 50"/>
                  <a:gd name="T23" fmla="*/ 49 h 72"/>
                  <a:gd name="T24" fmla="*/ 27 w 50"/>
                  <a:gd name="T25" fmla="*/ 33 h 72"/>
                  <a:gd name="T26" fmla="*/ 35 w 50"/>
                  <a:gd name="T27" fmla="*/ 22 h 72"/>
                  <a:gd name="T28" fmla="*/ 35 w 50"/>
                  <a:gd name="T29" fmla="*/ 6 h 72"/>
                  <a:gd name="T30" fmla="*/ 38 w 50"/>
                  <a:gd name="T31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72">
                    <a:moveTo>
                      <a:pt x="38" y="1"/>
                    </a:moveTo>
                    <a:cubicBezTo>
                      <a:pt x="42" y="1"/>
                      <a:pt x="44" y="2"/>
                      <a:pt x="47" y="4"/>
                    </a:cubicBezTo>
                    <a:cubicBezTo>
                      <a:pt x="46" y="6"/>
                      <a:pt x="46" y="7"/>
                      <a:pt x="46" y="8"/>
                    </a:cubicBezTo>
                    <a:cubicBezTo>
                      <a:pt x="46" y="11"/>
                      <a:pt x="50" y="15"/>
                      <a:pt x="48" y="17"/>
                    </a:cubicBezTo>
                    <a:cubicBezTo>
                      <a:pt x="41" y="25"/>
                      <a:pt x="39" y="36"/>
                      <a:pt x="31" y="44"/>
                    </a:cubicBezTo>
                    <a:cubicBezTo>
                      <a:pt x="27" y="48"/>
                      <a:pt x="22" y="49"/>
                      <a:pt x="17" y="50"/>
                    </a:cubicBezTo>
                    <a:cubicBezTo>
                      <a:pt x="22" y="59"/>
                      <a:pt x="21" y="63"/>
                      <a:pt x="11" y="71"/>
                    </a:cubicBezTo>
                    <a:cubicBezTo>
                      <a:pt x="10" y="71"/>
                      <a:pt x="10" y="71"/>
                      <a:pt x="9" y="71"/>
                    </a:cubicBezTo>
                    <a:cubicBezTo>
                      <a:pt x="7" y="71"/>
                      <a:pt x="4" y="72"/>
                      <a:pt x="2" y="71"/>
                    </a:cubicBezTo>
                    <a:cubicBezTo>
                      <a:pt x="0" y="68"/>
                      <a:pt x="2" y="67"/>
                      <a:pt x="3" y="65"/>
                    </a:cubicBezTo>
                    <a:cubicBezTo>
                      <a:pt x="6" y="62"/>
                      <a:pt x="7" y="59"/>
                      <a:pt x="4" y="55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6" y="48"/>
                      <a:pt x="22" y="41"/>
                      <a:pt x="27" y="33"/>
                    </a:cubicBezTo>
                    <a:cubicBezTo>
                      <a:pt x="30" y="29"/>
                      <a:pt x="32" y="25"/>
                      <a:pt x="35" y="22"/>
                    </a:cubicBezTo>
                    <a:cubicBezTo>
                      <a:pt x="39" y="16"/>
                      <a:pt x="36" y="11"/>
                      <a:pt x="35" y="6"/>
                    </a:cubicBezTo>
                    <a:cubicBezTo>
                      <a:pt x="35" y="2"/>
                      <a:pt x="34" y="0"/>
                      <a:pt x="38" y="1"/>
                    </a:cubicBezTo>
                    <a:close/>
                  </a:path>
                </a:pathLst>
              </a:custGeom>
              <a:solidFill>
                <a:srgbClr val="CFB4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25">
                <a:extLst>
                  <a:ext uri="{FF2B5EF4-FFF2-40B4-BE49-F238E27FC236}">
                    <a16:creationId xmlns:a16="http://schemas.microsoft.com/office/drawing/2014/main" id="{127BF1E1-E1F6-68D9-3DE5-87685DE29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1563"/>
                <a:ext cx="171" cy="241"/>
              </a:xfrm>
              <a:custGeom>
                <a:avLst/>
                <a:gdLst>
                  <a:gd name="T0" fmla="*/ 32 w 40"/>
                  <a:gd name="T1" fmla="*/ 17 h 56"/>
                  <a:gd name="T2" fmla="*/ 30 w 40"/>
                  <a:gd name="T3" fmla="*/ 18 h 56"/>
                  <a:gd name="T4" fmla="*/ 32 w 40"/>
                  <a:gd name="T5" fmla="*/ 27 h 56"/>
                  <a:gd name="T6" fmla="*/ 35 w 40"/>
                  <a:gd name="T7" fmla="*/ 31 h 56"/>
                  <a:gd name="T8" fmla="*/ 26 w 40"/>
                  <a:gd name="T9" fmla="*/ 39 h 56"/>
                  <a:gd name="T10" fmla="*/ 25 w 40"/>
                  <a:gd name="T11" fmla="*/ 41 h 56"/>
                  <a:gd name="T12" fmla="*/ 15 w 40"/>
                  <a:gd name="T13" fmla="*/ 56 h 56"/>
                  <a:gd name="T14" fmla="*/ 0 w 40"/>
                  <a:gd name="T15" fmla="*/ 46 h 56"/>
                  <a:gd name="T16" fmla="*/ 6 w 40"/>
                  <a:gd name="T17" fmla="*/ 42 h 56"/>
                  <a:gd name="T18" fmla="*/ 15 w 40"/>
                  <a:gd name="T19" fmla="*/ 39 h 56"/>
                  <a:gd name="T20" fmla="*/ 13 w 40"/>
                  <a:gd name="T21" fmla="*/ 31 h 56"/>
                  <a:gd name="T22" fmla="*/ 16 w 40"/>
                  <a:gd name="T23" fmla="*/ 25 h 56"/>
                  <a:gd name="T24" fmla="*/ 21 w 40"/>
                  <a:gd name="T25" fmla="*/ 18 h 56"/>
                  <a:gd name="T26" fmla="*/ 23 w 40"/>
                  <a:gd name="T27" fmla="*/ 15 h 56"/>
                  <a:gd name="T28" fmla="*/ 37 w 40"/>
                  <a:gd name="T29" fmla="*/ 0 h 56"/>
                  <a:gd name="T30" fmla="*/ 37 w 40"/>
                  <a:gd name="T31" fmla="*/ 9 h 56"/>
                  <a:gd name="T32" fmla="*/ 32 w 40"/>
                  <a:gd name="T33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6">
                    <a:moveTo>
                      <a:pt x="32" y="17"/>
                    </a:moveTo>
                    <a:cubicBezTo>
                      <a:pt x="31" y="17"/>
                      <a:pt x="28" y="16"/>
                      <a:pt x="30" y="18"/>
                    </a:cubicBezTo>
                    <a:cubicBezTo>
                      <a:pt x="32" y="21"/>
                      <a:pt x="33" y="24"/>
                      <a:pt x="32" y="27"/>
                    </a:cubicBezTo>
                    <a:cubicBezTo>
                      <a:pt x="32" y="30"/>
                      <a:pt x="36" y="29"/>
                      <a:pt x="35" y="31"/>
                    </a:cubicBezTo>
                    <a:cubicBezTo>
                      <a:pt x="30" y="31"/>
                      <a:pt x="26" y="33"/>
                      <a:pt x="26" y="39"/>
                    </a:cubicBezTo>
                    <a:cubicBezTo>
                      <a:pt x="26" y="40"/>
                      <a:pt x="26" y="41"/>
                      <a:pt x="25" y="41"/>
                    </a:cubicBezTo>
                    <a:cubicBezTo>
                      <a:pt x="13" y="44"/>
                      <a:pt x="13" y="45"/>
                      <a:pt x="15" y="56"/>
                    </a:cubicBezTo>
                    <a:cubicBezTo>
                      <a:pt x="10" y="53"/>
                      <a:pt x="5" y="50"/>
                      <a:pt x="0" y="46"/>
                    </a:cubicBezTo>
                    <a:cubicBezTo>
                      <a:pt x="1" y="42"/>
                      <a:pt x="2" y="40"/>
                      <a:pt x="6" y="42"/>
                    </a:cubicBezTo>
                    <a:cubicBezTo>
                      <a:pt x="10" y="44"/>
                      <a:pt x="13" y="40"/>
                      <a:pt x="15" y="39"/>
                    </a:cubicBezTo>
                    <a:cubicBezTo>
                      <a:pt x="18" y="37"/>
                      <a:pt x="15" y="34"/>
                      <a:pt x="13" y="31"/>
                    </a:cubicBezTo>
                    <a:cubicBezTo>
                      <a:pt x="17" y="30"/>
                      <a:pt x="18" y="29"/>
                      <a:pt x="16" y="25"/>
                    </a:cubicBezTo>
                    <a:cubicBezTo>
                      <a:pt x="13" y="19"/>
                      <a:pt x="15" y="17"/>
                      <a:pt x="21" y="18"/>
                    </a:cubicBezTo>
                    <a:cubicBezTo>
                      <a:pt x="23" y="18"/>
                      <a:pt x="23" y="16"/>
                      <a:pt x="23" y="15"/>
                    </a:cubicBezTo>
                    <a:cubicBezTo>
                      <a:pt x="24" y="7"/>
                      <a:pt x="29" y="2"/>
                      <a:pt x="37" y="0"/>
                    </a:cubicBezTo>
                    <a:cubicBezTo>
                      <a:pt x="40" y="3"/>
                      <a:pt x="38" y="6"/>
                      <a:pt x="37" y="9"/>
                    </a:cubicBezTo>
                    <a:cubicBezTo>
                      <a:pt x="36" y="12"/>
                      <a:pt x="34" y="15"/>
                      <a:pt x="32" y="17"/>
                    </a:cubicBezTo>
                    <a:close/>
                  </a:path>
                </a:pathLst>
              </a:custGeom>
              <a:solidFill>
                <a:srgbClr val="F7B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26">
                <a:extLst>
                  <a:ext uri="{FF2B5EF4-FFF2-40B4-BE49-F238E27FC236}">
                    <a16:creationId xmlns:a16="http://schemas.microsoft.com/office/drawing/2014/main" id="{45B2B67C-DD05-48B7-8A79-FA65A767E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1145"/>
                <a:ext cx="201" cy="211"/>
              </a:xfrm>
              <a:custGeom>
                <a:avLst/>
                <a:gdLst>
                  <a:gd name="T0" fmla="*/ 3 w 47"/>
                  <a:gd name="T1" fmla="*/ 31 h 49"/>
                  <a:gd name="T2" fmla="*/ 1 w 47"/>
                  <a:gd name="T3" fmla="*/ 31 h 49"/>
                  <a:gd name="T4" fmla="*/ 2 w 47"/>
                  <a:gd name="T5" fmla="*/ 26 h 49"/>
                  <a:gd name="T6" fmla="*/ 8 w 47"/>
                  <a:gd name="T7" fmla="*/ 32 h 49"/>
                  <a:gd name="T8" fmla="*/ 22 w 47"/>
                  <a:gd name="T9" fmla="*/ 37 h 49"/>
                  <a:gd name="T10" fmla="*/ 32 w 47"/>
                  <a:gd name="T11" fmla="*/ 19 h 49"/>
                  <a:gd name="T12" fmla="*/ 25 w 47"/>
                  <a:gd name="T13" fmla="*/ 12 h 49"/>
                  <a:gd name="T14" fmla="*/ 19 w 47"/>
                  <a:gd name="T15" fmla="*/ 6 h 49"/>
                  <a:gd name="T16" fmla="*/ 28 w 47"/>
                  <a:gd name="T17" fmla="*/ 2 h 49"/>
                  <a:gd name="T18" fmla="*/ 38 w 47"/>
                  <a:gd name="T19" fmla="*/ 2 h 49"/>
                  <a:gd name="T20" fmla="*/ 27 w 47"/>
                  <a:gd name="T21" fmla="*/ 47 h 49"/>
                  <a:gd name="T22" fmla="*/ 17 w 47"/>
                  <a:gd name="T23" fmla="*/ 47 h 49"/>
                  <a:gd name="T24" fmla="*/ 8 w 47"/>
                  <a:gd name="T25" fmla="*/ 40 h 49"/>
                  <a:gd name="T26" fmla="*/ 3 w 47"/>
                  <a:gd name="T2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9">
                    <a:moveTo>
                      <a:pt x="3" y="31"/>
                    </a:moveTo>
                    <a:cubicBezTo>
                      <a:pt x="2" y="30"/>
                      <a:pt x="2" y="31"/>
                      <a:pt x="1" y="31"/>
                    </a:cubicBezTo>
                    <a:cubicBezTo>
                      <a:pt x="0" y="29"/>
                      <a:pt x="2" y="28"/>
                      <a:pt x="2" y="26"/>
                    </a:cubicBezTo>
                    <a:cubicBezTo>
                      <a:pt x="6" y="26"/>
                      <a:pt x="6" y="30"/>
                      <a:pt x="8" y="32"/>
                    </a:cubicBezTo>
                    <a:cubicBezTo>
                      <a:pt x="13" y="38"/>
                      <a:pt x="17" y="39"/>
                      <a:pt x="22" y="37"/>
                    </a:cubicBezTo>
                    <a:cubicBezTo>
                      <a:pt x="28" y="34"/>
                      <a:pt x="33" y="25"/>
                      <a:pt x="32" y="19"/>
                    </a:cubicBezTo>
                    <a:cubicBezTo>
                      <a:pt x="31" y="15"/>
                      <a:pt x="28" y="13"/>
                      <a:pt x="25" y="12"/>
                    </a:cubicBezTo>
                    <a:cubicBezTo>
                      <a:pt x="22" y="11"/>
                      <a:pt x="19" y="10"/>
                      <a:pt x="19" y="6"/>
                    </a:cubicBezTo>
                    <a:cubicBezTo>
                      <a:pt x="21" y="4"/>
                      <a:pt x="25" y="2"/>
                      <a:pt x="28" y="2"/>
                    </a:cubicBezTo>
                    <a:cubicBezTo>
                      <a:pt x="31" y="2"/>
                      <a:pt x="35" y="0"/>
                      <a:pt x="38" y="2"/>
                    </a:cubicBezTo>
                    <a:cubicBezTo>
                      <a:pt x="47" y="14"/>
                      <a:pt x="43" y="38"/>
                      <a:pt x="27" y="47"/>
                    </a:cubicBezTo>
                    <a:cubicBezTo>
                      <a:pt x="23" y="49"/>
                      <a:pt x="20" y="49"/>
                      <a:pt x="17" y="47"/>
                    </a:cubicBezTo>
                    <a:cubicBezTo>
                      <a:pt x="13" y="45"/>
                      <a:pt x="10" y="42"/>
                      <a:pt x="8" y="40"/>
                    </a:cubicBezTo>
                    <a:cubicBezTo>
                      <a:pt x="5" y="37"/>
                      <a:pt x="5" y="34"/>
                      <a:pt x="3" y="31"/>
                    </a:cubicBezTo>
                    <a:close/>
                  </a:path>
                </a:pathLst>
              </a:custGeom>
              <a:solidFill>
                <a:srgbClr val="7D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27">
                <a:extLst>
                  <a:ext uri="{FF2B5EF4-FFF2-40B4-BE49-F238E27FC236}">
                    <a16:creationId xmlns:a16="http://schemas.microsoft.com/office/drawing/2014/main" id="{92DAFC42-BAD2-0872-E94E-4C5066FAA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" y="1214"/>
                <a:ext cx="205" cy="176"/>
              </a:xfrm>
              <a:custGeom>
                <a:avLst/>
                <a:gdLst>
                  <a:gd name="T0" fmla="*/ 5 w 48"/>
                  <a:gd name="T1" fmla="*/ 9 h 41"/>
                  <a:gd name="T2" fmla="*/ 11 w 48"/>
                  <a:gd name="T3" fmla="*/ 1 h 41"/>
                  <a:gd name="T4" fmla="*/ 14 w 48"/>
                  <a:gd name="T5" fmla="*/ 1 h 41"/>
                  <a:gd name="T6" fmla="*/ 39 w 48"/>
                  <a:gd name="T7" fmla="*/ 10 h 41"/>
                  <a:gd name="T8" fmla="*/ 41 w 48"/>
                  <a:gd name="T9" fmla="*/ 32 h 41"/>
                  <a:gd name="T10" fmla="*/ 17 w 48"/>
                  <a:gd name="T11" fmla="*/ 41 h 41"/>
                  <a:gd name="T12" fmla="*/ 6 w 48"/>
                  <a:gd name="T13" fmla="*/ 36 h 41"/>
                  <a:gd name="T14" fmla="*/ 3 w 48"/>
                  <a:gd name="T15" fmla="*/ 27 h 41"/>
                  <a:gd name="T16" fmla="*/ 3 w 48"/>
                  <a:gd name="T17" fmla="*/ 27 h 41"/>
                  <a:gd name="T18" fmla="*/ 2 w 48"/>
                  <a:gd name="T19" fmla="*/ 27 h 41"/>
                  <a:gd name="T20" fmla="*/ 2 w 48"/>
                  <a:gd name="T21" fmla="*/ 17 h 41"/>
                  <a:gd name="T22" fmla="*/ 6 w 48"/>
                  <a:gd name="T23" fmla="*/ 23 h 41"/>
                  <a:gd name="T24" fmla="*/ 22 w 48"/>
                  <a:gd name="T25" fmla="*/ 30 h 41"/>
                  <a:gd name="T26" fmla="*/ 25 w 48"/>
                  <a:gd name="T27" fmla="*/ 30 h 41"/>
                  <a:gd name="T28" fmla="*/ 31 w 48"/>
                  <a:gd name="T29" fmla="*/ 16 h 41"/>
                  <a:gd name="T30" fmla="*/ 25 w 48"/>
                  <a:gd name="T31" fmla="*/ 7 h 41"/>
                  <a:gd name="T32" fmla="*/ 16 w 48"/>
                  <a:gd name="T33" fmla="*/ 8 h 41"/>
                  <a:gd name="T34" fmla="*/ 10 w 48"/>
                  <a:gd name="T35" fmla="*/ 12 h 41"/>
                  <a:gd name="T36" fmla="*/ 5 w 48"/>
                  <a:gd name="T37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41">
                    <a:moveTo>
                      <a:pt x="5" y="9"/>
                    </a:moveTo>
                    <a:cubicBezTo>
                      <a:pt x="6" y="5"/>
                      <a:pt x="8" y="3"/>
                      <a:pt x="11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24" y="0"/>
                      <a:pt x="32" y="3"/>
                      <a:pt x="39" y="10"/>
                    </a:cubicBezTo>
                    <a:cubicBezTo>
                      <a:pt x="47" y="18"/>
                      <a:pt x="48" y="22"/>
                      <a:pt x="41" y="32"/>
                    </a:cubicBezTo>
                    <a:cubicBezTo>
                      <a:pt x="35" y="40"/>
                      <a:pt x="26" y="41"/>
                      <a:pt x="17" y="41"/>
                    </a:cubicBezTo>
                    <a:cubicBezTo>
                      <a:pt x="12" y="41"/>
                      <a:pt x="10" y="38"/>
                      <a:pt x="6" y="36"/>
                    </a:cubicBezTo>
                    <a:cubicBezTo>
                      <a:pt x="4" y="33"/>
                      <a:pt x="3" y="30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0" y="24"/>
                      <a:pt x="1" y="21"/>
                      <a:pt x="2" y="17"/>
                    </a:cubicBezTo>
                    <a:cubicBezTo>
                      <a:pt x="5" y="18"/>
                      <a:pt x="5" y="21"/>
                      <a:pt x="6" y="23"/>
                    </a:cubicBezTo>
                    <a:cubicBezTo>
                      <a:pt x="10" y="32"/>
                      <a:pt x="13" y="33"/>
                      <a:pt x="22" y="30"/>
                    </a:cubicBezTo>
                    <a:cubicBezTo>
                      <a:pt x="23" y="30"/>
                      <a:pt x="24" y="30"/>
                      <a:pt x="25" y="30"/>
                    </a:cubicBezTo>
                    <a:cubicBezTo>
                      <a:pt x="35" y="27"/>
                      <a:pt x="36" y="25"/>
                      <a:pt x="31" y="16"/>
                    </a:cubicBezTo>
                    <a:cubicBezTo>
                      <a:pt x="29" y="13"/>
                      <a:pt x="30" y="9"/>
                      <a:pt x="25" y="7"/>
                    </a:cubicBezTo>
                    <a:cubicBezTo>
                      <a:pt x="22" y="6"/>
                      <a:pt x="19" y="7"/>
                      <a:pt x="16" y="8"/>
                    </a:cubicBezTo>
                    <a:cubicBezTo>
                      <a:pt x="14" y="9"/>
                      <a:pt x="12" y="11"/>
                      <a:pt x="10" y="12"/>
                    </a:cubicBezTo>
                    <a:cubicBezTo>
                      <a:pt x="8" y="13"/>
                      <a:pt x="5" y="14"/>
                      <a:pt x="5" y="9"/>
                    </a:cubicBezTo>
                    <a:close/>
                  </a:path>
                </a:pathLst>
              </a:custGeom>
              <a:solidFill>
                <a:srgbClr val="1A6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28">
                <a:extLst>
                  <a:ext uri="{FF2B5EF4-FFF2-40B4-BE49-F238E27FC236}">
                    <a16:creationId xmlns:a16="http://schemas.microsoft.com/office/drawing/2014/main" id="{393280C7-C132-FB1A-11BE-28D71E6C7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1451"/>
                <a:ext cx="158" cy="224"/>
              </a:xfrm>
              <a:custGeom>
                <a:avLst/>
                <a:gdLst>
                  <a:gd name="T0" fmla="*/ 3 w 37"/>
                  <a:gd name="T1" fmla="*/ 6 h 52"/>
                  <a:gd name="T2" fmla="*/ 15 w 37"/>
                  <a:gd name="T3" fmla="*/ 20 h 52"/>
                  <a:gd name="T4" fmla="*/ 24 w 37"/>
                  <a:gd name="T5" fmla="*/ 22 h 52"/>
                  <a:gd name="T6" fmla="*/ 25 w 37"/>
                  <a:gd name="T7" fmla="*/ 21 h 52"/>
                  <a:gd name="T8" fmla="*/ 34 w 37"/>
                  <a:gd name="T9" fmla="*/ 24 h 52"/>
                  <a:gd name="T10" fmla="*/ 31 w 37"/>
                  <a:gd name="T11" fmla="*/ 40 h 52"/>
                  <a:gd name="T12" fmla="*/ 31 w 37"/>
                  <a:gd name="T13" fmla="*/ 42 h 52"/>
                  <a:gd name="T14" fmla="*/ 26 w 37"/>
                  <a:gd name="T15" fmla="*/ 52 h 52"/>
                  <a:gd name="T16" fmla="*/ 11 w 37"/>
                  <a:gd name="T17" fmla="*/ 28 h 52"/>
                  <a:gd name="T18" fmla="*/ 1 w 37"/>
                  <a:gd name="T19" fmla="*/ 7 h 52"/>
                  <a:gd name="T20" fmla="*/ 1 w 37"/>
                  <a:gd name="T21" fmla="*/ 0 h 52"/>
                  <a:gd name="T22" fmla="*/ 2 w 37"/>
                  <a:gd name="T23" fmla="*/ 0 h 52"/>
                  <a:gd name="T24" fmla="*/ 3 w 37"/>
                  <a:gd name="T2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2">
                    <a:moveTo>
                      <a:pt x="3" y="6"/>
                    </a:moveTo>
                    <a:cubicBezTo>
                      <a:pt x="7" y="11"/>
                      <a:pt x="12" y="14"/>
                      <a:pt x="15" y="20"/>
                    </a:cubicBezTo>
                    <a:cubicBezTo>
                      <a:pt x="17" y="23"/>
                      <a:pt x="21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30" y="18"/>
                      <a:pt x="30" y="18"/>
                      <a:pt x="34" y="24"/>
                    </a:cubicBezTo>
                    <a:cubicBezTo>
                      <a:pt x="34" y="29"/>
                      <a:pt x="37" y="35"/>
                      <a:pt x="31" y="40"/>
                    </a:cubicBezTo>
                    <a:cubicBezTo>
                      <a:pt x="30" y="40"/>
                      <a:pt x="31" y="41"/>
                      <a:pt x="31" y="42"/>
                    </a:cubicBezTo>
                    <a:cubicBezTo>
                      <a:pt x="33" y="47"/>
                      <a:pt x="30" y="50"/>
                      <a:pt x="26" y="52"/>
                    </a:cubicBezTo>
                    <a:cubicBezTo>
                      <a:pt x="21" y="44"/>
                      <a:pt x="14" y="37"/>
                      <a:pt x="11" y="28"/>
                    </a:cubicBezTo>
                    <a:cubicBezTo>
                      <a:pt x="9" y="20"/>
                      <a:pt x="4" y="14"/>
                      <a:pt x="1" y="7"/>
                    </a:cubicBezTo>
                    <a:cubicBezTo>
                      <a:pt x="0" y="4"/>
                      <a:pt x="1" y="3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2"/>
                      <a:pt x="4" y="4"/>
                      <a:pt x="3" y="6"/>
                    </a:cubicBezTo>
                    <a:close/>
                  </a:path>
                </a:pathLst>
              </a:custGeom>
              <a:solidFill>
                <a:srgbClr val="F9F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5745C37D-EFE9-71BD-324F-59AFB6E14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1731"/>
                <a:ext cx="201" cy="134"/>
              </a:xfrm>
              <a:custGeom>
                <a:avLst/>
                <a:gdLst>
                  <a:gd name="T0" fmla="*/ 0 w 47"/>
                  <a:gd name="T1" fmla="*/ 18 h 31"/>
                  <a:gd name="T2" fmla="*/ 2 w 47"/>
                  <a:gd name="T3" fmla="*/ 16 h 31"/>
                  <a:gd name="T4" fmla="*/ 7 w 47"/>
                  <a:gd name="T5" fmla="*/ 16 h 31"/>
                  <a:gd name="T6" fmla="*/ 12 w 47"/>
                  <a:gd name="T7" fmla="*/ 16 h 31"/>
                  <a:gd name="T8" fmla="*/ 12 w 47"/>
                  <a:gd name="T9" fmla="*/ 11 h 31"/>
                  <a:gd name="T10" fmla="*/ 11 w 47"/>
                  <a:gd name="T11" fmla="*/ 9 h 31"/>
                  <a:gd name="T12" fmla="*/ 14 w 47"/>
                  <a:gd name="T13" fmla="*/ 9 h 31"/>
                  <a:gd name="T14" fmla="*/ 27 w 47"/>
                  <a:gd name="T15" fmla="*/ 7 h 31"/>
                  <a:gd name="T16" fmla="*/ 29 w 47"/>
                  <a:gd name="T17" fmla="*/ 5 h 31"/>
                  <a:gd name="T18" fmla="*/ 32 w 47"/>
                  <a:gd name="T19" fmla="*/ 3 h 31"/>
                  <a:gd name="T20" fmla="*/ 33 w 47"/>
                  <a:gd name="T21" fmla="*/ 0 h 31"/>
                  <a:gd name="T22" fmla="*/ 35 w 47"/>
                  <a:gd name="T23" fmla="*/ 1 h 31"/>
                  <a:gd name="T24" fmla="*/ 36 w 47"/>
                  <a:gd name="T25" fmla="*/ 7 h 31"/>
                  <a:gd name="T26" fmla="*/ 32 w 47"/>
                  <a:gd name="T27" fmla="*/ 16 h 31"/>
                  <a:gd name="T28" fmla="*/ 31 w 47"/>
                  <a:gd name="T29" fmla="*/ 20 h 31"/>
                  <a:gd name="T30" fmla="*/ 34 w 47"/>
                  <a:gd name="T31" fmla="*/ 21 h 31"/>
                  <a:gd name="T32" fmla="*/ 36 w 47"/>
                  <a:gd name="T33" fmla="*/ 18 h 31"/>
                  <a:gd name="T34" fmla="*/ 43 w 47"/>
                  <a:gd name="T35" fmla="*/ 13 h 31"/>
                  <a:gd name="T36" fmla="*/ 47 w 47"/>
                  <a:gd name="T37" fmla="*/ 19 h 31"/>
                  <a:gd name="T38" fmla="*/ 39 w 47"/>
                  <a:gd name="T39" fmla="*/ 19 h 31"/>
                  <a:gd name="T40" fmla="*/ 35 w 47"/>
                  <a:gd name="T41" fmla="*/ 27 h 31"/>
                  <a:gd name="T42" fmla="*/ 22 w 47"/>
                  <a:gd name="T43" fmla="*/ 28 h 31"/>
                  <a:gd name="T44" fmla="*/ 22 w 47"/>
                  <a:gd name="T45" fmla="*/ 28 h 31"/>
                  <a:gd name="T46" fmla="*/ 21 w 47"/>
                  <a:gd name="T47" fmla="*/ 27 h 31"/>
                  <a:gd name="T48" fmla="*/ 6 w 47"/>
                  <a:gd name="T49" fmla="*/ 21 h 31"/>
                  <a:gd name="T50" fmla="*/ 0 w 47"/>
                  <a:gd name="T51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31">
                    <a:moveTo>
                      <a:pt x="0" y="18"/>
                    </a:moveTo>
                    <a:cubicBezTo>
                      <a:pt x="1" y="17"/>
                      <a:pt x="2" y="17"/>
                      <a:pt x="2" y="16"/>
                    </a:cubicBezTo>
                    <a:cubicBezTo>
                      <a:pt x="3" y="13"/>
                      <a:pt x="4" y="11"/>
                      <a:pt x="7" y="16"/>
                    </a:cubicBezTo>
                    <a:cubicBezTo>
                      <a:pt x="8" y="18"/>
                      <a:pt x="10" y="18"/>
                      <a:pt x="12" y="16"/>
                    </a:cubicBezTo>
                    <a:cubicBezTo>
                      <a:pt x="15" y="15"/>
                      <a:pt x="13" y="13"/>
                      <a:pt x="12" y="11"/>
                    </a:cubicBezTo>
                    <a:cubicBezTo>
                      <a:pt x="11" y="11"/>
                      <a:pt x="10" y="10"/>
                      <a:pt x="11" y="9"/>
                    </a:cubicBezTo>
                    <a:cubicBezTo>
                      <a:pt x="12" y="7"/>
                      <a:pt x="13" y="9"/>
                      <a:pt x="14" y="9"/>
                    </a:cubicBezTo>
                    <a:cubicBezTo>
                      <a:pt x="18" y="13"/>
                      <a:pt x="25" y="11"/>
                      <a:pt x="27" y="7"/>
                    </a:cubicBezTo>
                    <a:cubicBezTo>
                      <a:pt x="27" y="5"/>
                      <a:pt x="28" y="4"/>
                      <a:pt x="29" y="5"/>
                    </a:cubicBezTo>
                    <a:cubicBezTo>
                      <a:pt x="32" y="6"/>
                      <a:pt x="32" y="5"/>
                      <a:pt x="32" y="3"/>
                    </a:cubicBezTo>
                    <a:cubicBezTo>
                      <a:pt x="31" y="2"/>
                      <a:pt x="31" y="0"/>
                      <a:pt x="33" y="0"/>
                    </a:cubicBezTo>
                    <a:cubicBezTo>
                      <a:pt x="34" y="0"/>
                      <a:pt x="34" y="1"/>
                      <a:pt x="35" y="1"/>
                    </a:cubicBezTo>
                    <a:cubicBezTo>
                      <a:pt x="37" y="3"/>
                      <a:pt x="37" y="5"/>
                      <a:pt x="36" y="7"/>
                    </a:cubicBezTo>
                    <a:cubicBezTo>
                      <a:pt x="35" y="10"/>
                      <a:pt x="31" y="12"/>
                      <a:pt x="32" y="16"/>
                    </a:cubicBezTo>
                    <a:cubicBezTo>
                      <a:pt x="30" y="17"/>
                      <a:pt x="30" y="18"/>
                      <a:pt x="31" y="20"/>
                    </a:cubicBezTo>
                    <a:cubicBezTo>
                      <a:pt x="32" y="20"/>
                      <a:pt x="32" y="21"/>
                      <a:pt x="34" y="21"/>
                    </a:cubicBezTo>
                    <a:cubicBezTo>
                      <a:pt x="35" y="20"/>
                      <a:pt x="36" y="19"/>
                      <a:pt x="36" y="18"/>
                    </a:cubicBezTo>
                    <a:cubicBezTo>
                      <a:pt x="36" y="12"/>
                      <a:pt x="40" y="12"/>
                      <a:pt x="43" y="13"/>
                    </a:cubicBezTo>
                    <a:cubicBezTo>
                      <a:pt x="45" y="14"/>
                      <a:pt x="46" y="17"/>
                      <a:pt x="47" y="19"/>
                    </a:cubicBezTo>
                    <a:cubicBezTo>
                      <a:pt x="45" y="23"/>
                      <a:pt x="42" y="22"/>
                      <a:pt x="39" y="19"/>
                    </a:cubicBezTo>
                    <a:cubicBezTo>
                      <a:pt x="43" y="26"/>
                      <a:pt x="43" y="26"/>
                      <a:pt x="35" y="27"/>
                    </a:cubicBezTo>
                    <a:cubicBezTo>
                      <a:pt x="31" y="27"/>
                      <a:pt x="27" y="31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1" y="27"/>
                      <a:pt x="21" y="27"/>
                    </a:cubicBezTo>
                    <a:cubicBezTo>
                      <a:pt x="15" y="27"/>
                      <a:pt x="11" y="23"/>
                      <a:pt x="6" y="21"/>
                    </a:cubicBezTo>
                    <a:cubicBezTo>
                      <a:pt x="4" y="20"/>
                      <a:pt x="2" y="19"/>
                      <a:pt x="0" y="18"/>
                    </a:cubicBezTo>
                    <a:close/>
                  </a:path>
                </a:pathLst>
              </a:custGeom>
              <a:solidFill>
                <a:srgbClr val="F8B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EC11371B-780A-F088-05C7-9F6070380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" y="1171"/>
                <a:ext cx="150" cy="155"/>
              </a:xfrm>
              <a:custGeom>
                <a:avLst/>
                <a:gdLst>
                  <a:gd name="T0" fmla="*/ 17 w 35"/>
                  <a:gd name="T1" fmla="*/ 0 h 36"/>
                  <a:gd name="T2" fmla="*/ 22 w 35"/>
                  <a:gd name="T3" fmla="*/ 4 h 36"/>
                  <a:gd name="T4" fmla="*/ 27 w 35"/>
                  <a:gd name="T5" fmla="*/ 28 h 36"/>
                  <a:gd name="T6" fmla="*/ 5 w 35"/>
                  <a:gd name="T7" fmla="*/ 26 h 36"/>
                  <a:gd name="T8" fmla="*/ 0 w 35"/>
                  <a:gd name="T9" fmla="*/ 20 h 36"/>
                  <a:gd name="T10" fmla="*/ 17 w 3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cubicBezTo>
                      <a:pt x="18" y="2"/>
                      <a:pt x="20" y="4"/>
                      <a:pt x="22" y="4"/>
                    </a:cubicBezTo>
                    <a:cubicBezTo>
                      <a:pt x="32" y="9"/>
                      <a:pt x="35" y="20"/>
                      <a:pt x="27" y="28"/>
                    </a:cubicBezTo>
                    <a:cubicBezTo>
                      <a:pt x="17" y="36"/>
                      <a:pt x="13" y="36"/>
                      <a:pt x="5" y="26"/>
                    </a:cubicBezTo>
                    <a:cubicBezTo>
                      <a:pt x="3" y="25"/>
                      <a:pt x="2" y="22"/>
                      <a:pt x="0" y="20"/>
                    </a:cubicBezTo>
                    <a:cubicBezTo>
                      <a:pt x="3" y="12"/>
                      <a:pt x="8" y="4"/>
                      <a:pt x="17" y="0"/>
                    </a:cubicBezTo>
                    <a:close/>
                  </a:path>
                </a:pathLst>
              </a:custGeom>
              <a:solidFill>
                <a:srgbClr val="9DD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6CDFF4DD-1106-519D-7845-0EC14C18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1412"/>
                <a:ext cx="372" cy="47"/>
              </a:xfrm>
              <a:custGeom>
                <a:avLst/>
                <a:gdLst>
                  <a:gd name="T0" fmla="*/ 81 w 87"/>
                  <a:gd name="T1" fmla="*/ 1 h 11"/>
                  <a:gd name="T2" fmla="*/ 85 w 87"/>
                  <a:gd name="T3" fmla="*/ 6 h 11"/>
                  <a:gd name="T4" fmla="*/ 80 w 87"/>
                  <a:gd name="T5" fmla="*/ 7 h 11"/>
                  <a:gd name="T6" fmla="*/ 27 w 87"/>
                  <a:gd name="T7" fmla="*/ 10 h 11"/>
                  <a:gd name="T8" fmla="*/ 25 w 87"/>
                  <a:gd name="T9" fmla="*/ 10 h 11"/>
                  <a:gd name="T10" fmla="*/ 0 w 87"/>
                  <a:gd name="T11" fmla="*/ 7 h 11"/>
                  <a:gd name="T12" fmla="*/ 2 w 87"/>
                  <a:gd name="T13" fmla="*/ 6 h 11"/>
                  <a:gd name="T14" fmla="*/ 7 w 87"/>
                  <a:gd name="T15" fmla="*/ 2 h 11"/>
                  <a:gd name="T16" fmla="*/ 18 w 87"/>
                  <a:gd name="T17" fmla="*/ 2 h 11"/>
                  <a:gd name="T18" fmla="*/ 22 w 87"/>
                  <a:gd name="T19" fmla="*/ 1 h 11"/>
                  <a:gd name="T20" fmla="*/ 76 w 87"/>
                  <a:gd name="T21" fmla="*/ 0 h 11"/>
                  <a:gd name="T22" fmla="*/ 81 w 87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11">
                    <a:moveTo>
                      <a:pt x="81" y="1"/>
                    </a:moveTo>
                    <a:cubicBezTo>
                      <a:pt x="82" y="3"/>
                      <a:pt x="87" y="2"/>
                      <a:pt x="85" y="6"/>
                    </a:cubicBezTo>
                    <a:cubicBezTo>
                      <a:pt x="83" y="7"/>
                      <a:pt x="82" y="8"/>
                      <a:pt x="80" y="7"/>
                    </a:cubicBezTo>
                    <a:cubicBezTo>
                      <a:pt x="62" y="8"/>
                      <a:pt x="45" y="10"/>
                      <a:pt x="27" y="10"/>
                    </a:cubicBezTo>
                    <a:cubicBezTo>
                      <a:pt x="26" y="10"/>
                      <a:pt x="26" y="10"/>
                      <a:pt x="25" y="10"/>
                    </a:cubicBezTo>
                    <a:cubicBezTo>
                      <a:pt x="17" y="11"/>
                      <a:pt x="8" y="10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1" y="1"/>
                      <a:pt x="3" y="1"/>
                      <a:pt x="7" y="2"/>
                    </a:cubicBezTo>
                    <a:cubicBezTo>
                      <a:pt x="11" y="3"/>
                      <a:pt x="14" y="5"/>
                      <a:pt x="18" y="2"/>
                    </a:cubicBezTo>
                    <a:cubicBezTo>
                      <a:pt x="19" y="1"/>
                      <a:pt x="21" y="1"/>
                      <a:pt x="22" y="1"/>
                    </a:cubicBezTo>
                    <a:cubicBezTo>
                      <a:pt x="40" y="2"/>
                      <a:pt x="58" y="2"/>
                      <a:pt x="76" y="0"/>
                    </a:cubicBezTo>
                    <a:cubicBezTo>
                      <a:pt x="78" y="0"/>
                      <a:pt x="80" y="0"/>
                      <a:pt x="81" y="1"/>
                    </a:cubicBezTo>
                    <a:close/>
                  </a:path>
                </a:pathLst>
              </a:custGeom>
              <a:solidFill>
                <a:srgbClr val="847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9B108C3D-142D-2F97-8D33-7C328D5B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1097"/>
                <a:ext cx="179" cy="293"/>
              </a:xfrm>
              <a:custGeom>
                <a:avLst/>
                <a:gdLst>
                  <a:gd name="T0" fmla="*/ 0 w 42"/>
                  <a:gd name="T1" fmla="*/ 66 h 68"/>
                  <a:gd name="T2" fmla="*/ 6 w 42"/>
                  <a:gd name="T3" fmla="*/ 58 h 68"/>
                  <a:gd name="T4" fmla="*/ 5 w 42"/>
                  <a:gd name="T5" fmla="*/ 49 h 68"/>
                  <a:gd name="T6" fmla="*/ 5 w 42"/>
                  <a:gd name="T7" fmla="*/ 45 h 68"/>
                  <a:gd name="T8" fmla="*/ 30 w 42"/>
                  <a:gd name="T9" fmla="*/ 20 h 68"/>
                  <a:gd name="T10" fmla="*/ 34 w 42"/>
                  <a:gd name="T11" fmla="*/ 15 h 68"/>
                  <a:gd name="T12" fmla="*/ 35 w 42"/>
                  <a:gd name="T13" fmla="*/ 10 h 68"/>
                  <a:gd name="T14" fmla="*/ 36 w 42"/>
                  <a:gd name="T15" fmla="*/ 0 h 68"/>
                  <a:gd name="T16" fmla="*/ 39 w 42"/>
                  <a:gd name="T17" fmla="*/ 3 h 68"/>
                  <a:gd name="T18" fmla="*/ 39 w 42"/>
                  <a:gd name="T19" fmla="*/ 16 h 68"/>
                  <a:gd name="T20" fmla="*/ 29 w 42"/>
                  <a:gd name="T21" fmla="*/ 38 h 68"/>
                  <a:gd name="T22" fmla="*/ 25 w 42"/>
                  <a:gd name="T23" fmla="*/ 42 h 68"/>
                  <a:gd name="T24" fmla="*/ 21 w 42"/>
                  <a:gd name="T25" fmla="*/ 50 h 68"/>
                  <a:gd name="T26" fmla="*/ 21 w 42"/>
                  <a:gd name="T27" fmla="*/ 53 h 68"/>
                  <a:gd name="T28" fmla="*/ 10 w 42"/>
                  <a:gd name="T29" fmla="*/ 66 h 68"/>
                  <a:gd name="T30" fmla="*/ 0 w 42"/>
                  <a:gd name="T31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68">
                    <a:moveTo>
                      <a:pt x="0" y="66"/>
                    </a:moveTo>
                    <a:cubicBezTo>
                      <a:pt x="2" y="63"/>
                      <a:pt x="4" y="60"/>
                      <a:pt x="6" y="58"/>
                    </a:cubicBezTo>
                    <a:cubicBezTo>
                      <a:pt x="11" y="54"/>
                      <a:pt x="8" y="51"/>
                      <a:pt x="5" y="49"/>
                    </a:cubicBezTo>
                    <a:cubicBezTo>
                      <a:pt x="2" y="47"/>
                      <a:pt x="3" y="45"/>
                      <a:pt x="5" y="45"/>
                    </a:cubicBezTo>
                    <a:cubicBezTo>
                      <a:pt x="21" y="44"/>
                      <a:pt x="25" y="31"/>
                      <a:pt x="30" y="20"/>
                    </a:cubicBezTo>
                    <a:cubicBezTo>
                      <a:pt x="31" y="18"/>
                      <a:pt x="32" y="16"/>
                      <a:pt x="34" y="15"/>
                    </a:cubicBezTo>
                    <a:cubicBezTo>
                      <a:pt x="37" y="13"/>
                      <a:pt x="37" y="12"/>
                      <a:pt x="35" y="10"/>
                    </a:cubicBezTo>
                    <a:cubicBezTo>
                      <a:pt x="33" y="7"/>
                      <a:pt x="31" y="3"/>
                      <a:pt x="36" y="0"/>
                    </a:cubicBezTo>
                    <a:cubicBezTo>
                      <a:pt x="37" y="1"/>
                      <a:pt x="39" y="1"/>
                      <a:pt x="39" y="3"/>
                    </a:cubicBezTo>
                    <a:cubicBezTo>
                      <a:pt x="42" y="7"/>
                      <a:pt x="41" y="12"/>
                      <a:pt x="39" y="16"/>
                    </a:cubicBezTo>
                    <a:cubicBezTo>
                      <a:pt x="37" y="24"/>
                      <a:pt x="34" y="32"/>
                      <a:pt x="29" y="38"/>
                    </a:cubicBezTo>
                    <a:cubicBezTo>
                      <a:pt x="28" y="40"/>
                      <a:pt x="27" y="42"/>
                      <a:pt x="25" y="42"/>
                    </a:cubicBezTo>
                    <a:cubicBezTo>
                      <a:pt x="21" y="44"/>
                      <a:pt x="19" y="45"/>
                      <a:pt x="21" y="50"/>
                    </a:cubicBezTo>
                    <a:cubicBezTo>
                      <a:pt x="22" y="51"/>
                      <a:pt x="21" y="52"/>
                      <a:pt x="21" y="53"/>
                    </a:cubicBezTo>
                    <a:cubicBezTo>
                      <a:pt x="17" y="57"/>
                      <a:pt x="15" y="62"/>
                      <a:pt x="10" y="66"/>
                    </a:cubicBezTo>
                    <a:cubicBezTo>
                      <a:pt x="7" y="66"/>
                      <a:pt x="3" y="68"/>
                      <a:pt x="0" y="66"/>
                    </a:cubicBezTo>
                    <a:close/>
                  </a:path>
                </a:pathLst>
              </a:custGeom>
              <a:solidFill>
                <a:srgbClr val="BB9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22648AF3-5583-CDE8-722F-3EA0C8B8C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145"/>
                <a:ext cx="227" cy="90"/>
              </a:xfrm>
              <a:custGeom>
                <a:avLst/>
                <a:gdLst>
                  <a:gd name="T0" fmla="*/ 0 w 53"/>
                  <a:gd name="T1" fmla="*/ 16 h 21"/>
                  <a:gd name="T2" fmla="*/ 8 w 53"/>
                  <a:gd name="T3" fmla="*/ 1 h 21"/>
                  <a:gd name="T4" fmla="*/ 15 w 53"/>
                  <a:gd name="T5" fmla="*/ 5 h 21"/>
                  <a:gd name="T6" fmla="*/ 31 w 53"/>
                  <a:gd name="T7" fmla="*/ 2 h 21"/>
                  <a:gd name="T8" fmla="*/ 48 w 53"/>
                  <a:gd name="T9" fmla="*/ 4 h 21"/>
                  <a:gd name="T10" fmla="*/ 52 w 53"/>
                  <a:gd name="T11" fmla="*/ 10 h 21"/>
                  <a:gd name="T12" fmla="*/ 51 w 53"/>
                  <a:gd name="T13" fmla="*/ 12 h 21"/>
                  <a:gd name="T14" fmla="*/ 49 w 53"/>
                  <a:gd name="T15" fmla="*/ 13 h 21"/>
                  <a:gd name="T16" fmla="*/ 45 w 53"/>
                  <a:gd name="T17" fmla="*/ 15 h 21"/>
                  <a:gd name="T18" fmla="*/ 18 w 53"/>
                  <a:gd name="T19" fmla="*/ 17 h 21"/>
                  <a:gd name="T20" fmla="*/ 0 w 53"/>
                  <a:gd name="T21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21">
                    <a:moveTo>
                      <a:pt x="0" y="16"/>
                    </a:moveTo>
                    <a:cubicBezTo>
                      <a:pt x="3" y="11"/>
                      <a:pt x="3" y="5"/>
                      <a:pt x="8" y="1"/>
                    </a:cubicBezTo>
                    <a:cubicBezTo>
                      <a:pt x="9" y="4"/>
                      <a:pt x="12" y="4"/>
                      <a:pt x="15" y="5"/>
                    </a:cubicBezTo>
                    <a:cubicBezTo>
                      <a:pt x="20" y="5"/>
                      <a:pt x="26" y="3"/>
                      <a:pt x="31" y="2"/>
                    </a:cubicBezTo>
                    <a:cubicBezTo>
                      <a:pt x="37" y="0"/>
                      <a:pt x="42" y="1"/>
                      <a:pt x="48" y="4"/>
                    </a:cubicBezTo>
                    <a:cubicBezTo>
                      <a:pt x="50" y="5"/>
                      <a:pt x="53" y="7"/>
                      <a:pt x="52" y="10"/>
                    </a:cubicBezTo>
                    <a:cubicBezTo>
                      <a:pt x="52" y="11"/>
                      <a:pt x="52" y="12"/>
                      <a:pt x="51" y="12"/>
                    </a:cubicBezTo>
                    <a:cubicBezTo>
                      <a:pt x="50" y="13"/>
                      <a:pt x="50" y="13"/>
                      <a:pt x="49" y="13"/>
                    </a:cubicBezTo>
                    <a:cubicBezTo>
                      <a:pt x="48" y="14"/>
                      <a:pt x="46" y="14"/>
                      <a:pt x="45" y="15"/>
                    </a:cubicBezTo>
                    <a:cubicBezTo>
                      <a:pt x="37" y="21"/>
                      <a:pt x="27" y="20"/>
                      <a:pt x="18" y="17"/>
                    </a:cubicBezTo>
                    <a:cubicBezTo>
                      <a:pt x="12" y="15"/>
                      <a:pt x="6" y="13"/>
                      <a:pt x="0" y="16"/>
                    </a:cubicBezTo>
                    <a:close/>
                  </a:path>
                </a:pathLst>
              </a:custGeom>
              <a:solidFill>
                <a:srgbClr val="FAD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1E9965-7774-8182-DD6D-F490DDAA9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787"/>
                <a:ext cx="376" cy="293"/>
              </a:xfrm>
              <a:custGeom>
                <a:avLst/>
                <a:gdLst>
                  <a:gd name="T0" fmla="*/ 7 w 88"/>
                  <a:gd name="T1" fmla="*/ 49 h 68"/>
                  <a:gd name="T2" fmla="*/ 43 w 88"/>
                  <a:gd name="T3" fmla="*/ 16 h 68"/>
                  <a:gd name="T4" fmla="*/ 80 w 88"/>
                  <a:gd name="T5" fmla="*/ 1 h 68"/>
                  <a:gd name="T6" fmla="*/ 88 w 88"/>
                  <a:gd name="T7" fmla="*/ 0 h 68"/>
                  <a:gd name="T8" fmla="*/ 88 w 88"/>
                  <a:gd name="T9" fmla="*/ 2 h 68"/>
                  <a:gd name="T10" fmla="*/ 60 w 88"/>
                  <a:gd name="T11" fmla="*/ 14 h 68"/>
                  <a:gd name="T12" fmla="*/ 55 w 88"/>
                  <a:gd name="T13" fmla="*/ 15 h 68"/>
                  <a:gd name="T14" fmla="*/ 52 w 88"/>
                  <a:gd name="T15" fmla="*/ 17 h 68"/>
                  <a:gd name="T16" fmla="*/ 45 w 88"/>
                  <a:gd name="T17" fmla="*/ 23 h 68"/>
                  <a:gd name="T18" fmla="*/ 36 w 88"/>
                  <a:gd name="T19" fmla="*/ 29 h 68"/>
                  <a:gd name="T20" fmla="*/ 32 w 88"/>
                  <a:gd name="T21" fmla="*/ 34 h 68"/>
                  <a:gd name="T22" fmla="*/ 27 w 88"/>
                  <a:gd name="T23" fmla="*/ 37 h 68"/>
                  <a:gd name="T24" fmla="*/ 16 w 88"/>
                  <a:gd name="T25" fmla="*/ 55 h 68"/>
                  <a:gd name="T26" fmla="*/ 15 w 88"/>
                  <a:gd name="T27" fmla="*/ 59 h 68"/>
                  <a:gd name="T28" fmla="*/ 12 w 88"/>
                  <a:gd name="T29" fmla="*/ 61 h 68"/>
                  <a:gd name="T30" fmla="*/ 11 w 88"/>
                  <a:gd name="T31" fmla="*/ 58 h 68"/>
                  <a:gd name="T32" fmla="*/ 8 w 88"/>
                  <a:gd name="T33" fmla="*/ 65 h 68"/>
                  <a:gd name="T34" fmla="*/ 4 w 88"/>
                  <a:gd name="T35" fmla="*/ 68 h 68"/>
                  <a:gd name="T36" fmla="*/ 4 w 88"/>
                  <a:gd name="T37" fmla="*/ 68 h 68"/>
                  <a:gd name="T38" fmla="*/ 2 w 88"/>
                  <a:gd name="T39" fmla="*/ 61 h 68"/>
                  <a:gd name="T40" fmla="*/ 2 w 88"/>
                  <a:gd name="T41" fmla="*/ 56 h 68"/>
                  <a:gd name="T42" fmla="*/ 7 w 88"/>
                  <a:gd name="T43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68">
                    <a:moveTo>
                      <a:pt x="7" y="49"/>
                    </a:moveTo>
                    <a:cubicBezTo>
                      <a:pt x="18" y="36"/>
                      <a:pt x="29" y="24"/>
                      <a:pt x="43" y="16"/>
                    </a:cubicBezTo>
                    <a:cubicBezTo>
                      <a:pt x="55" y="10"/>
                      <a:pt x="67" y="5"/>
                      <a:pt x="80" y="1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88" y="1"/>
                      <a:pt x="88" y="1"/>
                      <a:pt x="88" y="2"/>
                    </a:cubicBezTo>
                    <a:cubicBezTo>
                      <a:pt x="78" y="4"/>
                      <a:pt x="68" y="8"/>
                      <a:pt x="60" y="14"/>
                    </a:cubicBezTo>
                    <a:cubicBezTo>
                      <a:pt x="58" y="15"/>
                      <a:pt x="57" y="15"/>
                      <a:pt x="55" y="15"/>
                    </a:cubicBezTo>
                    <a:cubicBezTo>
                      <a:pt x="54" y="15"/>
                      <a:pt x="53" y="15"/>
                      <a:pt x="52" y="17"/>
                    </a:cubicBezTo>
                    <a:cubicBezTo>
                      <a:pt x="52" y="21"/>
                      <a:pt x="48" y="22"/>
                      <a:pt x="45" y="23"/>
                    </a:cubicBezTo>
                    <a:cubicBezTo>
                      <a:pt x="41" y="24"/>
                      <a:pt x="39" y="26"/>
                      <a:pt x="36" y="29"/>
                    </a:cubicBezTo>
                    <a:cubicBezTo>
                      <a:pt x="34" y="30"/>
                      <a:pt x="33" y="32"/>
                      <a:pt x="32" y="34"/>
                    </a:cubicBezTo>
                    <a:cubicBezTo>
                      <a:pt x="31" y="36"/>
                      <a:pt x="29" y="37"/>
                      <a:pt x="27" y="37"/>
                    </a:cubicBezTo>
                    <a:cubicBezTo>
                      <a:pt x="21" y="42"/>
                      <a:pt x="14" y="46"/>
                      <a:pt x="16" y="55"/>
                    </a:cubicBezTo>
                    <a:cubicBezTo>
                      <a:pt x="16" y="57"/>
                      <a:pt x="15" y="58"/>
                      <a:pt x="15" y="59"/>
                    </a:cubicBezTo>
                    <a:cubicBezTo>
                      <a:pt x="14" y="60"/>
                      <a:pt x="13" y="61"/>
                      <a:pt x="12" y="61"/>
                    </a:cubicBezTo>
                    <a:cubicBezTo>
                      <a:pt x="10" y="60"/>
                      <a:pt x="10" y="59"/>
                      <a:pt x="11" y="58"/>
                    </a:cubicBezTo>
                    <a:cubicBezTo>
                      <a:pt x="11" y="60"/>
                      <a:pt x="10" y="63"/>
                      <a:pt x="8" y="65"/>
                    </a:cubicBezTo>
                    <a:cubicBezTo>
                      <a:pt x="7" y="67"/>
                      <a:pt x="6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2" y="66"/>
                      <a:pt x="6" y="63"/>
                      <a:pt x="2" y="61"/>
                    </a:cubicBezTo>
                    <a:cubicBezTo>
                      <a:pt x="0" y="61"/>
                      <a:pt x="1" y="58"/>
                      <a:pt x="2" y="56"/>
                    </a:cubicBezTo>
                    <a:cubicBezTo>
                      <a:pt x="4" y="54"/>
                      <a:pt x="6" y="51"/>
                      <a:pt x="7" y="49"/>
                    </a:cubicBezTo>
                    <a:close/>
                  </a:path>
                </a:pathLst>
              </a:custGeom>
              <a:solidFill>
                <a:srgbClr val="FAF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 35">
                <a:extLst>
                  <a:ext uri="{FF2B5EF4-FFF2-40B4-BE49-F238E27FC236}">
                    <a16:creationId xmlns:a16="http://schemas.microsoft.com/office/drawing/2014/main" id="{2A7CE8E3-63F5-3E14-741D-7C3F40DC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007"/>
                <a:ext cx="175" cy="151"/>
              </a:xfrm>
              <a:custGeom>
                <a:avLst/>
                <a:gdLst>
                  <a:gd name="T0" fmla="*/ 12 w 41"/>
                  <a:gd name="T1" fmla="*/ 0 h 35"/>
                  <a:gd name="T2" fmla="*/ 31 w 41"/>
                  <a:gd name="T3" fmla="*/ 5 h 35"/>
                  <a:gd name="T4" fmla="*/ 33 w 41"/>
                  <a:gd name="T5" fmla="*/ 6 h 35"/>
                  <a:gd name="T6" fmla="*/ 34 w 41"/>
                  <a:gd name="T7" fmla="*/ 14 h 35"/>
                  <a:gd name="T8" fmla="*/ 25 w 41"/>
                  <a:gd name="T9" fmla="*/ 13 h 35"/>
                  <a:gd name="T10" fmla="*/ 20 w 41"/>
                  <a:gd name="T11" fmla="*/ 11 h 35"/>
                  <a:gd name="T12" fmla="*/ 17 w 41"/>
                  <a:gd name="T13" fmla="*/ 13 h 35"/>
                  <a:gd name="T14" fmla="*/ 19 w 41"/>
                  <a:gd name="T15" fmla="*/ 16 h 35"/>
                  <a:gd name="T16" fmla="*/ 32 w 41"/>
                  <a:gd name="T17" fmla="*/ 19 h 35"/>
                  <a:gd name="T18" fmla="*/ 38 w 41"/>
                  <a:gd name="T19" fmla="*/ 20 h 35"/>
                  <a:gd name="T20" fmla="*/ 33 w 41"/>
                  <a:gd name="T21" fmla="*/ 22 h 35"/>
                  <a:gd name="T22" fmla="*/ 41 w 41"/>
                  <a:gd name="T23" fmla="*/ 30 h 35"/>
                  <a:gd name="T24" fmla="*/ 34 w 41"/>
                  <a:gd name="T25" fmla="*/ 34 h 35"/>
                  <a:gd name="T26" fmla="*/ 27 w 41"/>
                  <a:gd name="T27" fmla="*/ 30 h 35"/>
                  <a:gd name="T28" fmla="*/ 18 w 41"/>
                  <a:gd name="T29" fmla="*/ 29 h 35"/>
                  <a:gd name="T30" fmla="*/ 3 w 41"/>
                  <a:gd name="T31" fmla="*/ 23 h 35"/>
                  <a:gd name="T32" fmla="*/ 2 w 41"/>
                  <a:gd name="T33" fmla="*/ 19 h 35"/>
                  <a:gd name="T34" fmla="*/ 9 w 41"/>
                  <a:gd name="T35" fmla="*/ 10 h 35"/>
                  <a:gd name="T36" fmla="*/ 12 w 4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35">
                    <a:moveTo>
                      <a:pt x="12" y="0"/>
                    </a:moveTo>
                    <a:cubicBezTo>
                      <a:pt x="19" y="0"/>
                      <a:pt x="25" y="2"/>
                      <a:pt x="31" y="5"/>
                    </a:cubicBezTo>
                    <a:cubicBezTo>
                      <a:pt x="32" y="5"/>
                      <a:pt x="33" y="6"/>
                      <a:pt x="33" y="6"/>
                    </a:cubicBezTo>
                    <a:cubicBezTo>
                      <a:pt x="39" y="9"/>
                      <a:pt x="39" y="10"/>
                      <a:pt x="34" y="14"/>
                    </a:cubicBezTo>
                    <a:cubicBezTo>
                      <a:pt x="31" y="15"/>
                      <a:pt x="28" y="14"/>
                      <a:pt x="25" y="13"/>
                    </a:cubicBezTo>
                    <a:cubicBezTo>
                      <a:pt x="23" y="12"/>
                      <a:pt x="22" y="11"/>
                      <a:pt x="20" y="11"/>
                    </a:cubicBezTo>
                    <a:cubicBezTo>
                      <a:pt x="19" y="11"/>
                      <a:pt x="18" y="11"/>
                      <a:pt x="17" y="13"/>
                    </a:cubicBezTo>
                    <a:cubicBezTo>
                      <a:pt x="16" y="14"/>
                      <a:pt x="17" y="15"/>
                      <a:pt x="19" y="16"/>
                    </a:cubicBezTo>
                    <a:cubicBezTo>
                      <a:pt x="23" y="18"/>
                      <a:pt x="27" y="19"/>
                      <a:pt x="32" y="19"/>
                    </a:cubicBezTo>
                    <a:cubicBezTo>
                      <a:pt x="34" y="19"/>
                      <a:pt x="36" y="19"/>
                      <a:pt x="38" y="20"/>
                    </a:cubicBezTo>
                    <a:cubicBezTo>
                      <a:pt x="37" y="22"/>
                      <a:pt x="37" y="22"/>
                      <a:pt x="33" y="22"/>
                    </a:cubicBezTo>
                    <a:cubicBezTo>
                      <a:pt x="35" y="25"/>
                      <a:pt x="39" y="26"/>
                      <a:pt x="41" y="30"/>
                    </a:cubicBezTo>
                    <a:cubicBezTo>
                      <a:pt x="40" y="32"/>
                      <a:pt x="38" y="35"/>
                      <a:pt x="34" y="34"/>
                    </a:cubicBezTo>
                    <a:cubicBezTo>
                      <a:pt x="33" y="31"/>
                      <a:pt x="31" y="30"/>
                      <a:pt x="27" y="30"/>
                    </a:cubicBezTo>
                    <a:cubicBezTo>
                      <a:pt x="24" y="30"/>
                      <a:pt x="21" y="30"/>
                      <a:pt x="18" y="29"/>
                    </a:cubicBezTo>
                    <a:cubicBezTo>
                      <a:pt x="13" y="27"/>
                      <a:pt x="9" y="23"/>
                      <a:pt x="3" y="23"/>
                    </a:cubicBezTo>
                    <a:cubicBezTo>
                      <a:pt x="1" y="23"/>
                      <a:pt x="0" y="22"/>
                      <a:pt x="2" y="19"/>
                    </a:cubicBezTo>
                    <a:cubicBezTo>
                      <a:pt x="9" y="18"/>
                      <a:pt x="9" y="17"/>
                      <a:pt x="9" y="10"/>
                    </a:cubicBezTo>
                    <a:cubicBezTo>
                      <a:pt x="9" y="6"/>
                      <a:pt x="8" y="2"/>
                      <a:pt x="12" y="0"/>
                    </a:cubicBezTo>
                    <a:close/>
                  </a:path>
                </a:pathLst>
              </a:custGeom>
              <a:solidFill>
                <a:srgbClr val="B7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 36">
                <a:extLst>
                  <a:ext uri="{FF2B5EF4-FFF2-40B4-BE49-F238E27FC236}">
                    <a16:creationId xmlns:a16="http://schemas.microsoft.com/office/drawing/2014/main" id="{851D6564-A47A-F3B9-5770-1A8783105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" y="1149"/>
                <a:ext cx="214" cy="259"/>
              </a:xfrm>
              <a:custGeom>
                <a:avLst/>
                <a:gdLst>
                  <a:gd name="T0" fmla="*/ 42 w 50"/>
                  <a:gd name="T1" fmla="*/ 1 h 60"/>
                  <a:gd name="T2" fmla="*/ 44 w 50"/>
                  <a:gd name="T3" fmla="*/ 3 h 60"/>
                  <a:gd name="T4" fmla="*/ 44 w 50"/>
                  <a:gd name="T5" fmla="*/ 32 h 60"/>
                  <a:gd name="T6" fmla="*/ 22 w 50"/>
                  <a:gd name="T7" fmla="*/ 56 h 60"/>
                  <a:gd name="T8" fmla="*/ 1 w 50"/>
                  <a:gd name="T9" fmla="*/ 51 h 60"/>
                  <a:gd name="T10" fmla="*/ 1 w 50"/>
                  <a:gd name="T11" fmla="*/ 47 h 60"/>
                  <a:gd name="T12" fmla="*/ 6 w 50"/>
                  <a:gd name="T13" fmla="*/ 48 h 60"/>
                  <a:gd name="T14" fmla="*/ 22 w 50"/>
                  <a:gd name="T15" fmla="*/ 47 h 60"/>
                  <a:gd name="T16" fmla="*/ 37 w 50"/>
                  <a:gd name="T17" fmla="*/ 13 h 60"/>
                  <a:gd name="T18" fmla="*/ 35 w 50"/>
                  <a:gd name="T19" fmla="*/ 2 h 60"/>
                  <a:gd name="T20" fmla="*/ 42 w 50"/>
                  <a:gd name="T21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0">
                    <a:moveTo>
                      <a:pt x="42" y="1"/>
                    </a:moveTo>
                    <a:cubicBezTo>
                      <a:pt x="42" y="2"/>
                      <a:pt x="43" y="2"/>
                      <a:pt x="44" y="3"/>
                    </a:cubicBezTo>
                    <a:cubicBezTo>
                      <a:pt x="50" y="12"/>
                      <a:pt x="49" y="22"/>
                      <a:pt x="44" y="32"/>
                    </a:cubicBezTo>
                    <a:cubicBezTo>
                      <a:pt x="39" y="42"/>
                      <a:pt x="33" y="51"/>
                      <a:pt x="22" y="56"/>
                    </a:cubicBezTo>
                    <a:cubicBezTo>
                      <a:pt x="15" y="60"/>
                      <a:pt x="6" y="57"/>
                      <a:pt x="1" y="51"/>
                    </a:cubicBezTo>
                    <a:cubicBezTo>
                      <a:pt x="1" y="49"/>
                      <a:pt x="0" y="48"/>
                      <a:pt x="1" y="47"/>
                    </a:cubicBezTo>
                    <a:cubicBezTo>
                      <a:pt x="3" y="45"/>
                      <a:pt x="5" y="47"/>
                      <a:pt x="6" y="48"/>
                    </a:cubicBezTo>
                    <a:cubicBezTo>
                      <a:pt x="13" y="52"/>
                      <a:pt x="16" y="52"/>
                      <a:pt x="22" y="47"/>
                    </a:cubicBezTo>
                    <a:cubicBezTo>
                      <a:pt x="33" y="38"/>
                      <a:pt x="36" y="26"/>
                      <a:pt x="37" y="13"/>
                    </a:cubicBezTo>
                    <a:cubicBezTo>
                      <a:pt x="37" y="9"/>
                      <a:pt x="33" y="6"/>
                      <a:pt x="35" y="2"/>
                    </a:cubicBezTo>
                    <a:cubicBezTo>
                      <a:pt x="37" y="0"/>
                      <a:pt x="39" y="1"/>
                      <a:pt x="42" y="1"/>
                    </a:cubicBezTo>
                    <a:close/>
                  </a:path>
                </a:pathLst>
              </a:custGeom>
              <a:solidFill>
                <a:srgbClr val="138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 37">
                <a:extLst>
                  <a:ext uri="{FF2B5EF4-FFF2-40B4-BE49-F238E27FC236}">
                    <a16:creationId xmlns:a16="http://schemas.microsoft.com/office/drawing/2014/main" id="{D11D9AAC-4075-B825-A05B-6440CC206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192"/>
                <a:ext cx="265" cy="117"/>
              </a:xfrm>
              <a:custGeom>
                <a:avLst/>
                <a:gdLst>
                  <a:gd name="T0" fmla="*/ 52 w 62"/>
                  <a:gd name="T1" fmla="*/ 1 h 27"/>
                  <a:gd name="T2" fmla="*/ 53 w 62"/>
                  <a:gd name="T3" fmla="*/ 1 h 27"/>
                  <a:gd name="T4" fmla="*/ 58 w 62"/>
                  <a:gd name="T5" fmla="*/ 0 h 27"/>
                  <a:gd name="T6" fmla="*/ 57 w 62"/>
                  <a:gd name="T7" fmla="*/ 5 h 27"/>
                  <a:gd name="T8" fmla="*/ 48 w 62"/>
                  <a:gd name="T9" fmla="*/ 15 h 27"/>
                  <a:gd name="T10" fmla="*/ 60 w 62"/>
                  <a:gd name="T11" fmla="*/ 17 h 27"/>
                  <a:gd name="T12" fmla="*/ 61 w 62"/>
                  <a:gd name="T13" fmla="*/ 21 h 27"/>
                  <a:gd name="T14" fmla="*/ 52 w 62"/>
                  <a:gd name="T15" fmla="*/ 24 h 27"/>
                  <a:gd name="T16" fmla="*/ 50 w 62"/>
                  <a:gd name="T17" fmla="*/ 25 h 27"/>
                  <a:gd name="T18" fmla="*/ 32 w 62"/>
                  <a:gd name="T19" fmla="*/ 20 h 27"/>
                  <a:gd name="T20" fmla="*/ 26 w 62"/>
                  <a:gd name="T21" fmla="*/ 21 h 27"/>
                  <a:gd name="T22" fmla="*/ 26 w 62"/>
                  <a:gd name="T23" fmla="*/ 22 h 27"/>
                  <a:gd name="T24" fmla="*/ 20 w 62"/>
                  <a:gd name="T25" fmla="*/ 25 h 27"/>
                  <a:gd name="T26" fmla="*/ 9 w 62"/>
                  <a:gd name="T27" fmla="*/ 23 h 27"/>
                  <a:gd name="T28" fmla="*/ 0 w 62"/>
                  <a:gd name="T29" fmla="*/ 20 h 27"/>
                  <a:gd name="T30" fmla="*/ 0 w 62"/>
                  <a:gd name="T31" fmla="*/ 16 h 27"/>
                  <a:gd name="T32" fmla="*/ 11 w 62"/>
                  <a:gd name="T33" fmla="*/ 18 h 27"/>
                  <a:gd name="T34" fmla="*/ 19 w 62"/>
                  <a:gd name="T35" fmla="*/ 16 h 27"/>
                  <a:gd name="T36" fmla="*/ 17 w 62"/>
                  <a:gd name="T37" fmla="*/ 8 h 27"/>
                  <a:gd name="T38" fmla="*/ 10 w 62"/>
                  <a:gd name="T39" fmla="*/ 4 h 27"/>
                  <a:gd name="T40" fmla="*/ 13 w 62"/>
                  <a:gd name="T41" fmla="*/ 3 h 27"/>
                  <a:gd name="T42" fmla="*/ 27 w 62"/>
                  <a:gd name="T43" fmla="*/ 8 h 27"/>
                  <a:gd name="T44" fmla="*/ 44 w 62"/>
                  <a:gd name="T45" fmla="*/ 7 h 27"/>
                  <a:gd name="T46" fmla="*/ 52 w 62"/>
                  <a:gd name="T4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27">
                    <a:moveTo>
                      <a:pt x="52" y="1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5" y="0"/>
                      <a:pt x="56" y="0"/>
                      <a:pt x="58" y="0"/>
                    </a:cubicBezTo>
                    <a:cubicBezTo>
                      <a:pt x="60" y="2"/>
                      <a:pt x="58" y="4"/>
                      <a:pt x="57" y="5"/>
                    </a:cubicBezTo>
                    <a:cubicBezTo>
                      <a:pt x="54" y="8"/>
                      <a:pt x="52" y="12"/>
                      <a:pt x="48" y="15"/>
                    </a:cubicBezTo>
                    <a:cubicBezTo>
                      <a:pt x="53" y="15"/>
                      <a:pt x="56" y="17"/>
                      <a:pt x="60" y="17"/>
                    </a:cubicBezTo>
                    <a:cubicBezTo>
                      <a:pt x="62" y="17"/>
                      <a:pt x="62" y="19"/>
                      <a:pt x="61" y="21"/>
                    </a:cubicBezTo>
                    <a:cubicBezTo>
                      <a:pt x="59" y="24"/>
                      <a:pt x="54" y="21"/>
                      <a:pt x="52" y="24"/>
                    </a:cubicBezTo>
                    <a:cubicBezTo>
                      <a:pt x="51" y="25"/>
                      <a:pt x="51" y="25"/>
                      <a:pt x="50" y="25"/>
                    </a:cubicBezTo>
                    <a:cubicBezTo>
                      <a:pt x="44" y="25"/>
                      <a:pt x="38" y="21"/>
                      <a:pt x="32" y="20"/>
                    </a:cubicBezTo>
                    <a:cubicBezTo>
                      <a:pt x="30" y="20"/>
                      <a:pt x="28" y="18"/>
                      <a:pt x="26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7"/>
                      <a:pt x="23" y="25"/>
                      <a:pt x="20" y="25"/>
                    </a:cubicBezTo>
                    <a:cubicBezTo>
                      <a:pt x="16" y="23"/>
                      <a:pt x="13" y="23"/>
                      <a:pt x="9" y="23"/>
                    </a:cubicBezTo>
                    <a:cubicBezTo>
                      <a:pt x="5" y="24"/>
                      <a:pt x="2" y="24"/>
                      <a:pt x="0" y="20"/>
                    </a:cubicBezTo>
                    <a:cubicBezTo>
                      <a:pt x="0" y="19"/>
                      <a:pt x="0" y="18"/>
                      <a:pt x="0" y="16"/>
                    </a:cubicBezTo>
                    <a:cubicBezTo>
                      <a:pt x="4" y="18"/>
                      <a:pt x="7" y="19"/>
                      <a:pt x="11" y="18"/>
                    </a:cubicBezTo>
                    <a:cubicBezTo>
                      <a:pt x="13" y="17"/>
                      <a:pt x="17" y="19"/>
                      <a:pt x="19" y="16"/>
                    </a:cubicBezTo>
                    <a:cubicBezTo>
                      <a:pt x="21" y="12"/>
                      <a:pt x="21" y="10"/>
                      <a:pt x="17" y="8"/>
                    </a:cubicBezTo>
                    <a:cubicBezTo>
                      <a:pt x="15" y="7"/>
                      <a:pt x="12" y="7"/>
                      <a:pt x="10" y="4"/>
                    </a:cubicBezTo>
                    <a:cubicBezTo>
                      <a:pt x="10" y="3"/>
                      <a:pt x="11" y="2"/>
                      <a:pt x="13" y="3"/>
                    </a:cubicBezTo>
                    <a:cubicBezTo>
                      <a:pt x="18" y="4"/>
                      <a:pt x="23" y="4"/>
                      <a:pt x="27" y="8"/>
                    </a:cubicBezTo>
                    <a:cubicBezTo>
                      <a:pt x="33" y="13"/>
                      <a:pt x="38" y="13"/>
                      <a:pt x="44" y="7"/>
                    </a:cubicBezTo>
                    <a:cubicBezTo>
                      <a:pt x="47" y="5"/>
                      <a:pt x="49" y="2"/>
                      <a:pt x="52" y="1"/>
                    </a:cubicBezTo>
                    <a:close/>
                  </a:path>
                </a:pathLst>
              </a:custGeom>
              <a:solidFill>
                <a:srgbClr val="F08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 38">
                <a:extLst>
                  <a:ext uri="{FF2B5EF4-FFF2-40B4-BE49-F238E27FC236}">
                    <a16:creationId xmlns:a16="http://schemas.microsoft.com/office/drawing/2014/main" id="{A1FC966A-C36B-DC72-5018-32F0307C9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029"/>
                <a:ext cx="230" cy="120"/>
              </a:xfrm>
              <a:custGeom>
                <a:avLst/>
                <a:gdLst>
                  <a:gd name="T0" fmla="*/ 19 w 54"/>
                  <a:gd name="T1" fmla="*/ 3 h 28"/>
                  <a:gd name="T2" fmla="*/ 24 w 54"/>
                  <a:gd name="T3" fmla="*/ 1 h 28"/>
                  <a:gd name="T4" fmla="*/ 27 w 54"/>
                  <a:gd name="T5" fmla="*/ 1 h 28"/>
                  <a:gd name="T6" fmla="*/ 34 w 54"/>
                  <a:gd name="T7" fmla="*/ 9 h 28"/>
                  <a:gd name="T8" fmla="*/ 46 w 54"/>
                  <a:gd name="T9" fmla="*/ 9 h 28"/>
                  <a:gd name="T10" fmla="*/ 54 w 54"/>
                  <a:gd name="T11" fmla="*/ 11 h 28"/>
                  <a:gd name="T12" fmla="*/ 54 w 54"/>
                  <a:gd name="T13" fmla="*/ 14 h 28"/>
                  <a:gd name="T14" fmla="*/ 38 w 54"/>
                  <a:gd name="T15" fmla="*/ 20 h 28"/>
                  <a:gd name="T16" fmla="*/ 43 w 54"/>
                  <a:gd name="T17" fmla="*/ 27 h 28"/>
                  <a:gd name="T18" fmla="*/ 37 w 54"/>
                  <a:gd name="T19" fmla="*/ 26 h 28"/>
                  <a:gd name="T20" fmla="*/ 17 w 54"/>
                  <a:gd name="T21" fmla="*/ 23 h 28"/>
                  <a:gd name="T22" fmla="*/ 6 w 54"/>
                  <a:gd name="T23" fmla="*/ 23 h 28"/>
                  <a:gd name="T24" fmla="*/ 1 w 54"/>
                  <a:gd name="T25" fmla="*/ 20 h 28"/>
                  <a:gd name="T26" fmla="*/ 5 w 54"/>
                  <a:gd name="T27" fmla="*/ 17 h 28"/>
                  <a:gd name="T28" fmla="*/ 21 w 54"/>
                  <a:gd name="T29" fmla="*/ 13 h 28"/>
                  <a:gd name="T30" fmla="*/ 16 w 54"/>
                  <a:gd name="T31" fmla="*/ 9 h 28"/>
                  <a:gd name="T32" fmla="*/ 19 w 54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8">
                    <a:moveTo>
                      <a:pt x="19" y="3"/>
                    </a:moveTo>
                    <a:cubicBezTo>
                      <a:pt x="20" y="2"/>
                      <a:pt x="22" y="1"/>
                      <a:pt x="24" y="1"/>
                    </a:cubicBezTo>
                    <a:cubicBezTo>
                      <a:pt x="25" y="1"/>
                      <a:pt x="26" y="0"/>
                      <a:pt x="27" y="1"/>
                    </a:cubicBezTo>
                    <a:cubicBezTo>
                      <a:pt x="26" y="3"/>
                      <a:pt x="31" y="9"/>
                      <a:pt x="34" y="9"/>
                    </a:cubicBezTo>
                    <a:cubicBezTo>
                      <a:pt x="38" y="9"/>
                      <a:pt x="42" y="9"/>
                      <a:pt x="46" y="9"/>
                    </a:cubicBezTo>
                    <a:cubicBezTo>
                      <a:pt x="49" y="9"/>
                      <a:pt x="52" y="9"/>
                      <a:pt x="54" y="11"/>
                    </a:cubicBezTo>
                    <a:cubicBezTo>
                      <a:pt x="54" y="12"/>
                      <a:pt x="54" y="13"/>
                      <a:pt x="54" y="14"/>
                    </a:cubicBezTo>
                    <a:cubicBezTo>
                      <a:pt x="49" y="19"/>
                      <a:pt x="43" y="20"/>
                      <a:pt x="38" y="20"/>
                    </a:cubicBezTo>
                    <a:cubicBezTo>
                      <a:pt x="44" y="19"/>
                      <a:pt x="45" y="20"/>
                      <a:pt x="43" y="27"/>
                    </a:cubicBezTo>
                    <a:cubicBezTo>
                      <a:pt x="41" y="28"/>
                      <a:pt x="39" y="27"/>
                      <a:pt x="37" y="26"/>
                    </a:cubicBezTo>
                    <a:cubicBezTo>
                      <a:pt x="31" y="22"/>
                      <a:pt x="24" y="22"/>
                      <a:pt x="17" y="23"/>
                    </a:cubicBezTo>
                    <a:cubicBezTo>
                      <a:pt x="14" y="23"/>
                      <a:pt x="10" y="23"/>
                      <a:pt x="6" y="23"/>
                    </a:cubicBezTo>
                    <a:cubicBezTo>
                      <a:pt x="4" y="23"/>
                      <a:pt x="1" y="23"/>
                      <a:pt x="1" y="20"/>
                    </a:cubicBezTo>
                    <a:cubicBezTo>
                      <a:pt x="0" y="17"/>
                      <a:pt x="4" y="17"/>
                      <a:pt x="5" y="17"/>
                    </a:cubicBezTo>
                    <a:cubicBezTo>
                      <a:pt x="10" y="15"/>
                      <a:pt x="16" y="14"/>
                      <a:pt x="21" y="13"/>
                    </a:cubicBezTo>
                    <a:cubicBezTo>
                      <a:pt x="18" y="13"/>
                      <a:pt x="16" y="12"/>
                      <a:pt x="16" y="9"/>
                    </a:cubicBezTo>
                    <a:cubicBezTo>
                      <a:pt x="15" y="6"/>
                      <a:pt x="17" y="5"/>
                      <a:pt x="19" y="3"/>
                    </a:cubicBezTo>
                    <a:close/>
                  </a:path>
                </a:pathLst>
              </a:custGeom>
              <a:solidFill>
                <a:srgbClr val="E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 39">
                <a:extLst>
                  <a:ext uri="{FF2B5EF4-FFF2-40B4-BE49-F238E27FC236}">
                    <a16:creationId xmlns:a16="http://schemas.microsoft.com/office/drawing/2014/main" id="{65694C86-5AB8-00BD-B2B4-8B3F43967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175"/>
                <a:ext cx="86" cy="215"/>
              </a:xfrm>
              <a:custGeom>
                <a:avLst/>
                <a:gdLst>
                  <a:gd name="T0" fmla="*/ 3 w 20"/>
                  <a:gd name="T1" fmla="*/ 24 h 50"/>
                  <a:gd name="T2" fmla="*/ 3 w 20"/>
                  <a:gd name="T3" fmla="*/ 13 h 50"/>
                  <a:gd name="T4" fmla="*/ 0 w 20"/>
                  <a:gd name="T5" fmla="*/ 3 h 50"/>
                  <a:gd name="T6" fmla="*/ 3 w 20"/>
                  <a:gd name="T7" fmla="*/ 2 h 50"/>
                  <a:gd name="T8" fmla="*/ 17 w 20"/>
                  <a:gd name="T9" fmla="*/ 40 h 50"/>
                  <a:gd name="T10" fmla="*/ 14 w 20"/>
                  <a:gd name="T11" fmla="*/ 49 h 50"/>
                  <a:gd name="T12" fmla="*/ 9 w 20"/>
                  <a:gd name="T13" fmla="*/ 46 h 50"/>
                  <a:gd name="T14" fmla="*/ 8 w 20"/>
                  <a:gd name="T15" fmla="*/ 29 h 50"/>
                  <a:gd name="T16" fmla="*/ 3 w 20"/>
                  <a:gd name="T17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0">
                    <a:moveTo>
                      <a:pt x="3" y="24"/>
                    </a:moveTo>
                    <a:cubicBezTo>
                      <a:pt x="3" y="20"/>
                      <a:pt x="4" y="17"/>
                      <a:pt x="3" y="13"/>
                    </a:cubicBezTo>
                    <a:cubicBezTo>
                      <a:pt x="1" y="10"/>
                      <a:pt x="1" y="7"/>
                      <a:pt x="0" y="3"/>
                    </a:cubicBezTo>
                    <a:cubicBezTo>
                      <a:pt x="0" y="2"/>
                      <a:pt x="0" y="0"/>
                      <a:pt x="3" y="2"/>
                    </a:cubicBezTo>
                    <a:cubicBezTo>
                      <a:pt x="16" y="11"/>
                      <a:pt x="20" y="25"/>
                      <a:pt x="17" y="40"/>
                    </a:cubicBezTo>
                    <a:cubicBezTo>
                      <a:pt x="17" y="43"/>
                      <a:pt x="16" y="46"/>
                      <a:pt x="14" y="49"/>
                    </a:cubicBezTo>
                    <a:cubicBezTo>
                      <a:pt x="11" y="50"/>
                      <a:pt x="10" y="48"/>
                      <a:pt x="9" y="46"/>
                    </a:cubicBezTo>
                    <a:cubicBezTo>
                      <a:pt x="7" y="40"/>
                      <a:pt x="6" y="35"/>
                      <a:pt x="8" y="29"/>
                    </a:cubicBezTo>
                    <a:cubicBezTo>
                      <a:pt x="10" y="24"/>
                      <a:pt x="8" y="22"/>
                      <a:pt x="3" y="24"/>
                    </a:cubicBezTo>
                    <a:close/>
                  </a:path>
                </a:pathLst>
              </a:custGeom>
              <a:solidFill>
                <a:srgbClr val="0F4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 40">
                <a:extLst>
                  <a:ext uri="{FF2B5EF4-FFF2-40B4-BE49-F238E27FC236}">
                    <a16:creationId xmlns:a16="http://schemas.microsoft.com/office/drawing/2014/main" id="{6FCCEFF9-9B99-3AD9-F62C-CF4B1573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1240"/>
                <a:ext cx="149" cy="120"/>
              </a:xfrm>
              <a:custGeom>
                <a:avLst/>
                <a:gdLst>
                  <a:gd name="T0" fmla="*/ 3 w 35"/>
                  <a:gd name="T1" fmla="*/ 3 h 28"/>
                  <a:gd name="T2" fmla="*/ 8 w 35"/>
                  <a:gd name="T3" fmla="*/ 4 h 28"/>
                  <a:gd name="T4" fmla="*/ 14 w 35"/>
                  <a:gd name="T5" fmla="*/ 1 h 28"/>
                  <a:gd name="T6" fmla="*/ 11 w 35"/>
                  <a:gd name="T7" fmla="*/ 8 h 28"/>
                  <a:gd name="T8" fmla="*/ 11 w 35"/>
                  <a:gd name="T9" fmla="*/ 15 h 28"/>
                  <a:gd name="T10" fmla="*/ 19 w 35"/>
                  <a:gd name="T11" fmla="*/ 15 h 28"/>
                  <a:gd name="T12" fmla="*/ 24 w 35"/>
                  <a:gd name="T13" fmla="*/ 3 h 28"/>
                  <a:gd name="T14" fmla="*/ 24 w 35"/>
                  <a:gd name="T15" fmla="*/ 0 h 28"/>
                  <a:gd name="T16" fmla="*/ 28 w 35"/>
                  <a:gd name="T17" fmla="*/ 3 h 28"/>
                  <a:gd name="T18" fmla="*/ 33 w 35"/>
                  <a:gd name="T19" fmla="*/ 14 h 28"/>
                  <a:gd name="T20" fmla="*/ 31 w 35"/>
                  <a:gd name="T21" fmla="*/ 22 h 28"/>
                  <a:gd name="T22" fmla="*/ 14 w 35"/>
                  <a:gd name="T23" fmla="*/ 28 h 28"/>
                  <a:gd name="T24" fmla="*/ 5 w 35"/>
                  <a:gd name="T25" fmla="*/ 22 h 28"/>
                  <a:gd name="T26" fmla="*/ 0 w 35"/>
                  <a:gd name="T27" fmla="*/ 11 h 28"/>
                  <a:gd name="T28" fmla="*/ 3 w 35"/>
                  <a:gd name="T2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8">
                    <a:moveTo>
                      <a:pt x="3" y="3"/>
                    </a:moveTo>
                    <a:cubicBezTo>
                      <a:pt x="4" y="6"/>
                      <a:pt x="6" y="6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5" y="4"/>
                      <a:pt x="12" y="5"/>
                      <a:pt x="11" y="8"/>
                    </a:cubicBezTo>
                    <a:cubicBezTo>
                      <a:pt x="10" y="10"/>
                      <a:pt x="8" y="13"/>
                      <a:pt x="11" y="15"/>
                    </a:cubicBezTo>
                    <a:cubicBezTo>
                      <a:pt x="14" y="17"/>
                      <a:pt x="17" y="18"/>
                      <a:pt x="19" y="15"/>
                    </a:cubicBezTo>
                    <a:cubicBezTo>
                      <a:pt x="23" y="12"/>
                      <a:pt x="25" y="8"/>
                      <a:pt x="24" y="3"/>
                    </a:cubicBezTo>
                    <a:cubicBezTo>
                      <a:pt x="24" y="2"/>
                      <a:pt x="23" y="1"/>
                      <a:pt x="24" y="0"/>
                    </a:cubicBezTo>
                    <a:cubicBezTo>
                      <a:pt x="26" y="0"/>
                      <a:pt x="27" y="1"/>
                      <a:pt x="28" y="3"/>
                    </a:cubicBezTo>
                    <a:cubicBezTo>
                      <a:pt x="29" y="7"/>
                      <a:pt x="31" y="10"/>
                      <a:pt x="33" y="14"/>
                    </a:cubicBezTo>
                    <a:cubicBezTo>
                      <a:pt x="35" y="17"/>
                      <a:pt x="35" y="20"/>
                      <a:pt x="31" y="22"/>
                    </a:cubicBezTo>
                    <a:cubicBezTo>
                      <a:pt x="26" y="25"/>
                      <a:pt x="20" y="26"/>
                      <a:pt x="14" y="28"/>
                    </a:cubicBezTo>
                    <a:cubicBezTo>
                      <a:pt x="11" y="28"/>
                      <a:pt x="7" y="26"/>
                      <a:pt x="5" y="22"/>
                    </a:cubicBezTo>
                    <a:cubicBezTo>
                      <a:pt x="4" y="18"/>
                      <a:pt x="2" y="15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lose/>
                  </a:path>
                </a:pathLst>
              </a:custGeom>
              <a:solidFill>
                <a:srgbClr val="287A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0" name="Freeform 41">
                <a:extLst>
                  <a:ext uri="{FF2B5EF4-FFF2-40B4-BE49-F238E27FC236}">
                    <a16:creationId xmlns:a16="http://schemas.microsoft.com/office/drawing/2014/main" id="{2346B718-0903-DDDA-EC34-E21685A8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162"/>
                <a:ext cx="149" cy="160"/>
              </a:xfrm>
              <a:custGeom>
                <a:avLst/>
                <a:gdLst>
                  <a:gd name="T0" fmla="*/ 4 w 35"/>
                  <a:gd name="T1" fmla="*/ 25 h 37"/>
                  <a:gd name="T2" fmla="*/ 35 w 35"/>
                  <a:gd name="T3" fmla="*/ 0 h 37"/>
                  <a:gd name="T4" fmla="*/ 35 w 35"/>
                  <a:gd name="T5" fmla="*/ 1 h 37"/>
                  <a:gd name="T6" fmla="*/ 30 w 35"/>
                  <a:gd name="T7" fmla="*/ 11 h 37"/>
                  <a:gd name="T8" fmla="*/ 25 w 35"/>
                  <a:gd name="T9" fmla="*/ 20 h 37"/>
                  <a:gd name="T10" fmla="*/ 24 w 35"/>
                  <a:gd name="T11" fmla="*/ 20 h 37"/>
                  <a:gd name="T12" fmla="*/ 18 w 35"/>
                  <a:gd name="T13" fmla="*/ 19 h 37"/>
                  <a:gd name="T14" fmla="*/ 19 w 35"/>
                  <a:gd name="T15" fmla="*/ 27 h 37"/>
                  <a:gd name="T16" fmla="*/ 22 w 35"/>
                  <a:gd name="T17" fmla="*/ 29 h 37"/>
                  <a:gd name="T18" fmla="*/ 18 w 35"/>
                  <a:gd name="T19" fmla="*/ 33 h 37"/>
                  <a:gd name="T20" fmla="*/ 9 w 35"/>
                  <a:gd name="T21" fmla="*/ 34 h 37"/>
                  <a:gd name="T22" fmla="*/ 3 w 35"/>
                  <a:gd name="T23" fmla="*/ 37 h 37"/>
                  <a:gd name="T24" fmla="*/ 4 w 35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7">
                    <a:moveTo>
                      <a:pt x="4" y="25"/>
                    </a:moveTo>
                    <a:cubicBezTo>
                      <a:pt x="7" y="11"/>
                      <a:pt x="21" y="0"/>
                      <a:pt x="35" y="0"/>
                    </a:cubicBezTo>
                    <a:cubicBezTo>
                      <a:pt x="35" y="0"/>
                      <a:pt x="35" y="1"/>
                      <a:pt x="35" y="1"/>
                    </a:cubicBezTo>
                    <a:cubicBezTo>
                      <a:pt x="32" y="4"/>
                      <a:pt x="30" y="6"/>
                      <a:pt x="30" y="11"/>
                    </a:cubicBezTo>
                    <a:cubicBezTo>
                      <a:pt x="30" y="14"/>
                      <a:pt x="27" y="17"/>
                      <a:pt x="25" y="20"/>
                    </a:cubicBezTo>
                    <a:cubicBezTo>
                      <a:pt x="25" y="20"/>
                      <a:pt x="24" y="20"/>
                      <a:pt x="24" y="20"/>
                    </a:cubicBezTo>
                    <a:cubicBezTo>
                      <a:pt x="22" y="18"/>
                      <a:pt x="20" y="15"/>
                      <a:pt x="18" y="19"/>
                    </a:cubicBezTo>
                    <a:cubicBezTo>
                      <a:pt x="17" y="21"/>
                      <a:pt x="15" y="24"/>
                      <a:pt x="19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3" y="33"/>
                      <a:pt x="21" y="35"/>
                      <a:pt x="18" y="33"/>
                    </a:cubicBezTo>
                    <a:cubicBezTo>
                      <a:pt x="14" y="29"/>
                      <a:pt x="12" y="33"/>
                      <a:pt x="9" y="34"/>
                    </a:cubicBezTo>
                    <a:cubicBezTo>
                      <a:pt x="6" y="33"/>
                      <a:pt x="5" y="36"/>
                      <a:pt x="3" y="37"/>
                    </a:cubicBezTo>
                    <a:cubicBezTo>
                      <a:pt x="0" y="33"/>
                      <a:pt x="4" y="29"/>
                      <a:pt x="4" y="25"/>
                    </a:cubicBezTo>
                    <a:close/>
                  </a:path>
                </a:pathLst>
              </a:custGeom>
              <a:solidFill>
                <a:srgbClr val="E98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1" name="Freeform 42">
                <a:extLst>
                  <a:ext uri="{FF2B5EF4-FFF2-40B4-BE49-F238E27FC236}">
                    <a16:creationId xmlns:a16="http://schemas.microsoft.com/office/drawing/2014/main" id="{28E70230-A496-B5DA-F04A-F8FE349BA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7" y="1382"/>
                <a:ext cx="141" cy="82"/>
              </a:xfrm>
              <a:custGeom>
                <a:avLst/>
                <a:gdLst>
                  <a:gd name="T0" fmla="*/ 0 w 33"/>
                  <a:gd name="T1" fmla="*/ 13 h 19"/>
                  <a:gd name="T2" fmla="*/ 25 w 33"/>
                  <a:gd name="T3" fmla="*/ 0 h 19"/>
                  <a:gd name="T4" fmla="*/ 32 w 33"/>
                  <a:gd name="T5" fmla="*/ 12 h 19"/>
                  <a:gd name="T6" fmla="*/ 0 w 33"/>
                  <a:gd name="T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9">
                    <a:moveTo>
                      <a:pt x="0" y="13"/>
                    </a:moveTo>
                    <a:cubicBezTo>
                      <a:pt x="7" y="7"/>
                      <a:pt x="15" y="1"/>
                      <a:pt x="25" y="0"/>
                    </a:cubicBezTo>
                    <a:cubicBezTo>
                      <a:pt x="30" y="0"/>
                      <a:pt x="33" y="7"/>
                      <a:pt x="32" y="12"/>
                    </a:cubicBezTo>
                    <a:cubicBezTo>
                      <a:pt x="21" y="18"/>
                      <a:pt x="11" y="19"/>
                      <a:pt x="0" y="13"/>
                    </a:cubicBezTo>
                    <a:close/>
                  </a:path>
                </a:pathLst>
              </a:custGeom>
              <a:solidFill>
                <a:srgbClr val="222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2" name="Freeform 43">
                <a:extLst>
                  <a:ext uri="{FF2B5EF4-FFF2-40B4-BE49-F238E27FC236}">
                    <a16:creationId xmlns:a16="http://schemas.microsoft.com/office/drawing/2014/main" id="{1A3DDA43-F915-6737-AA42-C462FD1B0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257"/>
                <a:ext cx="90" cy="125"/>
              </a:xfrm>
              <a:custGeom>
                <a:avLst/>
                <a:gdLst>
                  <a:gd name="T0" fmla="*/ 18 w 21"/>
                  <a:gd name="T1" fmla="*/ 28 h 29"/>
                  <a:gd name="T2" fmla="*/ 2 w 21"/>
                  <a:gd name="T3" fmla="*/ 17 h 29"/>
                  <a:gd name="T4" fmla="*/ 12 w 21"/>
                  <a:gd name="T5" fmla="*/ 1 h 29"/>
                  <a:gd name="T6" fmla="*/ 19 w 21"/>
                  <a:gd name="T7" fmla="*/ 2 h 29"/>
                  <a:gd name="T8" fmla="*/ 20 w 21"/>
                  <a:gd name="T9" fmla="*/ 8 h 29"/>
                  <a:gd name="T10" fmla="*/ 19 w 21"/>
                  <a:gd name="T11" fmla="*/ 23 h 29"/>
                  <a:gd name="T12" fmla="*/ 18 w 21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9">
                    <a:moveTo>
                      <a:pt x="18" y="28"/>
                    </a:moveTo>
                    <a:cubicBezTo>
                      <a:pt x="10" y="29"/>
                      <a:pt x="4" y="25"/>
                      <a:pt x="2" y="17"/>
                    </a:cubicBezTo>
                    <a:cubicBezTo>
                      <a:pt x="0" y="10"/>
                      <a:pt x="4" y="4"/>
                      <a:pt x="12" y="1"/>
                    </a:cubicBezTo>
                    <a:cubicBezTo>
                      <a:pt x="15" y="1"/>
                      <a:pt x="17" y="0"/>
                      <a:pt x="19" y="2"/>
                    </a:cubicBezTo>
                    <a:cubicBezTo>
                      <a:pt x="21" y="4"/>
                      <a:pt x="20" y="6"/>
                      <a:pt x="20" y="8"/>
                    </a:cubicBezTo>
                    <a:cubicBezTo>
                      <a:pt x="20" y="13"/>
                      <a:pt x="18" y="18"/>
                      <a:pt x="19" y="23"/>
                    </a:cubicBezTo>
                    <a:cubicBezTo>
                      <a:pt x="20" y="25"/>
                      <a:pt x="19" y="26"/>
                      <a:pt x="18" y="28"/>
                    </a:cubicBezTo>
                    <a:close/>
                  </a:path>
                </a:pathLst>
              </a:custGeom>
              <a:solidFill>
                <a:srgbClr val="EB6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3" name="Freeform 44">
                <a:extLst>
                  <a:ext uri="{FF2B5EF4-FFF2-40B4-BE49-F238E27FC236}">
                    <a16:creationId xmlns:a16="http://schemas.microsoft.com/office/drawing/2014/main" id="{D04C360B-FDCF-BA3F-7522-D20E7ACB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1408"/>
                <a:ext cx="453" cy="271"/>
              </a:xfrm>
              <a:custGeom>
                <a:avLst/>
                <a:gdLst>
                  <a:gd name="T0" fmla="*/ 87 w 106"/>
                  <a:gd name="T1" fmla="*/ 13 h 63"/>
                  <a:gd name="T2" fmla="*/ 92 w 106"/>
                  <a:gd name="T3" fmla="*/ 13 h 63"/>
                  <a:gd name="T4" fmla="*/ 99 w 106"/>
                  <a:gd name="T5" fmla="*/ 13 h 63"/>
                  <a:gd name="T6" fmla="*/ 106 w 106"/>
                  <a:gd name="T7" fmla="*/ 0 h 63"/>
                  <a:gd name="T8" fmla="*/ 95 w 106"/>
                  <a:gd name="T9" fmla="*/ 24 h 63"/>
                  <a:gd name="T10" fmla="*/ 5 w 106"/>
                  <a:gd name="T11" fmla="*/ 49 h 63"/>
                  <a:gd name="T12" fmla="*/ 1 w 106"/>
                  <a:gd name="T13" fmla="*/ 42 h 63"/>
                  <a:gd name="T14" fmla="*/ 4 w 106"/>
                  <a:gd name="T15" fmla="*/ 41 h 63"/>
                  <a:gd name="T16" fmla="*/ 12 w 106"/>
                  <a:gd name="T17" fmla="*/ 44 h 63"/>
                  <a:gd name="T18" fmla="*/ 37 w 106"/>
                  <a:gd name="T19" fmla="*/ 51 h 63"/>
                  <a:gd name="T20" fmla="*/ 54 w 106"/>
                  <a:gd name="T21" fmla="*/ 49 h 63"/>
                  <a:gd name="T22" fmla="*/ 83 w 106"/>
                  <a:gd name="T23" fmla="*/ 32 h 63"/>
                  <a:gd name="T24" fmla="*/ 87 w 106"/>
                  <a:gd name="T25" fmla="*/ 28 h 63"/>
                  <a:gd name="T26" fmla="*/ 92 w 106"/>
                  <a:gd name="T27" fmla="*/ 22 h 63"/>
                  <a:gd name="T28" fmla="*/ 89 w 106"/>
                  <a:gd name="T29" fmla="*/ 17 h 63"/>
                  <a:gd name="T30" fmla="*/ 87 w 106"/>
                  <a:gd name="T31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63">
                    <a:moveTo>
                      <a:pt x="87" y="13"/>
                    </a:moveTo>
                    <a:cubicBezTo>
                      <a:pt x="88" y="13"/>
                      <a:pt x="90" y="13"/>
                      <a:pt x="92" y="13"/>
                    </a:cubicBezTo>
                    <a:cubicBezTo>
                      <a:pt x="94" y="12"/>
                      <a:pt x="96" y="14"/>
                      <a:pt x="99" y="13"/>
                    </a:cubicBezTo>
                    <a:cubicBezTo>
                      <a:pt x="102" y="9"/>
                      <a:pt x="103" y="4"/>
                      <a:pt x="106" y="0"/>
                    </a:cubicBezTo>
                    <a:cubicBezTo>
                      <a:pt x="105" y="9"/>
                      <a:pt x="100" y="17"/>
                      <a:pt x="95" y="24"/>
                    </a:cubicBezTo>
                    <a:cubicBezTo>
                      <a:pt x="75" y="52"/>
                      <a:pt x="35" y="63"/>
                      <a:pt x="5" y="49"/>
                    </a:cubicBezTo>
                    <a:cubicBezTo>
                      <a:pt x="3" y="47"/>
                      <a:pt x="0" y="46"/>
                      <a:pt x="1" y="42"/>
                    </a:cubicBezTo>
                    <a:cubicBezTo>
                      <a:pt x="2" y="42"/>
                      <a:pt x="3" y="41"/>
                      <a:pt x="4" y="41"/>
                    </a:cubicBezTo>
                    <a:cubicBezTo>
                      <a:pt x="7" y="42"/>
                      <a:pt x="9" y="43"/>
                      <a:pt x="12" y="44"/>
                    </a:cubicBezTo>
                    <a:cubicBezTo>
                      <a:pt x="19" y="51"/>
                      <a:pt x="28" y="51"/>
                      <a:pt x="37" y="51"/>
                    </a:cubicBezTo>
                    <a:cubicBezTo>
                      <a:pt x="43" y="51"/>
                      <a:pt x="49" y="50"/>
                      <a:pt x="54" y="49"/>
                    </a:cubicBezTo>
                    <a:cubicBezTo>
                      <a:pt x="65" y="45"/>
                      <a:pt x="75" y="40"/>
                      <a:pt x="83" y="32"/>
                    </a:cubicBezTo>
                    <a:cubicBezTo>
                      <a:pt x="85" y="31"/>
                      <a:pt x="86" y="30"/>
                      <a:pt x="87" y="28"/>
                    </a:cubicBezTo>
                    <a:cubicBezTo>
                      <a:pt x="89" y="26"/>
                      <a:pt x="91" y="25"/>
                      <a:pt x="92" y="22"/>
                    </a:cubicBezTo>
                    <a:cubicBezTo>
                      <a:pt x="95" y="18"/>
                      <a:pt x="91" y="18"/>
                      <a:pt x="89" y="17"/>
                    </a:cubicBezTo>
                    <a:cubicBezTo>
                      <a:pt x="88" y="16"/>
                      <a:pt x="86" y="15"/>
                      <a:pt x="87" y="13"/>
                    </a:cubicBezTo>
                    <a:close/>
                  </a:path>
                </a:pathLst>
              </a:custGeom>
              <a:solidFill>
                <a:srgbClr val="835E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4" name="Freeform 45">
                <a:extLst>
                  <a:ext uri="{FF2B5EF4-FFF2-40B4-BE49-F238E27FC236}">
                    <a16:creationId xmlns:a16="http://schemas.microsoft.com/office/drawing/2014/main" id="{C76453E4-94D7-682E-47AF-2F6567D37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184"/>
                <a:ext cx="115" cy="112"/>
              </a:xfrm>
              <a:custGeom>
                <a:avLst/>
                <a:gdLst>
                  <a:gd name="T0" fmla="*/ 0 w 27"/>
                  <a:gd name="T1" fmla="*/ 20 h 26"/>
                  <a:gd name="T2" fmla="*/ 14 w 27"/>
                  <a:gd name="T3" fmla="*/ 1 h 26"/>
                  <a:gd name="T4" fmla="*/ 23 w 27"/>
                  <a:gd name="T5" fmla="*/ 0 h 26"/>
                  <a:gd name="T6" fmla="*/ 25 w 27"/>
                  <a:gd name="T7" fmla="*/ 2 h 26"/>
                  <a:gd name="T8" fmla="*/ 23 w 27"/>
                  <a:gd name="T9" fmla="*/ 6 h 26"/>
                  <a:gd name="T10" fmla="*/ 22 w 27"/>
                  <a:gd name="T11" fmla="*/ 20 h 26"/>
                  <a:gd name="T12" fmla="*/ 7 w 27"/>
                  <a:gd name="T13" fmla="*/ 21 h 26"/>
                  <a:gd name="T14" fmla="*/ 0 w 27"/>
                  <a:gd name="T1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0" y="20"/>
                    </a:moveTo>
                    <a:cubicBezTo>
                      <a:pt x="2" y="11"/>
                      <a:pt x="6" y="4"/>
                      <a:pt x="14" y="1"/>
                    </a:cubicBezTo>
                    <a:cubicBezTo>
                      <a:pt x="17" y="1"/>
                      <a:pt x="20" y="1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4"/>
                      <a:pt x="22" y="5"/>
                      <a:pt x="23" y="6"/>
                    </a:cubicBezTo>
                    <a:cubicBezTo>
                      <a:pt x="27" y="11"/>
                      <a:pt x="24" y="16"/>
                      <a:pt x="22" y="20"/>
                    </a:cubicBezTo>
                    <a:cubicBezTo>
                      <a:pt x="16" y="26"/>
                      <a:pt x="13" y="26"/>
                      <a:pt x="7" y="21"/>
                    </a:cubicBezTo>
                    <a:cubicBezTo>
                      <a:pt x="4" y="19"/>
                      <a:pt x="2" y="20"/>
                      <a:pt x="0" y="20"/>
                    </a:cubicBezTo>
                    <a:close/>
                  </a:path>
                </a:pathLst>
              </a:custGeom>
              <a:solidFill>
                <a:srgbClr val="F3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5" name="Freeform 46">
                <a:extLst>
                  <a:ext uri="{FF2B5EF4-FFF2-40B4-BE49-F238E27FC236}">
                    <a16:creationId xmlns:a16="http://schemas.microsoft.com/office/drawing/2014/main" id="{D919E91A-C1F0-8DA7-1B39-5D3E7EDD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774"/>
                <a:ext cx="466" cy="142"/>
              </a:xfrm>
              <a:custGeom>
                <a:avLst/>
                <a:gdLst>
                  <a:gd name="T0" fmla="*/ 0 w 109"/>
                  <a:gd name="T1" fmla="*/ 4 h 33"/>
                  <a:gd name="T2" fmla="*/ 0 w 109"/>
                  <a:gd name="T3" fmla="*/ 3 h 33"/>
                  <a:gd name="T4" fmla="*/ 32 w 109"/>
                  <a:gd name="T5" fmla="*/ 1 h 33"/>
                  <a:gd name="T6" fmla="*/ 65 w 109"/>
                  <a:gd name="T7" fmla="*/ 8 h 33"/>
                  <a:gd name="T8" fmla="*/ 106 w 109"/>
                  <a:gd name="T9" fmla="*/ 25 h 33"/>
                  <a:gd name="T10" fmla="*/ 109 w 109"/>
                  <a:gd name="T11" fmla="*/ 29 h 33"/>
                  <a:gd name="T12" fmla="*/ 103 w 109"/>
                  <a:gd name="T13" fmla="*/ 30 h 33"/>
                  <a:gd name="T14" fmla="*/ 101 w 109"/>
                  <a:gd name="T15" fmla="*/ 27 h 33"/>
                  <a:gd name="T16" fmla="*/ 87 w 109"/>
                  <a:gd name="T17" fmla="*/ 25 h 33"/>
                  <a:gd name="T18" fmla="*/ 82 w 109"/>
                  <a:gd name="T19" fmla="*/ 25 h 33"/>
                  <a:gd name="T20" fmla="*/ 80 w 109"/>
                  <a:gd name="T21" fmla="*/ 24 h 33"/>
                  <a:gd name="T22" fmla="*/ 72 w 109"/>
                  <a:gd name="T23" fmla="*/ 16 h 33"/>
                  <a:gd name="T24" fmla="*/ 68 w 109"/>
                  <a:gd name="T25" fmla="*/ 13 h 33"/>
                  <a:gd name="T26" fmla="*/ 67 w 109"/>
                  <a:gd name="T27" fmla="*/ 12 h 33"/>
                  <a:gd name="T28" fmla="*/ 49 w 109"/>
                  <a:gd name="T29" fmla="*/ 7 h 33"/>
                  <a:gd name="T30" fmla="*/ 44 w 109"/>
                  <a:gd name="T31" fmla="*/ 7 h 33"/>
                  <a:gd name="T32" fmla="*/ 42 w 109"/>
                  <a:gd name="T33" fmla="*/ 7 h 33"/>
                  <a:gd name="T34" fmla="*/ 28 w 109"/>
                  <a:gd name="T35" fmla="*/ 5 h 33"/>
                  <a:gd name="T36" fmla="*/ 19 w 109"/>
                  <a:gd name="T37" fmla="*/ 5 h 33"/>
                  <a:gd name="T38" fmla="*/ 7 w 109"/>
                  <a:gd name="T39" fmla="*/ 5 h 33"/>
                  <a:gd name="T40" fmla="*/ 1 w 109"/>
                  <a:gd name="T41" fmla="*/ 5 h 33"/>
                  <a:gd name="T42" fmla="*/ 0 w 109"/>
                  <a:gd name="T43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33">
                    <a:moveTo>
                      <a:pt x="0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11" y="0"/>
                      <a:pt x="22" y="0"/>
                      <a:pt x="32" y="1"/>
                    </a:cubicBezTo>
                    <a:cubicBezTo>
                      <a:pt x="44" y="2"/>
                      <a:pt x="54" y="5"/>
                      <a:pt x="65" y="8"/>
                    </a:cubicBezTo>
                    <a:cubicBezTo>
                      <a:pt x="80" y="11"/>
                      <a:pt x="93" y="18"/>
                      <a:pt x="106" y="25"/>
                    </a:cubicBezTo>
                    <a:cubicBezTo>
                      <a:pt x="107" y="26"/>
                      <a:pt x="108" y="28"/>
                      <a:pt x="109" y="29"/>
                    </a:cubicBezTo>
                    <a:cubicBezTo>
                      <a:pt x="108" y="33"/>
                      <a:pt x="106" y="33"/>
                      <a:pt x="103" y="30"/>
                    </a:cubicBezTo>
                    <a:cubicBezTo>
                      <a:pt x="102" y="29"/>
                      <a:pt x="102" y="28"/>
                      <a:pt x="101" y="27"/>
                    </a:cubicBezTo>
                    <a:cubicBezTo>
                      <a:pt x="97" y="24"/>
                      <a:pt x="92" y="23"/>
                      <a:pt x="87" y="25"/>
                    </a:cubicBezTo>
                    <a:cubicBezTo>
                      <a:pt x="85" y="26"/>
                      <a:pt x="83" y="26"/>
                      <a:pt x="82" y="25"/>
                    </a:cubicBezTo>
                    <a:cubicBezTo>
                      <a:pt x="81" y="25"/>
                      <a:pt x="81" y="24"/>
                      <a:pt x="80" y="24"/>
                    </a:cubicBezTo>
                    <a:cubicBezTo>
                      <a:pt x="80" y="19"/>
                      <a:pt x="78" y="16"/>
                      <a:pt x="72" y="16"/>
                    </a:cubicBezTo>
                    <a:cubicBezTo>
                      <a:pt x="70" y="15"/>
                      <a:pt x="69" y="14"/>
                      <a:pt x="68" y="13"/>
                    </a:cubicBezTo>
                    <a:cubicBezTo>
                      <a:pt x="68" y="13"/>
                      <a:pt x="67" y="12"/>
                      <a:pt x="67" y="12"/>
                    </a:cubicBezTo>
                    <a:cubicBezTo>
                      <a:pt x="60" y="12"/>
                      <a:pt x="54" y="13"/>
                      <a:pt x="49" y="7"/>
                    </a:cubicBezTo>
                    <a:cubicBezTo>
                      <a:pt x="48" y="6"/>
                      <a:pt x="46" y="7"/>
                      <a:pt x="44" y="7"/>
                    </a:cubicBezTo>
                    <a:cubicBezTo>
                      <a:pt x="43" y="7"/>
                      <a:pt x="43" y="7"/>
                      <a:pt x="42" y="7"/>
                    </a:cubicBezTo>
                    <a:cubicBezTo>
                      <a:pt x="37" y="7"/>
                      <a:pt x="33" y="6"/>
                      <a:pt x="28" y="5"/>
                    </a:cubicBezTo>
                    <a:cubicBezTo>
                      <a:pt x="25" y="4"/>
                      <a:pt x="22" y="4"/>
                      <a:pt x="19" y="5"/>
                    </a:cubicBezTo>
                    <a:cubicBezTo>
                      <a:pt x="15" y="4"/>
                      <a:pt x="11" y="3"/>
                      <a:pt x="7" y="5"/>
                    </a:cubicBezTo>
                    <a:cubicBezTo>
                      <a:pt x="5" y="6"/>
                      <a:pt x="3" y="6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BE8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6" name="Freeform 47">
                <a:extLst>
                  <a:ext uri="{FF2B5EF4-FFF2-40B4-BE49-F238E27FC236}">
                    <a16:creationId xmlns:a16="http://schemas.microsoft.com/office/drawing/2014/main" id="{80C8A1FF-9DFE-BC12-18E4-BA06D8EC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1442"/>
                <a:ext cx="363" cy="108"/>
              </a:xfrm>
              <a:custGeom>
                <a:avLst/>
                <a:gdLst>
                  <a:gd name="T0" fmla="*/ 0 w 85"/>
                  <a:gd name="T1" fmla="*/ 5 h 25"/>
                  <a:gd name="T2" fmla="*/ 7 w 85"/>
                  <a:gd name="T3" fmla="*/ 7 h 25"/>
                  <a:gd name="T4" fmla="*/ 39 w 85"/>
                  <a:gd name="T5" fmla="*/ 18 h 25"/>
                  <a:gd name="T6" fmla="*/ 48 w 85"/>
                  <a:gd name="T7" fmla="*/ 19 h 25"/>
                  <a:gd name="T8" fmla="*/ 80 w 85"/>
                  <a:gd name="T9" fmla="*/ 3 h 25"/>
                  <a:gd name="T10" fmla="*/ 85 w 85"/>
                  <a:gd name="T11" fmla="*/ 0 h 25"/>
                  <a:gd name="T12" fmla="*/ 46 w 85"/>
                  <a:gd name="T13" fmla="*/ 23 h 25"/>
                  <a:gd name="T14" fmla="*/ 0 w 85"/>
                  <a:gd name="T1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25">
                    <a:moveTo>
                      <a:pt x="0" y="5"/>
                    </a:moveTo>
                    <a:cubicBezTo>
                      <a:pt x="2" y="4"/>
                      <a:pt x="5" y="5"/>
                      <a:pt x="7" y="7"/>
                    </a:cubicBezTo>
                    <a:cubicBezTo>
                      <a:pt x="16" y="15"/>
                      <a:pt x="27" y="18"/>
                      <a:pt x="39" y="18"/>
                    </a:cubicBezTo>
                    <a:cubicBezTo>
                      <a:pt x="42" y="18"/>
                      <a:pt x="45" y="19"/>
                      <a:pt x="48" y="19"/>
                    </a:cubicBezTo>
                    <a:cubicBezTo>
                      <a:pt x="60" y="17"/>
                      <a:pt x="71" y="13"/>
                      <a:pt x="80" y="3"/>
                    </a:cubicBezTo>
                    <a:cubicBezTo>
                      <a:pt x="81" y="2"/>
                      <a:pt x="82" y="0"/>
                      <a:pt x="85" y="0"/>
                    </a:cubicBezTo>
                    <a:cubicBezTo>
                      <a:pt x="76" y="14"/>
                      <a:pt x="62" y="21"/>
                      <a:pt x="46" y="23"/>
                    </a:cubicBezTo>
                    <a:cubicBezTo>
                      <a:pt x="28" y="25"/>
                      <a:pt x="12" y="19"/>
                      <a:pt x="0" y="5"/>
                    </a:cubicBezTo>
                    <a:close/>
                  </a:path>
                </a:pathLst>
              </a:custGeom>
              <a:solidFill>
                <a:srgbClr val="736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7" name="Freeform 48">
                <a:extLst>
                  <a:ext uri="{FF2B5EF4-FFF2-40B4-BE49-F238E27FC236}">
                    <a16:creationId xmlns:a16="http://schemas.microsoft.com/office/drawing/2014/main" id="{FE2F1C6D-A38A-F08A-EC82-0D5FE4475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1115"/>
                <a:ext cx="248" cy="82"/>
              </a:xfrm>
              <a:custGeom>
                <a:avLst/>
                <a:gdLst>
                  <a:gd name="T0" fmla="*/ 45 w 58"/>
                  <a:gd name="T1" fmla="*/ 18 h 19"/>
                  <a:gd name="T2" fmla="*/ 27 w 58"/>
                  <a:gd name="T3" fmla="*/ 10 h 19"/>
                  <a:gd name="T4" fmla="*/ 5 w 58"/>
                  <a:gd name="T5" fmla="*/ 13 h 19"/>
                  <a:gd name="T6" fmla="*/ 2 w 58"/>
                  <a:gd name="T7" fmla="*/ 8 h 19"/>
                  <a:gd name="T8" fmla="*/ 7 w 58"/>
                  <a:gd name="T9" fmla="*/ 0 h 19"/>
                  <a:gd name="T10" fmla="*/ 34 w 58"/>
                  <a:gd name="T11" fmla="*/ 5 h 19"/>
                  <a:gd name="T12" fmla="*/ 51 w 58"/>
                  <a:gd name="T13" fmla="*/ 10 h 19"/>
                  <a:gd name="T14" fmla="*/ 55 w 58"/>
                  <a:gd name="T15" fmla="*/ 13 h 19"/>
                  <a:gd name="T16" fmla="*/ 58 w 58"/>
                  <a:gd name="T17" fmla="*/ 16 h 19"/>
                  <a:gd name="T18" fmla="*/ 54 w 58"/>
                  <a:gd name="T19" fmla="*/ 18 h 19"/>
                  <a:gd name="T20" fmla="*/ 45 w 58"/>
                  <a:gd name="T2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45" y="18"/>
                    </a:moveTo>
                    <a:cubicBezTo>
                      <a:pt x="44" y="12"/>
                      <a:pt x="35" y="8"/>
                      <a:pt x="27" y="10"/>
                    </a:cubicBezTo>
                    <a:cubicBezTo>
                      <a:pt x="20" y="12"/>
                      <a:pt x="12" y="13"/>
                      <a:pt x="5" y="13"/>
                    </a:cubicBezTo>
                    <a:cubicBezTo>
                      <a:pt x="0" y="13"/>
                      <a:pt x="1" y="11"/>
                      <a:pt x="2" y="8"/>
                    </a:cubicBezTo>
                    <a:cubicBezTo>
                      <a:pt x="4" y="6"/>
                      <a:pt x="5" y="3"/>
                      <a:pt x="7" y="0"/>
                    </a:cubicBezTo>
                    <a:cubicBezTo>
                      <a:pt x="16" y="4"/>
                      <a:pt x="24" y="6"/>
                      <a:pt x="34" y="5"/>
                    </a:cubicBezTo>
                    <a:cubicBezTo>
                      <a:pt x="40" y="4"/>
                      <a:pt x="47" y="5"/>
                      <a:pt x="51" y="10"/>
                    </a:cubicBezTo>
                    <a:cubicBezTo>
                      <a:pt x="52" y="11"/>
                      <a:pt x="54" y="12"/>
                      <a:pt x="55" y="13"/>
                    </a:cubicBezTo>
                    <a:cubicBezTo>
                      <a:pt x="56" y="13"/>
                      <a:pt x="58" y="14"/>
                      <a:pt x="58" y="16"/>
                    </a:cubicBezTo>
                    <a:cubicBezTo>
                      <a:pt x="57" y="18"/>
                      <a:pt x="55" y="18"/>
                      <a:pt x="54" y="18"/>
                    </a:cubicBezTo>
                    <a:cubicBezTo>
                      <a:pt x="51" y="19"/>
                      <a:pt x="48" y="19"/>
                      <a:pt x="45" y="18"/>
                    </a:cubicBezTo>
                    <a:close/>
                  </a:path>
                </a:pathLst>
              </a:custGeom>
              <a:solidFill>
                <a:srgbClr val="F8C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8" name="Freeform 49">
                <a:extLst>
                  <a:ext uri="{FF2B5EF4-FFF2-40B4-BE49-F238E27FC236}">
                    <a16:creationId xmlns:a16="http://schemas.microsoft.com/office/drawing/2014/main" id="{94DB3028-C3F6-679D-B231-E2A8F03CA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1063"/>
                <a:ext cx="167" cy="129"/>
              </a:xfrm>
              <a:custGeom>
                <a:avLst/>
                <a:gdLst>
                  <a:gd name="T0" fmla="*/ 36 w 39"/>
                  <a:gd name="T1" fmla="*/ 5 h 30"/>
                  <a:gd name="T2" fmla="*/ 34 w 39"/>
                  <a:gd name="T3" fmla="*/ 8 h 30"/>
                  <a:gd name="T4" fmla="*/ 37 w 39"/>
                  <a:gd name="T5" fmla="*/ 22 h 30"/>
                  <a:gd name="T6" fmla="*/ 34 w 39"/>
                  <a:gd name="T7" fmla="*/ 26 h 30"/>
                  <a:gd name="T8" fmla="*/ 27 w 39"/>
                  <a:gd name="T9" fmla="*/ 29 h 30"/>
                  <a:gd name="T10" fmla="*/ 26 w 39"/>
                  <a:gd name="T11" fmla="*/ 17 h 30"/>
                  <a:gd name="T12" fmla="*/ 22 w 39"/>
                  <a:gd name="T13" fmla="*/ 11 h 30"/>
                  <a:gd name="T14" fmla="*/ 3 w 39"/>
                  <a:gd name="T15" fmla="*/ 8 h 30"/>
                  <a:gd name="T16" fmla="*/ 0 w 39"/>
                  <a:gd name="T17" fmla="*/ 5 h 30"/>
                  <a:gd name="T18" fmla="*/ 2 w 39"/>
                  <a:gd name="T19" fmla="*/ 4 h 30"/>
                  <a:gd name="T20" fmla="*/ 15 w 39"/>
                  <a:gd name="T21" fmla="*/ 6 h 30"/>
                  <a:gd name="T22" fmla="*/ 11 w 39"/>
                  <a:gd name="T23" fmla="*/ 2 h 30"/>
                  <a:gd name="T24" fmla="*/ 36 w 39"/>
                  <a:gd name="T2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0">
                    <a:moveTo>
                      <a:pt x="36" y="5"/>
                    </a:moveTo>
                    <a:cubicBezTo>
                      <a:pt x="35" y="5"/>
                      <a:pt x="32" y="6"/>
                      <a:pt x="34" y="8"/>
                    </a:cubicBezTo>
                    <a:cubicBezTo>
                      <a:pt x="38" y="12"/>
                      <a:pt x="34" y="18"/>
                      <a:pt x="37" y="22"/>
                    </a:cubicBezTo>
                    <a:cubicBezTo>
                      <a:pt x="39" y="24"/>
                      <a:pt x="36" y="25"/>
                      <a:pt x="34" y="26"/>
                    </a:cubicBezTo>
                    <a:cubicBezTo>
                      <a:pt x="32" y="27"/>
                      <a:pt x="30" y="30"/>
                      <a:pt x="27" y="29"/>
                    </a:cubicBezTo>
                    <a:cubicBezTo>
                      <a:pt x="25" y="25"/>
                      <a:pt x="24" y="21"/>
                      <a:pt x="26" y="17"/>
                    </a:cubicBezTo>
                    <a:cubicBezTo>
                      <a:pt x="28" y="13"/>
                      <a:pt x="26" y="12"/>
                      <a:pt x="22" y="11"/>
                    </a:cubicBezTo>
                    <a:cubicBezTo>
                      <a:pt x="16" y="11"/>
                      <a:pt x="10" y="8"/>
                      <a:pt x="3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6" y="6"/>
                      <a:pt x="10" y="6"/>
                      <a:pt x="15" y="6"/>
                    </a:cubicBezTo>
                    <a:cubicBezTo>
                      <a:pt x="13" y="6"/>
                      <a:pt x="12" y="4"/>
                      <a:pt x="11" y="2"/>
                    </a:cubicBezTo>
                    <a:cubicBezTo>
                      <a:pt x="20" y="0"/>
                      <a:pt x="28" y="1"/>
                      <a:pt x="36" y="5"/>
                    </a:cubicBezTo>
                    <a:close/>
                  </a:path>
                </a:pathLst>
              </a:custGeom>
              <a:solidFill>
                <a:srgbClr val="E0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9" name="Freeform 50">
                <a:extLst>
                  <a:ext uri="{FF2B5EF4-FFF2-40B4-BE49-F238E27FC236}">
                    <a16:creationId xmlns:a16="http://schemas.microsoft.com/office/drawing/2014/main" id="{A85CCD18-8E94-35EF-4856-F1DA6086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1110"/>
                <a:ext cx="145" cy="276"/>
              </a:xfrm>
              <a:custGeom>
                <a:avLst/>
                <a:gdLst>
                  <a:gd name="T0" fmla="*/ 0 w 34"/>
                  <a:gd name="T1" fmla="*/ 61 h 64"/>
                  <a:gd name="T2" fmla="*/ 8 w 34"/>
                  <a:gd name="T3" fmla="*/ 51 h 64"/>
                  <a:gd name="T4" fmla="*/ 8 w 34"/>
                  <a:gd name="T5" fmla="*/ 44 h 64"/>
                  <a:gd name="T6" fmla="*/ 7 w 34"/>
                  <a:gd name="T7" fmla="*/ 40 h 64"/>
                  <a:gd name="T8" fmla="*/ 24 w 34"/>
                  <a:gd name="T9" fmla="*/ 23 h 64"/>
                  <a:gd name="T10" fmla="*/ 29 w 34"/>
                  <a:gd name="T11" fmla="*/ 7 h 64"/>
                  <a:gd name="T12" fmla="*/ 27 w 34"/>
                  <a:gd name="T13" fmla="*/ 2 h 64"/>
                  <a:gd name="T14" fmla="*/ 28 w 34"/>
                  <a:gd name="T15" fmla="*/ 0 h 64"/>
                  <a:gd name="T16" fmla="*/ 33 w 34"/>
                  <a:gd name="T17" fmla="*/ 3 h 64"/>
                  <a:gd name="T18" fmla="*/ 33 w 34"/>
                  <a:gd name="T19" fmla="*/ 4 h 64"/>
                  <a:gd name="T20" fmla="*/ 20 w 34"/>
                  <a:gd name="T21" fmla="*/ 38 h 64"/>
                  <a:gd name="T22" fmla="*/ 19 w 34"/>
                  <a:gd name="T23" fmla="*/ 41 h 64"/>
                  <a:gd name="T24" fmla="*/ 7 w 34"/>
                  <a:gd name="T25" fmla="*/ 61 h 64"/>
                  <a:gd name="T26" fmla="*/ 0 w 34"/>
                  <a:gd name="T2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64">
                    <a:moveTo>
                      <a:pt x="0" y="61"/>
                    </a:moveTo>
                    <a:cubicBezTo>
                      <a:pt x="2" y="58"/>
                      <a:pt x="4" y="54"/>
                      <a:pt x="8" y="51"/>
                    </a:cubicBezTo>
                    <a:cubicBezTo>
                      <a:pt x="10" y="49"/>
                      <a:pt x="10" y="46"/>
                      <a:pt x="8" y="44"/>
                    </a:cubicBezTo>
                    <a:cubicBezTo>
                      <a:pt x="7" y="43"/>
                      <a:pt x="5" y="41"/>
                      <a:pt x="7" y="40"/>
                    </a:cubicBezTo>
                    <a:cubicBezTo>
                      <a:pt x="17" y="38"/>
                      <a:pt x="20" y="30"/>
                      <a:pt x="24" y="23"/>
                    </a:cubicBezTo>
                    <a:cubicBezTo>
                      <a:pt x="26" y="18"/>
                      <a:pt x="27" y="12"/>
                      <a:pt x="29" y="7"/>
                    </a:cubicBezTo>
                    <a:cubicBezTo>
                      <a:pt x="30" y="5"/>
                      <a:pt x="28" y="3"/>
                      <a:pt x="27" y="2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30" y="1"/>
                      <a:pt x="32" y="2"/>
                      <a:pt x="33" y="3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34" y="17"/>
                      <a:pt x="31" y="29"/>
                      <a:pt x="20" y="38"/>
                    </a:cubicBezTo>
                    <a:cubicBezTo>
                      <a:pt x="19" y="39"/>
                      <a:pt x="19" y="40"/>
                      <a:pt x="19" y="41"/>
                    </a:cubicBezTo>
                    <a:cubicBezTo>
                      <a:pt x="19" y="50"/>
                      <a:pt x="11" y="55"/>
                      <a:pt x="7" y="61"/>
                    </a:cubicBezTo>
                    <a:cubicBezTo>
                      <a:pt x="4" y="62"/>
                      <a:pt x="2" y="64"/>
                      <a:pt x="0" y="61"/>
                    </a:cubicBezTo>
                    <a:close/>
                  </a:path>
                </a:pathLst>
              </a:custGeom>
              <a:solidFill>
                <a:srgbClr val="A58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0" name="Freeform 51">
                <a:extLst>
                  <a:ext uri="{FF2B5EF4-FFF2-40B4-BE49-F238E27FC236}">
                    <a16:creationId xmlns:a16="http://schemas.microsoft.com/office/drawing/2014/main" id="{E63E7F2B-46A5-87A5-3F39-CA55430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" y="1791"/>
                <a:ext cx="222" cy="104"/>
              </a:xfrm>
              <a:custGeom>
                <a:avLst/>
                <a:gdLst>
                  <a:gd name="T0" fmla="*/ 0 w 52"/>
                  <a:gd name="T1" fmla="*/ 14 h 24"/>
                  <a:gd name="T2" fmla="*/ 19 w 52"/>
                  <a:gd name="T3" fmla="*/ 12 h 24"/>
                  <a:gd name="T4" fmla="*/ 16 w 52"/>
                  <a:gd name="T5" fmla="*/ 3 h 24"/>
                  <a:gd name="T6" fmla="*/ 25 w 52"/>
                  <a:gd name="T7" fmla="*/ 5 h 24"/>
                  <a:gd name="T8" fmla="*/ 29 w 52"/>
                  <a:gd name="T9" fmla="*/ 0 h 24"/>
                  <a:gd name="T10" fmla="*/ 33 w 52"/>
                  <a:gd name="T11" fmla="*/ 3 h 24"/>
                  <a:gd name="T12" fmla="*/ 35 w 52"/>
                  <a:gd name="T13" fmla="*/ 6 h 24"/>
                  <a:gd name="T14" fmla="*/ 33 w 52"/>
                  <a:gd name="T15" fmla="*/ 10 h 24"/>
                  <a:gd name="T16" fmla="*/ 24 w 52"/>
                  <a:gd name="T17" fmla="*/ 17 h 24"/>
                  <a:gd name="T18" fmla="*/ 38 w 52"/>
                  <a:gd name="T19" fmla="*/ 19 h 24"/>
                  <a:gd name="T20" fmla="*/ 45 w 52"/>
                  <a:gd name="T21" fmla="*/ 18 h 24"/>
                  <a:gd name="T22" fmla="*/ 51 w 52"/>
                  <a:gd name="T23" fmla="*/ 19 h 24"/>
                  <a:gd name="T24" fmla="*/ 52 w 52"/>
                  <a:gd name="T25" fmla="*/ 21 h 24"/>
                  <a:gd name="T26" fmla="*/ 26 w 52"/>
                  <a:gd name="T27" fmla="*/ 21 h 24"/>
                  <a:gd name="T28" fmla="*/ 3 w 52"/>
                  <a:gd name="T29" fmla="*/ 16 h 24"/>
                  <a:gd name="T30" fmla="*/ 0 w 52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24">
                    <a:moveTo>
                      <a:pt x="0" y="14"/>
                    </a:moveTo>
                    <a:cubicBezTo>
                      <a:pt x="7" y="15"/>
                      <a:pt x="12" y="9"/>
                      <a:pt x="19" y="12"/>
                    </a:cubicBezTo>
                    <a:cubicBezTo>
                      <a:pt x="18" y="8"/>
                      <a:pt x="14" y="7"/>
                      <a:pt x="16" y="3"/>
                    </a:cubicBezTo>
                    <a:cubicBezTo>
                      <a:pt x="19" y="4"/>
                      <a:pt x="21" y="8"/>
                      <a:pt x="25" y="5"/>
                    </a:cubicBezTo>
                    <a:cubicBezTo>
                      <a:pt x="29" y="6"/>
                      <a:pt x="28" y="1"/>
                      <a:pt x="29" y="0"/>
                    </a:cubicBezTo>
                    <a:cubicBezTo>
                      <a:pt x="31" y="0"/>
                      <a:pt x="31" y="3"/>
                      <a:pt x="33" y="3"/>
                    </a:cubicBezTo>
                    <a:cubicBezTo>
                      <a:pt x="34" y="4"/>
                      <a:pt x="34" y="5"/>
                      <a:pt x="35" y="6"/>
                    </a:cubicBezTo>
                    <a:cubicBezTo>
                      <a:pt x="37" y="8"/>
                      <a:pt x="36" y="10"/>
                      <a:pt x="33" y="10"/>
                    </a:cubicBezTo>
                    <a:cubicBezTo>
                      <a:pt x="27" y="12"/>
                      <a:pt x="27" y="12"/>
                      <a:pt x="24" y="17"/>
                    </a:cubicBezTo>
                    <a:cubicBezTo>
                      <a:pt x="30" y="15"/>
                      <a:pt x="34" y="13"/>
                      <a:pt x="38" y="19"/>
                    </a:cubicBezTo>
                    <a:cubicBezTo>
                      <a:pt x="40" y="21"/>
                      <a:pt x="43" y="19"/>
                      <a:pt x="45" y="18"/>
                    </a:cubicBezTo>
                    <a:cubicBezTo>
                      <a:pt x="47" y="17"/>
                      <a:pt x="49" y="18"/>
                      <a:pt x="51" y="19"/>
                    </a:cubicBezTo>
                    <a:cubicBezTo>
                      <a:pt x="52" y="20"/>
                      <a:pt x="52" y="20"/>
                      <a:pt x="52" y="21"/>
                    </a:cubicBezTo>
                    <a:cubicBezTo>
                      <a:pt x="43" y="24"/>
                      <a:pt x="35" y="22"/>
                      <a:pt x="26" y="21"/>
                    </a:cubicBezTo>
                    <a:cubicBezTo>
                      <a:pt x="18" y="20"/>
                      <a:pt x="11" y="18"/>
                      <a:pt x="3" y="16"/>
                    </a:cubicBezTo>
                    <a:cubicBezTo>
                      <a:pt x="2" y="16"/>
                      <a:pt x="1" y="15"/>
                      <a:pt x="0" y="14"/>
                    </a:cubicBezTo>
                    <a:close/>
                  </a:path>
                </a:pathLst>
              </a:custGeom>
              <a:solidFill>
                <a:srgbClr val="FBE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1" name="Freeform 52">
                <a:extLst>
                  <a:ext uri="{FF2B5EF4-FFF2-40B4-BE49-F238E27FC236}">
                    <a16:creationId xmlns:a16="http://schemas.microsoft.com/office/drawing/2014/main" id="{0B051342-9568-DBAE-FF16-015E4C6F9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1490"/>
                <a:ext cx="77" cy="211"/>
              </a:xfrm>
              <a:custGeom>
                <a:avLst/>
                <a:gdLst>
                  <a:gd name="T0" fmla="*/ 0 w 18"/>
                  <a:gd name="T1" fmla="*/ 43 h 49"/>
                  <a:gd name="T2" fmla="*/ 2 w 18"/>
                  <a:gd name="T3" fmla="*/ 31 h 49"/>
                  <a:gd name="T4" fmla="*/ 2 w 18"/>
                  <a:gd name="T5" fmla="*/ 30 h 49"/>
                  <a:gd name="T6" fmla="*/ 7 w 18"/>
                  <a:gd name="T7" fmla="*/ 14 h 49"/>
                  <a:gd name="T8" fmla="*/ 5 w 18"/>
                  <a:gd name="T9" fmla="*/ 6 h 49"/>
                  <a:gd name="T10" fmla="*/ 15 w 18"/>
                  <a:gd name="T11" fmla="*/ 5 h 49"/>
                  <a:gd name="T12" fmla="*/ 17 w 18"/>
                  <a:gd name="T13" fmla="*/ 12 h 49"/>
                  <a:gd name="T14" fmla="*/ 12 w 18"/>
                  <a:gd name="T15" fmla="*/ 16 h 49"/>
                  <a:gd name="T16" fmla="*/ 11 w 18"/>
                  <a:gd name="T17" fmla="*/ 25 h 49"/>
                  <a:gd name="T18" fmla="*/ 10 w 18"/>
                  <a:gd name="T19" fmla="*/ 32 h 49"/>
                  <a:gd name="T20" fmla="*/ 10 w 18"/>
                  <a:gd name="T21" fmla="*/ 33 h 49"/>
                  <a:gd name="T22" fmla="*/ 9 w 18"/>
                  <a:gd name="T23" fmla="*/ 44 h 49"/>
                  <a:gd name="T24" fmla="*/ 4 w 18"/>
                  <a:gd name="T25" fmla="*/ 48 h 49"/>
                  <a:gd name="T26" fmla="*/ 0 w 18"/>
                  <a:gd name="T2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49">
                    <a:moveTo>
                      <a:pt x="0" y="43"/>
                    </a:moveTo>
                    <a:cubicBezTo>
                      <a:pt x="2" y="39"/>
                      <a:pt x="7" y="36"/>
                      <a:pt x="2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11" y="27"/>
                      <a:pt x="5" y="19"/>
                      <a:pt x="7" y="14"/>
                    </a:cubicBezTo>
                    <a:cubicBezTo>
                      <a:pt x="6" y="11"/>
                      <a:pt x="5" y="9"/>
                      <a:pt x="5" y="6"/>
                    </a:cubicBezTo>
                    <a:cubicBezTo>
                      <a:pt x="8" y="0"/>
                      <a:pt x="11" y="5"/>
                      <a:pt x="15" y="5"/>
                    </a:cubicBezTo>
                    <a:cubicBezTo>
                      <a:pt x="18" y="6"/>
                      <a:pt x="17" y="10"/>
                      <a:pt x="17" y="12"/>
                    </a:cubicBezTo>
                    <a:cubicBezTo>
                      <a:pt x="16" y="13"/>
                      <a:pt x="12" y="12"/>
                      <a:pt x="12" y="16"/>
                    </a:cubicBezTo>
                    <a:cubicBezTo>
                      <a:pt x="12" y="19"/>
                      <a:pt x="11" y="22"/>
                      <a:pt x="11" y="25"/>
                    </a:cubicBezTo>
                    <a:cubicBezTo>
                      <a:pt x="11" y="28"/>
                      <a:pt x="12" y="30"/>
                      <a:pt x="10" y="32"/>
                    </a:cubicBezTo>
                    <a:cubicBezTo>
                      <a:pt x="10" y="32"/>
                      <a:pt x="9" y="33"/>
                      <a:pt x="10" y="33"/>
                    </a:cubicBezTo>
                    <a:cubicBezTo>
                      <a:pt x="14" y="37"/>
                      <a:pt x="10" y="40"/>
                      <a:pt x="9" y="44"/>
                    </a:cubicBezTo>
                    <a:cubicBezTo>
                      <a:pt x="8" y="48"/>
                      <a:pt x="7" y="49"/>
                      <a:pt x="4" y="48"/>
                    </a:cubicBezTo>
                    <a:cubicBezTo>
                      <a:pt x="3" y="46"/>
                      <a:pt x="0" y="45"/>
                      <a:pt x="0" y="43"/>
                    </a:cubicBezTo>
                    <a:close/>
                  </a:path>
                </a:pathLst>
              </a:custGeom>
              <a:solidFill>
                <a:srgbClr val="F5C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2" name="Freeform 53">
                <a:extLst>
                  <a:ext uri="{FF2B5EF4-FFF2-40B4-BE49-F238E27FC236}">
                    <a16:creationId xmlns:a16="http://schemas.microsoft.com/office/drawing/2014/main" id="{F76FF4AF-F8CC-35C3-DE30-A69F0F02B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778"/>
                <a:ext cx="192" cy="104"/>
              </a:xfrm>
              <a:custGeom>
                <a:avLst/>
                <a:gdLst>
                  <a:gd name="T0" fmla="*/ 1 w 45"/>
                  <a:gd name="T1" fmla="*/ 24 h 24"/>
                  <a:gd name="T2" fmla="*/ 0 w 45"/>
                  <a:gd name="T3" fmla="*/ 23 h 24"/>
                  <a:gd name="T4" fmla="*/ 11 w 45"/>
                  <a:gd name="T5" fmla="*/ 18 h 24"/>
                  <a:gd name="T6" fmla="*/ 14 w 45"/>
                  <a:gd name="T7" fmla="*/ 15 h 24"/>
                  <a:gd name="T8" fmla="*/ 22 w 45"/>
                  <a:gd name="T9" fmla="*/ 10 h 24"/>
                  <a:gd name="T10" fmla="*/ 26 w 45"/>
                  <a:gd name="T11" fmla="*/ 11 h 24"/>
                  <a:gd name="T12" fmla="*/ 34 w 45"/>
                  <a:gd name="T13" fmla="*/ 7 h 24"/>
                  <a:gd name="T14" fmla="*/ 37 w 45"/>
                  <a:gd name="T15" fmla="*/ 2 h 24"/>
                  <a:gd name="T16" fmla="*/ 43 w 45"/>
                  <a:gd name="T17" fmla="*/ 2 h 24"/>
                  <a:gd name="T18" fmla="*/ 44 w 45"/>
                  <a:gd name="T19" fmla="*/ 7 h 24"/>
                  <a:gd name="T20" fmla="*/ 44 w 45"/>
                  <a:gd name="T21" fmla="*/ 11 h 24"/>
                  <a:gd name="T22" fmla="*/ 39 w 45"/>
                  <a:gd name="T23" fmla="*/ 17 h 24"/>
                  <a:gd name="T24" fmla="*/ 1 w 4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24">
                    <a:moveTo>
                      <a:pt x="1" y="24"/>
                    </a:moveTo>
                    <a:cubicBezTo>
                      <a:pt x="1" y="24"/>
                      <a:pt x="0" y="24"/>
                      <a:pt x="0" y="23"/>
                    </a:cubicBezTo>
                    <a:cubicBezTo>
                      <a:pt x="3" y="21"/>
                      <a:pt x="5" y="16"/>
                      <a:pt x="11" y="18"/>
                    </a:cubicBezTo>
                    <a:cubicBezTo>
                      <a:pt x="13" y="19"/>
                      <a:pt x="14" y="16"/>
                      <a:pt x="14" y="15"/>
                    </a:cubicBezTo>
                    <a:cubicBezTo>
                      <a:pt x="16" y="11"/>
                      <a:pt x="18" y="9"/>
                      <a:pt x="22" y="10"/>
                    </a:cubicBezTo>
                    <a:cubicBezTo>
                      <a:pt x="24" y="10"/>
                      <a:pt x="25" y="11"/>
                      <a:pt x="26" y="11"/>
                    </a:cubicBezTo>
                    <a:cubicBezTo>
                      <a:pt x="30" y="13"/>
                      <a:pt x="33" y="12"/>
                      <a:pt x="34" y="7"/>
                    </a:cubicBezTo>
                    <a:cubicBezTo>
                      <a:pt x="34" y="5"/>
                      <a:pt x="34" y="3"/>
                      <a:pt x="37" y="2"/>
                    </a:cubicBezTo>
                    <a:cubicBezTo>
                      <a:pt x="39" y="1"/>
                      <a:pt x="41" y="0"/>
                      <a:pt x="43" y="2"/>
                    </a:cubicBezTo>
                    <a:cubicBezTo>
                      <a:pt x="45" y="3"/>
                      <a:pt x="45" y="5"/>
                      <a:pt x="44" y="7"/>
                    </a:cubicBezTo>
                    <a:cubicBezTo>
                      <a:pt x="43" y="8"/>
                      <a:pt x="44" y="10"/>
                      <a:pt x="44" y="11"/>
                    </a:cubicBezTo>
                    <a:cubicBezTo>
                      <a:pt x="45" y="15"/>
                      <a:pt x="41" y="15"/>
                      <a:pt x="39" y="17"/>
                    </a:cubicBezTo>
                    <a:cubicBezTo>
                      <a:pt x="27" y="23"/>
                      <a:pt x="14" y="22"/>
                      <a:pt x="1" y="24"/>
                    </a:cubicBezTo>
                    <a:close/>
                  </a:path>
                </a:pathLst>
              </a:custGeom>
              <a:solidFill>
                <a:srgbClr val="F8C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3" name="Freeform 54">
                <a:extLst>
                  <a:ext uri="{FF2B5EF4-FFF2-40B4-BE49-F238E27FC236}">
                    <a16:creationId xmlns:a16="http://schemas.microsoft.com/office/drawing/2014/main" id="{9039F3F3-5858-90EB-297C-E6C7EC8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1179"/>
                <a:ext cx="180" cy="168"/>
              </a:xfrm>
              <a:custGeom>
                <a:avLst/>
                <a:gdLst>
                  <a:gd name="T0" fmla="*/ 29 w 42"/>
                  <a:gd name="T1" fmla="*/ 38 h 39"/>
                  <a:gd name="T2" fmla="*/ 26 w 42"/>
                  <a:gd name="T3" fmla="*/ 18 h 39"/>
                  <a:gd name="T4" fmla="*/ 3 w 42"/>
                  <a:gd name="T5" fmla="*/ 11 h 39"/>
                  <a:gd name="T6" fmla="*/ 0 w 42"/>
                  <a:gd name="T7" fmla="*/ 9 h 39"/>
                  <a:gd name="T8" fmla="*/ 6 w 42"/>
                  <a:gd name="T9" fmla="*/ 5 h 39"/>
                  <a:gd name="T10" fmla="*/ 10 w 42"/>
                  <a:gd name="T11" fmla="*/ 5 h 39"/>
                  <a:gd name="T12" fmla="*/ 13 w 42"/>
                  <a:gd name="T13" fmla="*/ 1 h 39"/>
                  <a:gd name="T14" fmla="*/ 17 w 42"/>
                  <a:gd name="T15" fmla="*/ 1 h 39"/>
                  <a:gd name="T16" fmla="*/ 19 w 42"/>
                  <a:gd name="T17" fmla="*/ 5 h 39"/>
                  <a:gd name="T18" fmla="*/ 28 w 42"/>
                  <a:gd name="T19" fmla="*/ 9 h 39"/>
                  <a:gd name="T20" fmla="*/ 37 w 42"/>
                  <a:gd name="T21" fmla="*/ 16 h 39"/>
                  <a:gd name="T22" fmla="*/ 32 w 42"/>
                  <a:gd name="T23" fmla="*/ 39 h 39"/>
                  <a:gd name="T24" fmla="*/ 29 w 42"/>
                  <a:gd name="T2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9">
                    <a:moveTo>
                      <a:pt x="29" y="38"/>
                    </a:moveTo>
                    <a:cubicBezTo>
                      <a:pt x="36" y="30"/>
                      <a:pt x="34" y="26"/>
                      <a:pt x="26" y="18"/>
                    </a:cubicBezTo>
                    <a:cubicBezTo>
                      <a:pt x="19" y="12"/>
                      <a:pt x="12" y="9"/>
                      <a:pt x="3" y="11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2" y="7"/>
                      <a:pt x="4" y="6"/>
                      <a:pt x="6" y="5"/>
                    </a:cubicBezTo>
                    <a:cubicBezTo>
                      <a:pt x="7" y="5"/>
                      <a:pt x="8" y="5"/>
                      <a:pt x="10" y="5"/>
                    </a:cubicBezTo>
                    <a:cubicBezTo>
                      <a:pt x="14" y="7"/>
                      <a:pt x="13" y="3"/>
                      <a:pt x="13" y="1"/>
                    </a:cubicBezTo>
                    <a:cubicBezTo>
                      <a:pt x="14" y="1"/>
                      <a:pt x="16" y="0"/>
                      <a:pt x="17" y="1"/>
                    </a:cubicBezTo>
                    <a:cubicBezTo>
                      <a:pt x="18" y="2"/>
                      <a:pt x="19" y="3"/>
                      <a:pt x="19" y="5"/>
                    </a:cubicBezTo>
                    <a:cubicBezTo>
                      <a:pt x="21" y="9"/>
                      <a:pt x="25" y="8"/>
                      <a:pt x="28" y="9"/>
                    </a:cubicBezTo>
                    <a:cubicBezTo>
                      <a:pt x="32" y="11"/>
                      <a:pt x="34" y="14"/>
                      <a:pt x="37" y="16"/>
                    </a:cubicBezTo>
                    <a:cubicBezTo>
                      <a:pt x="42" y="22"/>
                      <a:pt x="39" y="35"/>
                      <a:pt x="32" y="39"/>
                    </a:cubicBezTo>
                    <a:cubicBezTo>
                      <a:pt x="31" y="39"/>
                      <a:pt x="30" y="39"/>
                      <a:pt x="29" y="38"/>
                    </a:cubicBezTo>
                    <a:close/>
                  </a:path>
                </a:pathLst>
              </a:custGeom>
              <a:solidFill>
                <a:srgbClr val="105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4" name="Freeform 55">
                <a:extLst>
                  <a:ext uri="{FF2B5EF4-FFF2-40B4-BE49-F238E27FC236}">
                    <a16:creationId xmlns:a16="http://schemas.microsoft.com/office/drawing/2014/main" id="{BDF6C13F-34EB-8046-3A32-C17E76DF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063"/>
                <a:ext cx="252" cy="108"/>
              </a:xfrm>
              <a:custGeom>
                <a:avLst/>
                <a:gdLst>
                  <a:gd name="T0" fmla="*/ 43 w 59"/>
                  <a:gd name="T1" fmla="*/ 23 h 25"/>
                  <a:gd name="T2" fmla="*/ 27 w 59"/>
                  <a:gd name="T3" fmla="*/ 18 h 25"/>
                  <a:gd name="T4" fmla="*/ 13 w 59"/>
                  <a:gd name="T5" fmla="*/ 18 h 25"/>
                  <a:gd name="T6" fmla="*/ 0 w 59"/>
                  <a:gd name="T7" fmla="*/ 12 h 25"/>
                  <a:gd name="T8" fmla="*/ 15 w 59"/>
                  <a:gd name="T9" fmla="*/ 0 h 25"/>
                  <a:gd name="T10" fmla="*/ 10 w 59"/>
                  <a:gd name="T11" fmla="*/ 10 h 25"/>
                  <a:gd name="T12" fmla="*/ 5 w 59"/>
                  <a:gd name="T13" fmla="*/ 12 h 25"/>
                  <a:gd name="T14" fmla="*/ 22 w 59"/>
                  <a:gd name="T15" fmla="*/ 13 h 25"/>
                  <a:gd name="T16" fmla="*/ 40 w 59"/>
                  <a:gd name="T17" fmla="*/ 17 h 25"/>
                  <a:gd name="T18" fmla="*/ 47 w 59"/>
                  <a:gd name="T19" fmla="*/ 18 h 25"/>
                  <a:gd name="T20" fmla="*/ 48 w 59"/>
                  <a:gd name="T21" fmla="*/ 18 h 25"/>
                  <a:gd name="T22" fmla="*/ 59 w 59"/>
                  <a:gd name="T23" fmla="*/ 21 h 25"/>
                  <a:gd name="T24" fmla="*/ 53 w 59"/>
                  <a:gd name="T25" fmla="*/ 24 h 25"/>
                  <a:gd name="T26" fmla="*/ 43 w 59"/>
                  <a:gd name="T2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25">
                    <a:moveTo>
                      <a:pt x="43" y="23"/>
                    </a:moveTo>
                    <a:cubicBezTo>
                      <a:pt x="39" y="18"/>
                      <a:pt x="33" y="17"/>
                      <a:pt x="27" y="18"/>
                    </a:cubicBezTo>
                    <a:cubicBezTo>
                      <a:pt x="22" y="19"/>
                      <a:pt x="17" y="18"/>
                      <a:pt x="13" y="18"/>
                    </a:cubicBezTo>
                    <a:cubicBezTo>
                      <a:pt x="8" y="18"/>
                      <a:pt x="4" y="15"/>
                      <a:pt x="0" y="12"/>
                    </a:cubicBezTo>
                    <a:cubicBezTo>
                      <a:pt x="5" y="8"/>
                      <a:pt x="9" y="3"/>
                      <a:pt x="15" y="0"/>
                    </a:cubicBezTo>
                    <a:cubicBezTo>
                      <a:pt x="14" y="4"/>
                      <a:pt x="12" y="7"/>
                      <a:pt x="10" y="10"/>
                    </a:cubicBezTo>
                    <a:cubicBezTo>
                      <a:pt x="8" y="10"/>
                      <a:pt x="6" y="11"/>
                      <a:pt x="5" y="12"/>
                    </a:cubicBezTo>
                    <a:cubicBezTo>
                      <a:pt x="10" y="14"/>
                      <a:pt x="16" y="13"/>
                      <a:pt x="22" y="13"/>
                    </a:cubicBezTo>
                    <a:cubicBezTo>
                      <a:pt x="28" y="12"/>
                      <a:pt x="35" y="12"/>
                      <a:pt x="40" y="17"/>
                    </a:cubicBezTo>
                    <a:cubicBezTo>
                      <a:pt x="42" y="18"/>
                      <a:pt x="45" y="18"/>
                      <a:pt x="47" y="18"/>
                    </a:cubicBezTo>
                    <a:cubicBezTo>
                      <a:pt x="47" y="18"/>
                      <a:pt x="47" y="18"/>
                      <a:pt x="48" y="18"/>
                    </a:cubicBezTo>
                    <a:cubicBezTo>
                      <a:pt x="52" y="18"/>
                      <a:pt x="56" y="17"/>
                      <a:pt x="59" y="21"/>
                    </a:cubicBezTo>
                    <a:cubicBezTo>
                      <a:pt x="59" y="25"/>
                      <a:pt x="55" y="24"/>
                      <a:pt x="53" y="24"/>
                    </a:cubicBezTo>
                    <a:cubicBezTo>
                      <a:pt x="50" y="25"/>
                      <a:pt x="46" y="25"/>
                      <a:pt x="43" y="23"/>
                    </a:cubicBezTo>
                    <a:close/>
                  </a:path>
                </a:pathLst>
              </a:custGeom>
              <a:solidFill>
                <a:srgbClr val="F4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5" name="Freeform 56">
                <a:extLst>
                  <a:ext uri="{FF2B5EF4-FFF2-40B4-BE49-F238E27FC236}">
                    <a16:creationId xmlns:a16="http://schemas.microsoft.com/office/drawing/2014/main" id="{891B35FD-9D06-8C18-95CD-A54D9DCD7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356"/>
                <a:ext cx="188" cy="263"/>
              </a:xfrm>
              <a:custGeom>
                <a:avLst/>
                <a:gdLst>
                  <a:gd name="T0" fmla="*/ 40 w 44"/>
                  <a:gd name="T1" fmla="*/ 55 h 61"/>
                  <a:gd name="T2" fmla="*/ 44 w 44"/>
                  <a:gd name="T3" fmla="*/ 61 h 61"/>
                  <a:gd name="T4" fmla="*/ 0 w 44"/>
                  <a:gd name="T5" fmla="*/ 2 h 61"/>
                  <a:gd name="T6" fmla="*/ 3 w 44"/>
                  <a:gd name="T7" fmla="*/ 3 h 61"/>
                  <a:gd name="T8" fmla="*/ 5 w 44"/>
                  <a:gd name="T9" fmla="*/ 5 h 61"/>
                  <a:gd name="T10" fmla="*/ 8 w 44"/>
                  <a:gd name="T11" fmla="*/ 10 h 61"/>
                  <a:gd name="T12" fmla="*/ 11 w 44"/>
                  <a:gd name="T13" fmla="*/ 23 h 61"/>
                  <a:gd name="T14" fmla="*/ 15 w 44"/>
                  <a:gd name="T15" fmla="*/ 28 h 61"/>
                  <a:gd name="T16" fmla="*/ 16 w 44"/>
                  <a:gd name="T17" fmla="*/ 31 h 61"/>
                  <a:gd name="T18" fmla="*/ 24 w 44"/>
                  <a:gd name="T19" fmla="*/ 39 h 61"/>
                  <a:gd name="T20" fmla="*/ 27 w 44"/>
                  <a:gd name="T21" fmla="*/ 40 h 61"/>
                  <a:gd name="T22" fmla="*/ 28 w 44"/>
                  <a:gd name="T23" fmla="*/ 44 h 61"/>
                  <a:gd name="T24" fmla="*/ 40 w 44"/>
                  <a:gd name="T25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1">
                    <a:moveTo>
                      <a:pt x="40" y="55"/>
                    </a:moveTo>
                    <a:cubicBezTo>
                      <a:pt x="41" y="57"/>
                      <a:pt x="43" y="59"/>
                      <a:pt x="44" y="61"/>
                    </a:cubicBezTo>
                    <a:cubicBezTo>
                      <a:pt x="18" y="49"/>
                      <a:pt x="4" y="30"/>
                      <a:pt x="0" y="2"/>
                    </a:cubicBezTo>
                    <a:cubicBezTo>
                      <a:pt x="0" y="0"/>
                      <a:pt x="0" y="0"/>
                      <a:pt x="3" y="3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6" y="7"/>
                      <a:pt x="7" y="8"/>
                      <a:pt x="8" y="10"/>
                    </a:cubicBezTo>
                    <a:cubicBezTo>
                      <a:pt x="7" y="15"/>
                      <a:pt x="9" y="19"/>
                      <a:pt x="11" y="23"/>
                    </a:cubicBezTo>
                    <a:cubicBezTo>
                      <a:pt x="11" y="26"/>
                      <a:pt x="13" y="27"/>
                      <a:pt x="15" y="28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6"/>
                      <a:pt x="19" y="38"/>
                      <a:pt x="24" y="39"/>
                    </a:cubicBezTo>
                    <a:cubicBezTo>
                      <a:pt x="25" y="39"/>
                      <a:pt x="26" y="39"/>
                      <a:pt x="27" y="40"/>
                    </a:cubicBezTo>
                    <a:cubicBezTo>
                      <a:pt x="25" y="42"/>
                      <a:pt x="27" y="42"/>
                      <a:pt x="28" y="44"/>
                    </a:cubicBezTo>
                    <a:cubicBezTo>
                      <a:pt x="31" y="49"/>
                      <a:pt x="37" y="50"/>
                      <a:pt x="40" y="55"/>
                    </a:cubicBezTo>
                    <a:close/>
                  </a:path>
                </a:pathLst>
              </a:custGeom>
              <a:solidFill>
                <a:srgbClr val="AC6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6" name="Freeform 57">
                <a:extLst>
                  <a:ext uri="{FF2B5EF4-FFF2-40B4-BE49-F238E27FC236}">
                    <a16:creationId xmlns:a16="http://schemas.microsoft.com/office/drawing/2014/main" id="{A3FD5D96-91CF-9428-CF08-2A52B15F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1162"/>
                <a:ext cx="95" cy="164"/>
              </a:xfrm>
              <a:custGeom>
                <a:avLst/>
                <a:gdLst>
                  <a:gd name="T0" fmla="*/ 17 w 22"/>
                  <a:gd name="T1" fmla="*/ 1 h 38"/>
                  <a:gd name="T2" fmla="*/ 18 w 22"/>
                  <a:gd name="T3" fmla="*/ 1 h 38"/>
                  <a:gd name="T4" fmla="*/ 19 w 22"/>
                  <a:gd name="T5" fmla="*/ 14 h 38"/>
                  <a:gd name="T6" fmla="*/ 11 w 22"/>
                  <a:gd name="T7" fmla="*/ 30 h 38"/>
                  <a:gd name="T8" fmla="*/ 8 w 22"/>
                  <a:gd name="T9" fmla="*/ 34 h 38"/>
                  <a:gd name="T10" fmla="*/ 2 w 22"/>
                  <a:gd name="T11" fmla="*/ 36 h 38"/>
                  <a:gd name="T12" fmla="*/ 1 w 22"/>
                  <a:gd name="T13" fmla="*/ 25 h 38"/>
                  <a:gd name="T14" fmla="*/ 3 w 22"/>
                  <a:gd name="T15" fmla="*/ 19 h 38"/>
                  <a:gd name="T16" fmla="*/ 3 w 22"/>
                  <a:gd name="T17" fmla="*/ 15 h 38"/>
                  <a:gd name="T18" fmla="*/ 9 w 22"/>
                  <a:gd name="T19" fmla="*/ 8 h 38"/>
                  <a:gd name="T20" fmla="*/ 11 w 22"/>
                  <a:gd name="T21" fmla="*/ 5 h 38"/>
                  <a:gd name="T22" fmla="*/ 17 w 22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8">
                    <a:moveTo>
                      <a:pt x="17" y="1"/>
                    </a:moveTo>
                    <a:cubicBezTo>
                      <a:pt x="17" y="1"/>
                      <a:pt x="18" y="1"/>
                      <a:pt x="18" y="1"/>
                    </a:cubicBezTo>
                    <a:cubicBezTo>
                      <a:pt x="22" y="6"/>
                      <a:pt x="22" y="9"/>
                      <a:pt x="19" y="14"/>
                    </a:cubicBezTo>
                    <a:cubicBezTo>
                      <a:pt x="17" y="20"/>
                      <a:pt x="15" y="25"/>
                      <a:pt x="11" y="30"/>
                    </a:cubicBezTo>
                    <a:cubicBezTo>
                      <a:pt x="10" y="31"/>
                      <a:pt x="9" y="32"/>
                      <a:pt x="8" y="34"/>
                    </a:cubicBezTo>
                    <a:cubicBezTo>
                      <a:pt x="7" y="38"/>
                      <a:pt x="5" y="38"/>
                      <a:pt x="2" y="36"/>
                    </a:cubicBezTo>
                    <a:cubicBezTo>
                      <a:pt x="1" y="32"/>
                      <a:pt x="4" y="28"/>
                      <a:pt x="1" y="25"/>
                    </a:cubicBezTo>
                    <a:cubicBezTo>
                      <a:pt x="0" y="22"/>
                      <a:pt x="0" y="20"/>
                      <a:pt x="3" y="19"/>
                    </a:cubicBezTo>
                    <a:cubicBezTo>
                      <a:pt x="6" y="18"/>
                      <a:pt x="4" y="16"/>
                      <a:pt x="3" y="15"/>
                    </a:cubicBezTo>
                    <a:cubicBezTo>
                      <a:pt x="5" y="12"/>
                      <a:pt x="6" y="10"/>
                      <a:pt x="9" y="8"/>
                    </a:cubicBezTo>
                    <a:cubicBezTo>
                      <a:pt x="10" y="8"/>
                      <a:pt x="11" y="7"/>
                      <a:pt x="11" y="5"/>
                    </a:cubicBezTo>
                    <a:cubicBezTo>
                      <a:pt x="11" y="1"/>
                      <a:pt x="13" y="0"/>
                      <a:pt x="17" y="1"/>
                    </a:cubicBezTo>
                    <a:close/>
                  </a:path>
                </a:pathLst>
              </a:custGeom>
              <a:solidFill>
                <a:srgbClr val="A6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7" name="Freeform 58">
                <a:extLst>
                  <a:ext uri="{FF2B5EF4-FFF2-40B4-BE49-F238E27FC236}">
                    <a16:creationId xmlns:a16="http://schemas.microsoft.com/office/drawing/2014/main" id="{9E0EAE60-8570-D2A2-33D8-B22EE52EF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222"/>
                <a:ext cx="213" cy="108"/>
              </a:xfrm>
              <a:custGeom>
                <a:avLst/>
                <a:gdLst>
                  <a:gd name="T0" fmla="*/ 46 w 50"/>
                  <a:gd name="T1" fmla="*/ 0 h 25"/>
                  <a:gd name="T2" fmla="*/ 47 w 50"/>
                  <a:gd name="T3" fmla="*/ 5 h 25"/>
                  <a:gd name="T4" fmla="*/ 45 w 50"/>
                  <a:gd name="T5" fmla="*/ 7 h 25"/>
                  <a:gd name="T6" fmla="*/ 26 w 50"/>
                  <a:gd name="T7" fmla="*/ 15 h 25"/>
                  <a:gd name="T8" fmla="*/ 23 w 50"/>
                  <a:gd name="T9" fmla="*/ 15 h 25"/>
                  <a:gd name="T10" fmla="*/ 13 w 50"/>
                  <a:gd name="T11" fmla="*/ 20 h 25"/>
                  <a:gd name="T12" fmla="*/ 5 w 50"/>
                  <a:gd name="T13" fmla="*/ 22 h 25"/>
                  <a:gd name="T14" fmla="*/ 0 w 50"/>
                  <a:gd name="T15" fmla="*/ 23 h 25"/>
                  <a:gd name="T16" fmla="*/ 34 w 50"/>
                  <a:gd name="T17" fmla="*/ 4 h 25"/>
                  <a:gd name="T18" fmla="*/ 46 w 50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25">
                    <a:moveTo>
                      <a:pt x="46" y="0"/>
                    </a:moveTo>
                    <a:cubicBezTo>
                      <a:pt x="50" y="0"/>
                      <a:pt x="46" y="3"/>
                      <a:pt x="47" y="5"/>
                    </a:cubicBezTo>
                    <a:cubicBezTo>
                      <a:pt x="46" y="5"/>
                      <a:pt x="46" y="6"/>
                      <a:pt x="45" y="7"/>
                    </a:cubicBezTo>
                    <a:cubicBezTo>
                      <a:pt x="39" y="10"/>
                      <a:pt x="32" y="12"/>
                      <a:pt x="26" y="15"/>
                    </a:cubicBezTo>
                    <a:cubicBezTo>
                      <a:pt x="25" y="16"/>
                      <a:pt x="24" y="16"/>
                      <a:pt x="23" y="15"/>
                    </a:cubicBezTo>
                    <a:cubicBezTo>
                      <a:pt x="18" y="14"/>
                      <a:pt x="16" y="18"/>
                      <a:pt x="13" y="20"/>
                    </a:cubicBezTo>
                    <a:cubicBezTo>
                      <a:pt x="10" y="23"/>
                      <a:pt x="8" y="25"/>
                      <a:pt x="5" y="22"/>
                    </a:cubicBezTo>
                    <a:cubicBezTo>
                      <a:pt x="3" y="21"/>
                      <a:pt x="1" y="23"/>
                      <a:pt x="0" y="23"/>
                    </a:cubicBezTo>
                    <a:cubicBezTo>
                      <a:pt x="9" y="13"/>
                      <a:pt x="22" y="9"/>
                      <a:pt x="34" y="4"/>
                    </a:cubicBezTo>
                    <a:cubicBezTo>
                      <a:pt x="38" y="2"/>
                      <a:pt x="42" y="1"/>
                      <a:pt x="46" y="0"/>
                    </a:cubicBezTo>
                    <a:close/>
                  </a:path>
                </a:pathLst>
              </a:custGeom>
              <a:solidFill>
                <a:srgbClr val="827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8" name="Freeform 59">
                <a:extLst>
                  <a:ext uri="{FF2B5EF4-FFF2-40B4-BE49-F238E27FC236}">
                    <a16:creationId xmlns:a16="http://schemas.microsoft.com/office/drawing/2014/main" id="{463088D1-8091-1D36-0F9E-778191C1C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201"/>
                <a:ext cx="103" cy="86"/>
              </a:xfrm>
              <a:custGeom>
                <a:avLst/>
                <a:gdLst>
                  <a:gd name="T0" fmla="*/ 11 w 24"/>
                  <a:gd name="T1" fmla="*/ 3 h 20"/>
                  <a:gd name="T2" fmla="*/ 19 w 24"/>
                  <a:gd name="T3" fmla="*/ 5 h 20"/>
                  <a:gd name="T4" fmla="*/ 20 w 24"/>
                  <a:gd name="T5" fmla="*/ 15 h 20"/>
                  <a:gd name="T6" fmla="*/ 17 w 24"/>
                  <a:gd name="T7" fmla="*/ 19 h 20"/>
                  <a:gd name="T8" fmla="*/ 4 w 24"/>
                  <a:gd name="T9" fmla="*/ 18 h 20"/>
                  <a:gd name="T10" fmla="*/ 0 w 24"/>
                  <a:gd name="T11" fmla="*/ 14 h 20"/>
                  <a:gd name="T12" fmla="*/ 2 w 24"/>
                  <a:gd name="T13" fmla="*/ 7 h 20"/>
                  <a:gd name="T14" fmla="*/ 11 w 24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0">
                    <a:moveTo>
                      <a:pt x="11" y="3"/>
                    </a:moveTo>
                    <a:cubicBezTo>
                      <a:pt x="13" y="3"/>
                      <a:pt x="16" y="4"/>
                      <a:pt x="19" y="5"/>
                    </a:cubicBezTo>
                    <a:cubicBezTo>
                      <a:pt x="23" y="7"/>
                      <a:pt x="24" y="12"/>
                      <a:pt x="20" y="15"/>
                    </a:cubicBezTo>
                    <a:cubicBezTo>
                      <a:pt x="18" y="16"/>
                      <a:pt x="17" y="19"/>
                      <a:pt x="17" y="19"/>
                    </a:cubicBezTo>
                    <a:cubicBezTo>
                      <a:pt x="12" y="14"/>
                      <a:pt x="8" y="20"/>
                      <a:pt x="4" y="18"/>
                    </a:cubicBezTo>
                    <a:cubicBezTo>
                      <a:pt x="2" y="17"/>
                      <a:pt x="2" y="16"/>
                      <a:pt x="0" y="14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4" y="4"/>
                      <a:pt x="6" y="0"/>
                      <a:pt x="11" y="3"/>
                    </a:cubicBezTo>
                    <a:close/>
                  </a:path>
                </a:pathLst>
              </a:custGeom>
              <a:solidFill>
                <a:srgbClr val="E76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9" name="Freeform 60">
                <a:extLst>
                  <a:ext uri="{FF2B5EF4-FFF2-40B4-BE49-F238E27FC236}">
                    <a16:creationId xmlns:a16="http://schemas.microsoft.com/office/drawing/2014/main" id="{89B4FFC3-8F97-7A69-D467-01A3B406D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589"/>
                <a:ext cx="197" cy="202"/>
              </a:xfrm>
              <a:custGeom>
                <a:avLst/>
                <a:gdLst>
                  <a:gd name="T0" fmla="*/ 9 w 46"/>
                  <a:gd name="T1" fmla="*/ 39 h 47"/>
                  <a:gd name="T2" fmla="*/ 11 w 46"/>
                  <a:gd name="T3" fmla="*/ 38 h 47"/>
                  <a:gd name="T4" fmla="*/ 22 w 46"/>
                  <a:gd name="T5" fmla="*/ 28 h 47"/>
                  <a:gd name="T6" fmla="*/ 26 w 46"/>
                  <a:gd name="T7" fmla="*/ 20 h 47"/>
                  <a:gd name="T8" fmla="*/ 31 w 46"/>
                  <a:gd name="T9" fmla="*/ 19 h 47"/>
                  <a:gd name="T10" fmla="*/ 33 w 46"/>
                  <a:gd name="T11" fmla="*/ 18 h 47"/>
                  <a:gd name="T12" fmla="*/ 35 w 46"/>
                  <a:gd name="T13" fmla="*/ 2 h 47"/>
                  <a:gd name="T14" fmla="*/ 35 w 46"/>
                  <a:gd name="T15" fmla="*/ 0 h 47"/>
                  <a:gd name="T16" fmla="*/ 46 w 46"/>
                  <a:gd name="T17" fmla="*/ 2 h 47"/>
                  <a:gd name="T18" fmla="*/ 38 w 46"/>
                  <a:gd name="T19" fmla="*/ 15 h 47"/>
                  <a:gd name="T20" fmla="*/ 14 w 46"/>
                  <a:gd name="T21" fmla="*/ 39 h 47"/>
                  <a:gd name="T22" fmla="*/ 10 w 46"/>
                  <a:gd name="T23" fmla="*/ 45 h 47"/>
                  <a:gd name="T24" fmla="*/ 8 w 46"/>
                  <a:gd name="T25" fmla="*/ 46 h 47"/>
                  <a:gd name="T26" fmla="*/ 2 w 46"/>
                  <a:gd name="T27" fmla="*/ 47 h 47"/>
                  <a:gd name="T28" fmla="*/ 0 w 46"/>
                  <a:gd name="T29" fmla="*/ 47 h 47"/>
                  <a:gd name="T30" fmla="*/ 3 w 46"/>
                  <a:gd name="T31" fmla="*/ 42 h 47"/>
                  <a:gd name="T32" fmla="*/ 8 w 46"/>
                  <a:gd name="T33" fmla="*/ 39 h 47"/>
                  <a:gd name="T34" fmla="*/ 9 w 46"/>
                  <a:gd name="T35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47">
                    <a:moveTo>
                      <a:pt x="9" y="39"/>
                    </a:moveTo>
                    <a:cubicBezTo>
                      <a:pt x="10" y="38"/>
                      <a:pt x="11" y="38"/>
                      <a:pt x="11" y="38"/>
                    </a:cubicBezTo>
                    <a:cubicBezTo>
                      <a:pt x="14" y="33"/>
                      <a:pt x="17" y="31"/>
                      <a:pt x="22" y="28"/>
                    </a:cubicBezTo>
                    <a:cubicBezTo>
                      <a:pt x="24" y="27"/>
                      <a:pt x="25" y="23"/>
                      <a:pt x="26" y="20"/>
                    </a:cubicBezTo>
                    <a:cubicBezTo>
                      <a:pt x="28" y="17"/>
                      <a:pt x="28" y="17"/>
                      <a:pt x="31" y="19"/>
                    </a:cubicBezTo>
                    <a:cubicBezTo>
                      <a:pt x="32" y="19"/>
                      <a:pt x="33" y="18"/>
                      <a:pt x="33" y="18"/>
                    </a:cubicBezTo>
                    <a:cubicBezTo>
                      <a:pt x="36" y="13"/>
                      <a:pt x="39" y="8"/>
                      <a:pt x="35" y="2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9" y="1"/>
                      <a:pt x="42" y="1"/>
                      <a:pt x="46" y="2"/>
                    </a:cubicBezTo>
                    <a:cubicBezTo>
                      <a:pt x="44" y="7"/>
                      <a:pt x="41" y="11"/>
                      <a:pt x="38" y="15"/>
                    </a:cubicBezTo>
                    <a:cubicBezTo>
                      <a:pt x="30" y="24"/>
                      <a:pt x="23" y="32"/>
                      <a:pt x="14" y="39"/>
                    </a:cubicBezTo>
                    <a:cubicBezTo>
                      <a:pt x="12" y="41"/>
                      <a:pt x="10" y="42"/>
                      <a:pt x="10" y="45"/>
                    </a:cubicBezTo>
                    <a:cubicBezTo>
                      <a:pt x="10" y="46"/>
                      <a:pt x="9" y="47"/>
                      <a:pt x="8" y="46"/>
                    </a:cubicBezTo>
                    <a:cubicBezTo>
                      <a:pt x="5" y="44"/>
                      <a:pt x="4" y="47"/>
                      <a:pt x="2" y="47"/>
                    </a:cubicBezTo>
                    <a:cubicBezTo>
                      <a:pt x="1" y="47"/>
                      <a:pt x="1" y="47"/>
                      <a:pt x="0" y="47"/>
                    </a:cubicBezTo>
                    <a:cubicBezTo>
                      <a:pt x="0" y="44"/>
                      <a:pt x="1" y="43"/>
                      <a:pt x="3" y="42"/>
                    </a:cubicBezTo>
                    <a:cubicBezTo>
                      <a:pt x="5" y="42"/>
                      <a:pt x="7" y="41"/>
                      <a:pt x="8" y="39"/>
                    </a:cubicBezTo>
                    <a:cubicBezTo>
                      <a:pt x="8" y="39"/>
                      <a:pt x="8" y="39"/>
                      <a:pt x="9" y="39"/>
                    </a:cubicBezTo>
                    <a:close/>
                  </a:path>
                </a:pathLst>
              </a:custGeom>
              <a:solidFill>
                <a:srgbClr val="F9D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0" name="Freeform 61">
                <a:extLst>
                  <a:ext uri="{FF2B5EF4-FFF2-40B4-BE49-F238E27FC236}">
                    <a16:creationId xmlns:a16="http://schemas.microsoft.com/office/drawing/2014/main" id="{A8250310-A390-ABAA-9E40-C95D72DF8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188"/>
                <a:ext cx="60" cy="276"/>
              </a:xfrm>
              <a:custGeom>
                <a:avLst/>
                <a:gdLst>
                  <a:gd name="T0" fmla="*/ 1 w 14"/>
                  <a:gd name="T1" fmla="*/ 27 h 64"/>
                  <a:gd name="T2" fmla="*/ 2 w 14"/>
                  <a:gd name="T3" fmla="*/ 27 h 64"/>
                  <a:gd name="T4" fmla="*/ 6 w 14"/>
                  <a:gd name="T5" fmla="*/ 18 h 64"/>
                  <a:gd name="T6" fmla="*/ 5 w 14"/>
                  <a:gd name="T7" fmla="*/ 10 h 64"/>
                  <a:gd name="T8" fmla="*/ 4 w 14"/>
                  <a:gd name="T9" fmla="*/ 6 h 64"/>
                  <a:gd name="T10" fmla="*/ 7 w 14"/>
                  <a:gd name="T11" fmla="*/ 0 h 64"/>
                  <a:gd name="T12" fmla="*/ 12 w 14"/>
                  <a:gd name="T13" fmla="*/ 27 h 64"/>
                  <a:gd name="T14" fmla="*/ 8 w 14"/>
                  <a:gd name="T15" fmla="*/ 64 h 64"/>
                  <a:gd name="T16" fmla="*/ 4 w 14"/>
                  <a:gd name="T17" fmla="*/ 53 h 64"/>
                  <a:gd name="T18" fmla="*/ 8 w 14"/>
                  <a:gd name="T19" fmla="*/ 44 h 64"/>
                  <a:gd name="T20" fmla="*/ 8 w 14"/>
                  <a:gd name="T21" fmla="*/ 40 h 64"/>
                  <a:gd name="T22" fmla="*/ 8 w 14"/>
                  <a:gd name="T23" fmla="*/ 28 h 64"/>
                  <a:gd name="T24" fmla="*/ 5 w 14"/>
                  <a:gd name="T25" fmla="*/ 31 h 64"/>
                  <a:gd name="T26" fmla="*/ 1 w 14"/>
                  <a:gd name="T27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64">
                    <a:moveTo>
                      <a:pt x="1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7" y="26"/>
                      <a:pt x="4" y="20"/>
                      <a:pt x="6" y="18"/>
                    </a:cubicBezTo>
                    <a:cubicBezTo>
                      <a:pt x="10" y="14"/>
                      <a:pt x="8" y="12"/>
                      <a:pt x="5" y="10"/>
                    </a:cubicBezTo>
                    <a:cubicBezTo>
                      <a:pt x="3" y="9"/>
                      <a:pt x="4" y="7"/>
                      <a:pt x="4" y="6"/>
                    </a:cubicBezTo>
                    <a:cubicBezTo>
                      <a:pt x="6" y="4"/>
                      <a:pt x="6" y="2"/>
                      <a:pt x="7" y="0"/>
                    </a:cubicBezTo>
                    <a:cubicBezTo>
                      <a:pt x="12" y="8"/>
                      <a:pt x="12" y="18"/>
                      <a:pt x="12" y="27"/>
                    </a:cubicBezTo>
                    <a:cubicBezTo>
                      <a:pt x="13" y="39"/>
                      <a:pt x="14" y="52"/>
                      <a:pt x="8" y="64"/>
                    </a:cubicBezTo>
                    <a:cubicBezTo>
                      <a:pt x="8" y="60"/>
                      <a:pt x="6" y="56"/>
                      <a:pt x="4" y="53"/>
                    </a:cubicBezTo>
                    <a:cubicBezTo>
                      <a:pt x="6" y="50"/>
                      <a:pt x="6" y="47"/>
                      <a:pt x="8" y="44"/>
                    </a:cubicBezTo>
                    <a:cubicBezTo>
                      <a:pt x="8" y="43"/>
                      <a:pt x="9" y="41"/>
                      <a:pt x="8" y="40"/>
                    </a:cubicBezTo>
                    <a:cubicBezTo>
                      <a:pt x="5" y="36"/>
                      <a:pt x="7" y="32"/>
                      <a:pt x="8" y="28"/>
                    </a:cubicBezTo>
                    <a:cubicBezTo>
                      <a:pt x="7" y="29"/>
                      <a:pt x="6" y="31"/>
                      <a:pt x="5" y="31"/>
                    </a:cubicBezTo>
                    <a:cubicBezTo>
                      <a:pt x="1" y="31"/>
                      <a:pt x="0" y="30"/>
                      <a:pt x="1" y="27"/>
                    </a:cubicBezTo>
                    <a:close/>
                  </a:path>
                </a:pathLst>
              </a:custGeom>
              <a:solidFill>
                <a:srgbClr val="F9E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1" name="Freeform 62">
                <a:extLst>
                  <a:ext uri="{FF2B5EF4-FFF2-40B4-BE49-F238E27FC236}">
                    <a16:creationId xmlns:a16="http://schemas.microsoft.com/office/drawing/2014/main" id="{48F50DB8-1A91-1D8B-E18A-6DB459346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317"/>
                <a:ext cx="102" cy="121"/>
              </a:xfrm>
              <a:custGeom>
                <a:avLst/>
                <a:gdLst>
                  <a:gd name="T0" fmla="*/ 18 w 24"/>
                  <a:gd name="T1" fmla="*/ 28 h 28"/>
                  <a:gd name="T2" fmla="*/ 2 w 24"/>
                  <a:gd name="T3" fmla="*/ 13 h 28"/>
                  <a:gd name="T4" fmla="*/ 12 w 24"/>
                  <a:gd name="T5" fmla="*/ 2 h 28"/>
                  <a:gd name="T6" fmla="*/ 23 w 24"/>
                  <a:gd name="T7" fmla="*/ 3 h 28"/>
                  <a:gd name="T8" fmla="*/ 24 w 24"/>
                  <a:gd name="T9" fmla="*/ 7 h 28"/>
                  <a:gd name="T10" fmla="*/ 19 w 24"/>
                  <a:gd name="T11" fmla="*/ 13 h 28"/>
                  <a:gd name="T12" fmla="*/ 14 w 24"/>
                  <a:gd name="T13" fmla="*/ 15 h 28"/>
                  <a:gd name="T14" fmla="*/ 15 w 24"/>
                  <a:gd name="T15" fmla="*/ 22 h 28"/>
                  <a:gd name="T16" fmla="*/ 18 w 2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8">
                    <a:moveTo>
                      <a:pt x="18" y="28"/>
                    </a:moveTo>
                    <a:cubicBezTo>
                      <a:pt x="10" y="25"/>
                      <a:pt x="6" y="20"/>
                      <a:pt x="2" y="13"/>
                    </a:cubicBezTo>
                    <a:cubicBezTo>
                      <a:pt x="0" y="2"/>
                      <a:pt x="1" y="0"/>
                      <a:pt x="12" y="2"/>
                    </a:cubicBezTo>
                    <a:cubicBezTo>
                      <a:pt x="16" y="3"/>
                      <a:pt x="19" y="1"/>
                      <a:pt x="23" y="3"/>
                    </a:cubicBezTo>
                    <a:cubicBezTo>
                      <a:pt x="24" y="4"/>
                      <a:pt x="24" y="6"/>
                      <a:pt x="24" y="7"/>
                    </a:cubicBezTo>
                    <a:cubicBezTo>
                      <a:pt x="23" y="10"/>
                      <a:pt x="21" y="12"/>
                      <a:pt x="19" y="13"/>
                    </a:cubicBezTo>
                    <a:cubicBezTo>
                      <a:pt x="17" y="14"/>
                      <a:pt x="14" y="12"/>
                      <a:pt x="14" y="15"/>
                    </a:cubicBezTo>
                    <a:cubicBezTo>
                      <a:pt x="14" y="17"/>
                      <a:pt x="13" y="20"/>
                      <a:pt x="15" y="22"/>
                    </a:cubicBezTo>
                    <a:cubicBezTo>
                      <a:pt x="17" y="24"/>
                      <a:pt x="19" y="25"/>
                      <a:pt x="18" y="28"/>
                    </a:cubicBezTo>
                    <a:close/>
                  </a:path>
                </a:pathLst>
              </a:custGeom>
              <a:solidFill>
                <a:srgbClr val="EC6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2" name="Freeform 63">
                <a:extLst>
                  <a:ext uri="{FF2B5EF4-FFF2-40B4-BE49-F238E27FC236}">
                    <a16:creationId xmlns:a16="http://schemas.microsoft.com/office/drawing/2014/main" id="{F8CA7007-FAEA-CA53-80C0-6B4F5336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2" y="1162"/>
                <a:ext cx="265" cy="250"/>
              </a:xfrm>
              <a:custGeom>
                <a:avLst/>
                <a:gdLst>
                  <a:gd name="T0" fmla="*/ 11 w 62"/>
                  <a:gd name="T1" fmla="*/ 44 h 58"/>
                  <a:gd name="T2" fmla="*/ 36 w 62"/>
                  <a:gd name="T3" fmla="*/ 49 h 58"/>
                  <a:gd name="T4" fmla="*/ 56 w 62"/>
                  <a:gd name="T5" fmla="*/ 11 h 58"/>
                  <a:gd name="T6" fmla="*/ 53 w 62"/>
                  <a:gd name="T7" fmla="*/ 3 h 58"/>
                  <a:gd name="T8" fmla="*/ 54 w 62"/>
                  <a:gd name="T9" fmla="*/ 0 h 58"/>
                  <a:gd name="T10" fmla="*/ 57 w 62"/>
                  <a:gd name="T11" fmla="*/ 2 h 58"/>
                  <a:gd name="T12" fmla="*/ 54 w 62"/>
                  <a:gd name="T13" fmla="*/ 34 h 58"/>
                  <a:gd name="T14" fmla="*/ 54 w 62"/>
                  <a:gd name="T15" fmla="*/ 34 h 58"/>
                  <a:gd name="T16" fmla="*/ 36 w 62"/>
                  <a:gd name="T17" fmla="*/ 54 h 58"/>
                  <a:gd name="T18" fmla="*/ 20 w 62"/>
                  <a:gd name="T19" fmla="*/ 56 h 58"/>
                  <a:gd name="T20" fmla="*/ 0 w 62"/>
                  <a:gd name="T21" fmla="*/ 27 h 58"/>
                  <a:gd name="T22" fmla="*/ 5 w 62"/>
                  <a:gd name="T23" fmla="*/ 34 h 58"/>
                  <a:gd name="T24" fmla="*/ 11 w 62"/>
                  <a:gd name="T25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8">
                    <a:moveTo>
                      <a:pt x="11" y="44"/>
                    </a:moveTo>
                    <a:cubicBezTo>
                      <a:pt x="16" y="56"/>
                      <a:pt x="28" y="56"/>
                      <a:pt x="36" y="49"/>
                    </a:cubicBezTo>
                    <a:cubicBezTo>
                      <a:pt x="48" y="40"/>
                      <a:pt x="57" y="28"/>
                      <a:pt x="56" y="11"/>
                    </a:cubicBezTo>
                    <a:cubicBezTo>
                      <a:pt x="56" y="8"/>
                      <a:pt x="56" y="5"/>
                      <a:pt x="53" y="3"/>
                    </a:cubicBezTo>
                    <a:cubicBezTo>
                      <a:pt x="51" y="2"/>
                      <a:pt x="52" y="1"/>
                      <a:pt x="54" y="0"/>
                    </a:cubicBezTo>
                    <a:cubicBezTo>
                      <a:pt x="55" y="0"/>
                      <a:pt x="56" y="1"/>
                      <a:pt x="57" y="2"/>
                    </a:cubicBezTo>
                    <a:cubicBezTo>
                      <a:pt x="62" y="13"/>
                      <a:pt x="60" y="2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9" y="41"/>
                      <a:pt x="43" y="48"/>
                      <a:pt x="36" y="54"/>
                    </a:cubicBezTo>
                    <a:cubicBezTo>
                      <a:pt x="31" y="57"/>
                      <a:pt x="26" y="58"/>
                      <a:pt x="20" y="56"/>
                    </a:cubicBezTo>
                    <a:cubicBezTo>
                      <a:pt x="8" y="50"/>
                      <a:pt x="3" y="39"/>
                      <a:pt x="0" y="27"/>
                    </a:cubicBezTo>
                    <a:cubicBezTo>
                      <a:pt x="2" y="29"/>
                      <a:pt x="3" y="32"/>
                      <a:pt x="5" y="34"/>
                    </a:cubicBezTo>
                    <a:cubicBezTo>
                      <a:pt x="7" y="37"/>
                      <a:pt x="11" y="39"/>
                      <a:pt x="11" y="44"/>
                    </a:cubicBezTo>
                    <a:close/>
                  </a:path>
                </a:pathLst>
              </a:custGeom>
              <a:solidFill>
                <a:srgbClr val="077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3" name="Freeform 64">
                <a:extLst>
                  <a:ext uri="{FF2B5EF4-FFF2-40B4-BE49-F238E27FC236}">
                    <a16:creationId xmlns:a16="http://schemas.microsoft.com/office/drawing/2014/main" id="{535B2DC7-286E-9270-A153-807493003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998"/>
                <a:ext cx="175" cy="99"/>
              </a:xfrm>
              <a:custGeom>
                <a:avLst/>
                <a:gdLst>
                  <a:gd name="T0" fmla="*/ 3 w 41"/>
                  <a:gd name="T1" fmla="*/ 8 h 23"/>
                  <a:gd name="T2" fmla="*/ 0 w 41"/>
                  <a:gd name="T3" fmla="*/ 8 h 23"/>
                  <a:gd name="T4" fmla="*/ 40 w 41"/>
                  <a:gd name="T5" fmla="*/ 2 h 23"/>
                  <a:gd name="T6" fmla="*/ 39 w 41"/>
                  <a:gd name="T7" fmla="*/ 13 h 23"/>
                  <a:gd name="T8" fmla="*/ 29 w 41"/>
                  <a:gd name="T9" fmla="*/ 22 h 23"/>
                  <a:gd name="T10" fmla="*/ 29 w 41"/>
                  <a:gd name="T11" fmla="*/ 22 h 23"/>
                  <a:gd name="T12" fmla="*/ 29 w 41"/>
                  <a:gd name="T13" fmla="*/ 21 h 23"/>
                  <a:gd name="T14" fmla="*/ 29 w 41"/>
                  <a:gd name="T15" fmla="*/ 19 h 23"/>
                  <a:gd name="T16" fmla="*/ 28 w 41"/>
                  <a:gd name="T17" fmla="*/ 10 h 23"/>
                  <a:gd name="T18" fmla="*/ 22 w 41"/>
                  <a:gd name="T19" fmla="*/ 5 h 23"/>
                  <a:gd name="T20" fmla="*/ 3 w 41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13" y="1"/>
                      <a:pt x="26" y="0"/>
                      <a:pt x="40" y="2"/>
                    </a:cubicBezTo>
                    <a:cubicBezTo>
                      <a:pt x="38" y="5"/>
                      <a:pt x="39" y="9"/>
                      <a:pt x="39" y="13"/>
                    </a:cubicBezTo>
                    <a:cubicBezTo>
                      <a:pt x="39" y="23"/>
                      <a:pt x="41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9" y="19"/>
                      <a:pt x="29" y="19"/>
                    </a:cubicBezTo>
                    <a:cubicBezTo>
                      <a:pt x="27" y="16"/>
                      <a:pt x="28" y="13"/>
                      <a:pt x="28" y="10"/>
                    </a:cubicBezTo>
                    <a:cubicBezTo>
                      <a:pt x="28" y="6"/>
                      <a:pt x="27" y="4"/>
                      <a:pt x="22" y="5"/>
                    </a:cubicBezTo>
                    <a:cubicBezTo>
                      <a:pt x="16" y="5"/>
                      <a:pt x="10" y="8"/>
                      <a:pt x="3" y="8"/>
                    </a:cubicBezTo>
                    <a:close/>
                  </a:path>
                </a:pathLst>
              </a:custGeom>
              <a:solidFill>
                <a:srgbClr val="DF7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Freeform 65">
                <a:extLst>
                  <a:ext uri="{FF2B5EF4-FFF2-40B4-BE49-F238E27FC236}">
                    <a16:creationId xmlns:a16="http://schemas.microsoft.com/office/drawing/2014/main" id="{8C0FCE7A-C0C6-9796-1FFC-24C8BF50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266"/>
                <a:ext cx="136" cy="107"/>
              </a:xfrm>
              <a:custGeom>
                <a:avLst/>
                <a:gdLst>
                  <a:gd name="T0" fmla="*/ 24 w 32"/>
                  <a:gd name="T1" fmla="*/ 16 h 25"/>
                  <a:gd name="T2" fmla="*/ 9 w 32"/>
                  <a:gd name="T3" fmla="*/ 15 h 25"/>
                  <a:gd name="T4" fmla="*/ 3 w 32"/>
                  <a:gd name="T5" fmla="*/ 21 h 25"/>
                  <a:gd name="T6" fmla="*/ 3 w 32"/>
                  <a:gd name="T7" fmla="*/ 25 h 25"/>
                  <a:gd name="T8" fmla="*/ 1 w 32"/>
                  <a:gd name="T9" fmla="*/ 20 h 25"/>
                  <a:gd name="T10" fmla="*/ 0 w 32"/>
                  <a:gd name="T11" fmla="*/ 11 h 25"/>
                  <a:gd name="T12" fmla="*/ 6 w 32"/>
                  <a:gd name="T13" fmla="*/ 6 h 25"/>
                  <a:gd name="T14" fmla="*/ 24 w 32"/>
                  <a:gd name="T15" fmla="*/ 3 h 25"/>
                  <a:gd name="T16" fmla="*/ 27 w 32"/>
                  <a:gd name="T17" fmla="*/ 1 h 25"/>
                  <a:gd name="T18" fmla="*/ 28 w 32"/>
                  <a:gd name="T19" fmla="*/ 11 h 25"/>
                  <a:gd name="T20" fmla="*/ 28 w 32"/>
                  <a:gd name="T21" fmla="*/ 12 h 25"/>
                  <a:gd name="T22" fmla="*/ 25 w 32"/>
                  <a:gd name="T23" fmla="*/ 17 h 25"/>
                  <a:gd name="T24" fmla="*/ 24 w 32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5">
                    <a:moveTo>
                      <a:pt x="24" y="16"/>
                    </a:moveTo>
                    <a:cubicBezTo>
                      <a:pt x="19" y="15"/>
                      <a:pt x="14" y="16"/>
                      <a:pt x="9" y="15"/>
                    </a:cubicBezTo>
                    <a:cubicBezTo>
                      <a:pt x="4" y="14"/>
                      <a:pt x="3" y="15"/>
                      <a:pt x="3" y="21"/>
                    </a:cubicBezTo>
                    <a:cubicBezTo>
                      <a:pt x="4" y="22"/>
                      <a:pt x="3" y="24"/>
                      <a:pt x="3" y="25"/>
                    </a:cubicBezTo>
                    <a:cubicBezTo>
                      <a:pt x="2" y="23"/>
                      <a:pt x="1" y="22"/>
                      <a:pt x="1" y="20"/>
                    </a:cubicBezTo>
                    <a:cubicBezTo>
                      <a:pt x="0" y="17"/>
                      <a:pt x="1" y="14"/>
                      <a:pt x="0" y="11"/>
                    </a:cubicBezTo>
                    <a:cubicBezTo>
                      <a:pt x="0" y="6"/>
                      <a:pt x="2" y="4"/>
                      <a:pt x="6" y="6"/>
                    </a:cubicBezTo>
                    <a:cubicBezTo>
                      <a:pt x="13" y="8"/>
                      <a:pt x="19" y="8"/>
                      <a:pt x="24" y="3"/>
                    </a:cubicBezTo>
                    <a:cubicBezTo>
                      <a:pt x="25" y="2"/>
                      <a:pt x="25" y="0"/>
                      <a:pt x="27" y="1"/>
                    </a:cubicBezTo>
                    <a:cubicBezTo>
                      <a:pt x="32" y="4"/>
                      <a:pt x="28" y="8"/>
                      <a:pt x="28" y="11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4"/>
                      <a:pt x="27" y="16"/>
                      <a:pt x="25" y="17"/>
                    </a:cubicBezTo>
                    <a:cubicBezTo>
                      <a:pt x="24" y="17"/>
                      <a:pt x="24" y="17"/>
                      <a:pt x="24" y="16"/>
                    </a:cubicBezTo>
                    <a:close/>
                  </a:path>
                </a:pathLst>
              </a:custGeom>
              <a:solidFill>
                <a:srgbClr val="E9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5" name="Freeform 66">
                <a:extLst>
                  <a:ext uri="{FF2B5EF4-FFF2-40B4-BE49-F238E27FC236}">
                    <a16:creationId xmlns:a16="http://schemas.microsoft.com/office/drawing/2014/main" id="{8C1B55AC-D9B4-CACA-020B-5F0C16ACF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981"/>
                <a:ext cx="98" cy="125"/>
              </a:xfrm>
              <a:custGeom>
                <a:avLst/>
                <a:gdLst>
                  <a:gd name="T0" fmla="*/ 19 w 23"/>
                  <a:gd name="T1" fmla="*/ 29 h 29"/>
                  <a:gd name="T2" fmla="*/ 17 w 23"/>
                  <a:gd name="T3" fmla="*/ 27 h 29"/>
                  <a:gd name="T4" fmla="*/ 5 w 23"/>
                  <a:gd name="T5" fmla="*/ 11 h 29"/>
                  <a:gd name="T6" fmla="*/ 3 w 23"/>
                  <a:gd name="T7" fmla="*/ 3 h 29"/>
                  <a:gd name="T8" fmla="*/ 9 w 23"/>
                  <a:gd name="T9" fmla="*/ 7 h 29"/>
                  <a:gd name="T10" fmla="*/ 11 w 23"/>
                  <a:gd name="T11" fmla="*/ 0 h 29"/>
                  <a:gd name="T12" fmla="*/ 22 w 23"/>
                  <a:gd name="T13" fmla="*/ 15 h 29"/>
                  <a:gd name="T14" fmla="*/ 21 w 23"/>
                  <a:gd name="T15" fmla="*/ 27 h 29"/>
                  <a:gd name="T16" fmla="*/ 19 w 2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9">
                    <a:moveTo>
                      <a:pt x="19" y="29"/>
                    </a:moveTo>
                    <a:cubicBezTo>
                      <a:pt x="18" y="28"/>
                      <a:pt x="17" y="27"/>
                      <a:pt x="17" y="27"/>
                    </a:cubicBezTo>
                    <a:cubicBezTo>
                      <a:pt x="17" y="18"/>
                      <a:pt x="10" y="16"/>
                      <a:pt x="5" y="11"/>
                    </a:cubicBezTo>
                    <a:cubicBezTo>
                      <a:pt x="3" y="9"/>
                      <a:pt x="0" y="7"/>
                      <a:pt x="3" y="3"/>
                    </a:cubicBezTo>
                    <a:cubicBezTo>
                      <a:pt x="5" y="5"/>
                      <a:pt x="6" y="8"/>
                      <a:pt x="9" y="7"/>
                    </a:cubicBezTo>
                    <a:cubicBezTo>
                      <a:pt x="13" y="6"/>
                      <a:pt x="11" y="3"/>
                      <a:pt x="11" y="0"/>
                    </a:cubicBezTo>
                    <a:cubicBezTo>
                      <a:pt x="16" y="5"/>
                      <a:pt x="21" y="9"/>
                      <a:pt x="22" y="15"/>
                    </a:cubicBezTo>
                    <a:cubicBezTo>
                      <a:pt x="23" y="20"/>
                      <a:pt x="21" y="23"/>
                      <a:pt x="21" y="27"/>
                    </a:cubicBezTo>
                    <a:cubicBezTo>
                      <a:pt x="20" y="28"/>
                      <a:pt x="20" y="29"/>
                      <a:pt x="19" y="29"/>
                    </a:cubicBezTo>
                    <a:close/>
                  </a:path>
                </a:pathLst>
              </a:custGeom>
              <a:solidFill>
                <a:srgbClr val="FBD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6" name="Freeform 67">
                <a:extLst>
                  <a:ext uri="{FF2B5EF4-FFF2-40B4-BE49-F238E27FC236}">
                    <a16:creationId xmlns:a16="http://schemas.microsoft.com/office/drawing/2014/main" id="{682DE709-7C36-C7C5-AF5A-DD0305D23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369"/>
                <a:ext cx="218" cy="116"/>
              </a:xfrm>
              <a:custGeom>
                <a:avLst/>
                <a:gdLst>
                  <a:gd name="T0" fmla="*/ 42 w 51"/>
                  <a:gd name="T1" fmla="*/ 5 h 27"/>
                  <a:gd name="T2" fmla="*/ 49 w 51"/>
                  <a:gd name="T3" fmla="*/ 0 h 27"/>
                  <a:gd name="T4" fmla="*/ 47 w 51"/>
                  <a:gd name="T5" fmla="*/ 7 h 27"/>
                  <a:gd name="T6" fmla="*/ 44 w 51"/>
                  <a:gd name="T7" fmla="*/ 12 h 27"/>
                  <a:gd name="T8" fmla="*/ 4 w 51"/>
                  <a:gd name="T9" fmla="*/ 22 h 27"/>
                  <a:gd name="T10" fmla="*/ 6 w 51"/>
                  <a:gd name="T11" fmla="*/ 9 h 27"/>
                  <a:gd name="T12" fmla="*/ 9 w 51"/>
                  <a:gd name="T13" fmla="*/ 11 h 27"/>
                  <a:gd name="T14" fmla="*/ 20 w 51"/>
                  <a:gd name="T15" fmla="*/ 19 h 27"/>
                  <a:gd name="T16" fmla="*/ 35 w 51"/>
                  <a:gd name="T17" fmla="*/ 14 h 27"/>
                  <a:gd name="T18" fmla="*/ 42 w 51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27">
                    <a:moveTo>
                      <a:pt x="42" y="5"/>
                    </a:moveTo>
                    <a:cubicBezTo>
                      <a:pt x="45" y="4"/>
                      <a:pt x="46" y="0"/>
                      <a:pt x="49" y="0"/>
                    </a:cubicBezTo>
                    <a:cubicBezTo>
                      <a:pt x="51" y="3"/>
                      <a:pt x="48" y="5"/>
                      <a:pt x="47" y="7"/>
                    </a:cubicBezTo>
                    <a:cubicBezTo>
                      <a:pt x="46" y="9"/>
                      <a:pt x="45" y="11"/>
                      <a:pt x="44" y="12"/>
                    </a:cubicBezTo>
                    <a:cubicBezTo>
                      <a:pt x="34" y="24"/>
                      <a:pt x="18" y="27"/>
                      <a:pt x="4" y="22"/>
                    </a:cubicBezTo>
                    <a:cubicBezTo>
                      <a:pt x="0" y="18"/>
                      <a:pt x="1" y="11"/>
                      <a:pt x="6" y="9"/>
                    </a:cubicBezTo>
                    <a:cubicBezTo>
                      <a:pt x="8" y="9"/>
                      <a:pt x="9" y="9"/>
                      <a:pt x="9" y="11"/>
                    </a:cubicBezTo>
                    <a:cubicBezTo>
                      <a:pt x="9" y="19"/>
                      <a:pt x="12" y="21"/>
                      <a:pt x="20" y="19"/>
                    </a:cubicBezTo>
                    <a:cubicBezTo>
                      <a:pt x="25" y="18"/>
                      <a:pt x="30" y="17"/>
                      <a:pt x="35" y="14"/>
                    </a:cubicBezTo>
                    <a:cubicBezTo>
                      <a:pt x="38" y="12"/>
                      <a:pt x="39" y="7"/>
                      <a:pt x="42" y="5"/>
                    </a:cubicBezTo>
                    <a:close/>
                  </a:path>
                </a:pathLst>
              </a:custGeom>
              <a:solidFill>
                <a:srgbClr val="825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7" name="Freeform 68">
                <a:extLst>
                  <a:ext uri="{FF2B5EF4-FFF2-40B4-BE49-F238E27FC236}">
                    <a16:creationId xmlns:a16="http://schemas.microsoft.com/office/drawing/2014/main" id="{96BC21CA-2B06-9E6C-9305-A81FEB463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378"/>
                <a:ext cx="116" cy="86"/>
              </a:xfrm>
              <a:custGeom>
                <a:avLst/>
                <a:gdLst>
                  <a:gd name="T0" fmla="*/ 20 w 27"/>
                  <a:gd name="T1" fmla="*/ 9 h 20"/>
                  <a:gd name="T2" fmla="*/ 14 w 27"/>
                  <a:gd name="T3" fmla="*/ 12 h 20"/>
                  <a:gd name="T4" fmla="*/ 15 w 27"/>
                  <a:gd name="T5" fmla="*/ 20 h 20"/>
                  <a:gd name="T6" fmla="*/ 1 w 27"/>
                  <a:gd name="T7" fmla="*/ 10 h 20"/>
                  <a:gd name="T8" fmla="*/ 3 w 27"/>
                  <a:gd name="T9" fmla="*/ 4 h 20"/>
                  <a:gd name="T10" fmla="*/ 18 w 27"/>
                  <a:gd name="T11" fmla="*/ 0 h 20"/>
                  <a:gd name="T12" fmla="*/ 22 w 27"/>
                  <a:gd name="T13" fmla="*/ 3 h 20"/>
                  <a:gd name="T14" fmla="*/ 27 w 27"/>
                  <a:gd name="T15" fmla="*/ 10 h 20"/>
                  <a:gd name="T16" fmla="*/ 20 w 27"/>
                  <a:gd name="T1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0">
                    <a:moveTo>
                      <a:pt x="20" y="9"/>
                    </a:moveTo>
                    <a:cubicBezTo>
                      <a:pt x="16" y="6"/>
                      <a:pt x="16" y="11"/>
                      <a:pt x="14" y="12"/>
                    </a:cubicBezTo>
                    <a:cubicBezTo>
                      <a:pt x="11" y="14"/>
                      <a:pt x="15" y="17"/>
                      <a:pt x="15" y="20"/>
                    </a:cubicBezTo>
                    <a:cubicBezTo>
                      <a:pt x="10" y="18"/>
                      <a:pt x="5" y="15"/>
                      <a:pt x="1" y="10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8" y="5"/>
                      <a:pt x="13" y="2"/>
                      <a:pt x="18" y="0"/>
                    </a:cubicBezTo>
                    <a:cubicBezTo>
                      <a:pt x="20" y="0"/>
                      <a:pt x="21" y="1"/>
                      <a:pt x="22" y="3"/>
                    </a:cubicBezTo>
                    <a:cubicBezTo>
                      <a:pt x="24" y="6"/>
                      <a:pt x="24" y="9"/>
                      <a:pt x="27" y="10"/>
                    </a:cubicBezTo>
                    <a:cubicBezTo>
                      <a:pt x="24" y="15"/>
                      <a:pt x="22" y="11"/>
                      <a:pt x="20" y="9"/>
                    </a:cubicBezTo>
                    <a:close/>
                  </a:path>
                </a:pathLst>
              </a:custGeom>
              <a:solidFill>
                <a:srgbClr val="A5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8" name="Freeform 69">
                <a:extLst>
                  <a:ext uri="{FF2B5EF4-FFF2-40B4-BE49-F238E27FC236}">
                    <a16:creationId xmlns:a16="http://schemas.microsoft.com/office/drawing/2014/main" id="{E301CC94-891B-3C18-ACC1-CE3E2B4EB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1235"/>
                <a:ext cx="188" cy="229"/>
              </a:xfrm>
              <a:custGeom>
                <a:avLst/>
                <a:gdLst>
                  <a:gd name="T0" fmla="*/ 37 w 44"/>
                  <a:gd name="T1" fmla="*/ 0 h 53"/>
                  <a:gd name="T2" fmla="*/ 35 w 44"/>
                  <a:gd name="T3" fmla="*/ 37 h 53"/>
                  <a:gd name="T4" fmla="*/ 0 w 44"/>
                  <a:gd name="T5" fmla="*/ 49 h 53"/>
                  <a:gd name="T6" fmla="*/ 2 w 44"/>
                  <a:gd name="T7" fmla="*/ 48 h 53"/>
                  <a:gd name="T8" fmla="*/ 9 w 44"/>
                  <a:gd name="T9" fmla="*/ 47 h 53"/>
                  <a:gd name="T10" fmla="*/ 35 w 44"/>
                  <a:gd name="T11" fmla="*/ 26 h 53"/>
                  <a:gd name="T12" fmla="*/ 36 w 44"/>
                  <a:gd name="T13" fmla="*/ 13 h 53"/>
                  <a:gd name="T14" fmla="*/ 36 w 44"/>
                  <a:gd name="T15" fmla="*/ 1 h 53"/>
                  <a:gd name="T16" fmla="*/ 37 w 44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53">
                    <a:moveTo>
                      <a:pt x="37" y="0"/>
                    </a:moveTo>
                    <a:cubicBezTo>
                      <a:pt x="44" y="11"/>
                      <a:pt x="43" y="27"/>
                      <a:pt x="35" y="37"/>
                    </a:cubicBezTo>
                    <a:cubicBezTo>
                      <a:pt x="26" y="48"/>
                      <a:pt x="13" y="53"/>
                      <a:pt x="0" y="49"/>
                    </a:cubicBezTo>
                    <a:cubicBezTo>
                      <a:pt x="1" y="49"/>
                      <a:pt x="1" y="48"/>
                      <a:pt x="2" y="48"/>
                    </a:cubicBezTo>
                    <a:cubicBezTo>
                      <a:pt x="4" y="48"/>
                      <a:pt x="7" y="48"/>
                      <a:pt x="9" y="47"/>
                    </a:cubicBezTo>
                    <a:cubicBezTo>
                      <a:pt x="24" y="47"/>
                      <a:pt x="30" y="38"/>
                      <a:pt x="35" y="26"/>
                    </a:cubicBezTo>
                    <a:cubicBezTo>
                      <a:pt x="38" y="22"/>
                      <a:pt x="36" y="17"/>
                      <a:pt x="36" y="13"/>
                    </a:cubicBezTo>
                    <a:cubicBezTo>
                      <a:pt x="37" y="9"/>
                      <a:pt x="34" y="5"/>
                      <a:pt x="36" y="1"/>
                    </a:cubicBezTo>
                    <a:cubicBezTo>
                      <a:pt x="36" y="1"/>
                      <a:pt x="37" y="1"/>
                      <a:pt x="37" y="0"/>
                    </a:cubicBezTo>
                    <a:close/>
                  </a:path>
                </a:pathLst>
              </a:custGeom>
              <a:solidFill>
                <a:srgbClr val="6F5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9" name="Freeform 70">
                <a:extLst>
                  <a:ext uri="{FF2B5EF4-FFF2-40B4-BE49-F238E27FC236}">
                    <a16:creationId xmlns:a16="http://schemas.microsoft.com/office/drawing/2014/main" id="{01279E4D-BF05-EAA2-2DDF-E4E82174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175"/>
                <a:ext cx="115" cy="125"/>
              </a:xfrm>
              <a:custGeom>
                <a:avLst/>
                <a:gdLst>
                  <a:gd name="T0" fmla="*/ 0 w 27"/>
                  <a:gd name="T1" fmla="*/ 26 h 29"/>
                  <a:gd name="T2" fmla="*/ 7 w 27"/>
                  <a:gd name="T3" fmla="*/ 11 h 29"/>
                  <a:gd name="T4" fmla="*/ 11 w 27"/>
                  <a:gd name="T5" fmla="*/ 6 h 29"/>
                  <a:gd name="T6" fmla="*/ 15 w 27"/>
                  <a:gd name="T7" fmla="*/ 1 h 29"/>
                  <a:gd name="T8" fmla="*/ 27 w 27"/>
                  <a:gd name="T9" fmla="*/ 14 h 29"/>
                  <a:gd name="T10" fmla="*/ 27 w 27"/>
                  <a:gd name="T11" fmla="*/ 15 h 29"/>
                  <a:gd name="T12" fmla="*/ 15 w 27"/>
                  <a:gd name="T13" fmla="*/ 16 h 29"/>
                  <a:gd name="T14" fmla="*/ 7 w 27"/>
                  <a:gd name="T15" fmla="*/ 27 h 29"/>
                  <a:gd name="T16" fmla="*/ 0 w 27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0" y="26"/>
                    </a:moveTo>
                    <a:cubicBezTo>
                      <a:pt x="2" y="21"/>
                      <a:pt x="5" y="16"/>
                      <a:pt x="7" y="11"/>
                    </a:cubicBezTo>
                    <a:cubicBezTo>
                      <a:pt x="9" y="10"/>
                      <a:pt x="10" y="8"/>
                      <a:pt x="11" y="6"/>
                    </a:cubicBezTo>
                    <a:cubicBezTo>
                      <a:pt x="11" y="4"/>
                      <a:pt x="11" y="0"/>
                      <a:pt x="15" y="1"/>
                    </a:cubicBezTo>
                    <a:cubicBezTo>
                      <a:pt x="20" y="5"/>
                      <a:pt x="25" y="8"/>
                      <a:pt x="27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0" y="13"/>
                      <a:pt x="20" y="14"/>
                      <a:pt x="15" y="16"/>
                    </a:cubicBezTo>
                    <a:cubicBezTo>
                      <a:pt x="9" y="18"/>
                      <a:pt x="7" y="22"/>
                      <a:pt x="7" y="27"/>
                    </a:cubicBezTo>
                    <a:cubicBezTo>
                      <a:pt x="4" y="28"/>
                      <a:pt x="2" y="29"/>
                      <a:pt x="0" y="26"/>
                    </a:cubicBezTo>
                    <a:close/>
                  </a:path>
                </a:pathLst>
              </a:custGeom>
              <a:solidFill>
                <a:srgbClr val="744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0" name="Freeform 71">
                <a:extLst>
                  <a:ext uri="{FF2B5EF4-FFF2-40B4-BE49-F238E27FC236}">
                    <a16:creationId xmlns:a16="http://schemas.microsoft.com/office/drawing/2014/main" id="{7698D48E-B124-AD18-A9AA-ED1C72153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188"/>
                <a:ext cx="214" cy="69"/>
              </a:xfrm>
              <a:custGeom>
                <a:avLst/>
                <a:gdLst>
                  <a:gd name="T0" fmla="*/ 9 w 50"/>
                  <a:gd name="T1" fmla="*/ 6 h 16"/>
                  <a:gd name="T2" fmla="*/ 0 w 50"/>
                  <a:gd name="T3" fmla="*/ 10 h 16"/>
                  <a:gd name="T4" fmla="*/ 1 w 50"/>
                  <a:gd name="T5" fmla="*/ 6 h 16"/>
                  <a:gd name="T6" fmla="*/ 16 w 50"/>
                  <a:gd name="T7" fmla="*/ 4 h 16"/>
                  <a:gd name="T8" fmla="*/ 34 w 50"/>
                  <a:gd name="T9" fmla="*/ 8 h 16"/>
                  <a:gd name="T10" fmla="*/ 45 w 50"/>
                  <a:gd name="T11" fmla="*/ 4 h 16"/>
                  <a:gd name="T12" fmla="*/ 50 w 50"/>
                  <a:gd name="T13" fmla="*/ 2 h 16"/>
                  <a:gd name="T14" fmla="*/ 40 w 50"/>
                  <a:gd name="T15" fmla="*/ 12 h 16"/>
                  <a:gd name="T16" fmla="*/ 24 w 50"/>
                  <a:gd name="T17" fmla="*/ 10 h 16"/>
                  <a:gd name="T18" fmla="*/ 9 w 50"/>
                  <a:gd name="T1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6">
                    <a:moveTo>
                      <a:pt x="9" y="6"/>
                    </a:moveTo>
                    <a:cubicBezTo>
                      <a:pt x="5" y="6"/>
                      <a:pt x="2" y="8"/>
                      <a:pt x="0" y="10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6" y="0"/>
                      <a:pt x="11" y="2"/>
                      <a:pt x="16" y="4"/>
                    </a:cubicBezTo>
                    <a:cubicBezTo>
                      <a:pt x="22" y="7"/>
                      <a:pt x="28" y="7"/>
                      <a:pt x="34" y="8"/>
                    </a:cubicBezTo>
                    <a:cubicBezTo>
                      <a:pt x="37" y="9"/>
                      <a:pt x="42" y="6"/>
                      <a:pt x="45" y="4"/>
                    </a:cubicBezTo>
                    <a:cubicBezTo>
                      <a:pt x="47" y="3"/>
                      <a:pt x="48" y="2"/>
                      <a:pt x="50" y="2"/>
                    </a:cubicBezTo>
                    <a:cubicBezTo>
                      <a:pt x="46" y="5"/>
                      <a:pt x="44" y="10"/>
                      <a:pt x="40" y="12"/>
                    </a:cubicBezTo>
                    <a:cubicBezTo>
                      <a:pt x="33" y="16"/>
                      <a:pt x="30" y="16"/>
                      <a:pt x="24" y="10"/>
                    </a:cubicBezTo>
                    <a:cubicBezTo>
                      <a:pt x="20" y="6"/>
                      <a:pt x="15" y="4"/>
                      <a:pt x="9" y="6"/>
                    </a:cubicBezTo>
                    <a:close/>
                  </a:path>
                </a:pathLst>
              </a:custGeom>
              <a:solidFill>
                <a:srgbClr val="F4A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1" name="Freeform 72">
                <a:extLst>
                  <a:ext uri="{FF2B5EF4-FFF2-40B4-BE49-F238E27FC236}">
                    <a16:creationId xmlns:a16="http://schemas.microsoft.com/office/drawing/2014/main" id="{69ACAAC4-9A46-4BFC-0929-3350EB5CC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270"/>
                <a:ext cx="56" cy="108"/>
              </a:xfrm>
              <a:custGeom>
                <a:avLst/>
                <a:gdLst>
                  <a:gd name="T0" fmla="*/ 1 w 13"/>
                  <a:gd name="T1" fmla="*/ 25 h 25"/>
                  <a:gd name="T2" fmla="*/ 2 w 13"/>
                  <a:gd name="T3" fmla="*/ 0 h 25"/>
                  <a:gd name="T4" fmla="*/ 11 w 13"/>
                  <a:gd name="T5" fmla="*/ 14 h 25"/>
                  <a:gd name="T6" fmla="*/ 8 w 13"/>
                  <a:gd name="T7" fmla="*/ 21 h 25"/>
                  <a:gd name="T8" fmla="*/ 1 w 1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1" y="25"/>
                    </a:moveTo>
                    <a:cubicBezTo>
                      <a:pt x="0" y="16"/>
                      <a:pt x="1" y="8"/>
                      <a:pt x="2" y="0"/>
                    </a:cubicBezTo>
                    <a:cubicBezTo>
                      <a:pt x="8" y="0"/>
                      <a:pt x="13" y="8"/>
                      <a:pt x="11" y="14"/>
                    </a:cubicBezTo>
                    <a:cubicBezTo>
                      <a:pt x="10" y="17"/>
                      <a:pt x="9" y="19"/>
                      <a:pt x="8" y="21"/>
                    </a:cubicBezTo>
                    <a:cubicBezTo>
                      <a:pt x="6" y="23"/>
                      <a:pt x="4" y="25"/>
                      <a:pt x="1" y="25"/>
                    </a:cubicBezTo>
                    <a:close/>
                  </a:path>
                </a:pathLst>
              </a:custGeom>
              <a:solidFill>
                <a:srgbClr val="C146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2" name="Freeform 73">
                <a:extLst>
                  <a:ext uri="{FF2B5EF4-FFF2-40B4-BE49-F238E27FC236}">
                    <a16:creationId xmlns:a16="http://schemas.microsoft.com/office/drawing/2014/main" id="{73A17DC7-F474-897F-5690-124237733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1253"/>
                <a:ext cx="116" cy="99"/>
              </a:xfrm>
              <a:custGeom>
                <a:avLst/>
                <a:gdLst>
                  <a:gd name="T0" fmla="*/ 26 w 27"/>
                  <a:gd name="T1" fmla="*/ 6 h 23"/>
                  <a:gd name="T2" fmla="*/ 7 w 27"/>
                  <a:gd name="T3" fmla="*/ 10 h 23"/>
                  <a:gd name="T4" fmla="*/ 2 w 27"/>
                  <a:gd name="T5" fmla="*/ 13 h 23"/>
                  <a:gd name="T6" fmla="*/ 2 w 27"/>
                  <a:gd name="T7" fmla="*/ 23 h 23"/>
                  <a:gd name="T8" fmla="*/ 2 w 27"/>
                  <a:gd name="T9" fmla="*/ 4 h 23"/>
                  <a:gd name="T10" fmla="*/ 9 w 27"/>
                  <a:gd name="T11" fmla="*/ 2 h 23"/>
                  <a:gd name="T12" fmla="*/ 24 w 27"/>
                  <a:gd name="T13" fmla="*/ 4 h 23"/>
                  <a:gd name="T14" fmla="*/ 26 w 27"/>
                  <a:gd name="T1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3">
                    <a:moveTo>
                      <a:pt x="26" y="6"/>
                    </a:moveTo>
                    <a:cubicBezTo>
                      <a:pt x="20" y="13"/>
                      <a:pt x="15" y="14"/>
                      <a:pt x="7" y="10"/>
                    </a:cubicBezTo>
                    <a:cubicBezTo>
                      <a:pt x="4" y="9"/>
                      <a:pt x="2" y="9"/>
                      <a:pt x="2" y="13"/>
                    </a:cubicBezTo>
                    <a:cubicBezTo>
                      <a:pt x="2" y="16"/>
                      <a:pt x="2" y="19"/>
                      <a:pt x="2" y="23"/>
                    </a:cubicBezTo>
                    <a:cubicBezTo>
                      <a:pt x="0" y="16"/>
                      <a:pt x="0" y="10"/>
                      <a:pt x="2" y="4"/>
                    </a:cubicBezTo>
                    <a:cubicBezTo>
                      <a:pt x="4" y="2"/>
                      <a:pt x="6" y="0"/>
                      <a:pt x="9" y="2"/>
                    </a:cubicBezTo>
                    <a:cubicBezTo>
                      <a:pt x="15" y="8"/>
                      <a:pt x="16" y="8"/>
                      <a:pt x="24" y="4"/>
                    </a:cubicBezTo>
                    <a:cubicBezTo>
                      <a:pt x="25" y="4"/>
                      <a:pt x="27" y="4"/>
                      <a:pt x="26" y="6"/>
                    </a:cubicBezTo>
                    <a:close/>
                  </a:path>
                </a:pathLst>
              </a:custGeom>
              <a:solidFill>
                <a:srgbClr val="F08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3" name="Freeform 74">
                <a:extLst>
                  <a:ext uri="{FF2B5EF4-FFF2-40B4-BE49-F238E27FC236}">
                    <a16:creationId xmlns:a16="http://schemas.microsoft.com/office/drawing/2014/main" id="{A4F68EE5-7E20-A3F9-F6D8-0D045DC6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063"/>
                <a:ext cx="82" cy="151"/>
              </a:xfrm>
              <a:custGeom>
                <a:avLst/>
                <a:gdLst>
                  <a:gd name="T0" fmla="*/ 0 w 19"/>
                  <a:gd name="T1" fmla="*/ 10 h 35"/>
                  <a:gd name="T2" fmla="*/ 1 w 19"/>
                  <a:gd name="T3" fmla="*/ 8 h 35"/>
                  <a:gd name="T4" fmla="*/ 4 w 19"/>
                  <a:gd name="T5" fmla="*/ 4 h 35"/>
                  <a:gd name="T6" fmla="*/ 6 w 19"/>
                  <a:gd name="T7" fmla="*/ 0 h 35"/>
                  <a:gd name="T8" fmla="*/ 15 w 19"/>
                  <a:gd name="T9" fmla="*/ 22 h 35"/>
                  <a:gd name="T10" fmla="*/ 17 w 19"/>
                  <a:gd name="T11" fmla="*/ 29 h 35"/>
                  <a:gd name="T12" fmla="*/ 14 w 19"/>
                  <a:gd name="T13" fmla="*/ 35 h 35"/>
                  <a:gd name="T14" fmla="*/ 13 w 19"/>
                  <a:gd name="T15" fmla="*/ 26 h 35"/>
                  <a:gd name="T16" fmla="*/ 14 w 19"/>
                  <a:gd name="T17" fmla="*/ 24 h 35"/>
                  <a:gd name="T18" fmla="*/ 4 w 19"/>
                  <a:gd name="T19" fmla="*/ 14 h 35"/>
                  <a:gd name="T20" fmla="*/ 0 w 19"/>
                  <a:gd name="T21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5">
                    <a:moveTo>
                      <a:pt x="0" y="10"/>
                    </a:moveTo>
                    <a:cubicBezTo>
                      <a:pt x="0" y="9"/>
                      <a:pt x="0" y="9"/>
                      <a:pt x="1" y="8"/>
                    </a:cubicBezTo>
                    <a:cubicBezTo>
                      <a:pt x="3" y="8"/>
                      <a:pt x="5" y="7"/>
                      <a:pt x="4" y="4"/>
                    </a:cubicBezTo>
                    <a:cubicBezTo>
                      <a:pt x="4" y="3"/>
                      <a:pt x="4" y="1"/>
                      <a:pt x="6" y="0"/>
                    </a:cubicBezTo>
                    <a:cubicBezTo>
                      <a:pt x="10" y="7"/>
                      <a:pt x="13" y="15"/>
                      <a:pt x="15" y="22"/>
                    </a:cubicBezTo>
                    <a:cubicBezTo>
                      <a:pt x="16" y="25"/>
                      <a:pt x="16" y="27"/>
                      <a:pt x="17" y="29"/>
                    </a:cubicBezTo>
                    <a:cubicBezTo>
                      <a:pt x="17" y="31"/>
                      <a:pt x="19" y="35"/>
                      <a:pt x="14" y="35"/>
                    </a:cubicBezTo>
                    <a:cubicBezTo>
                      <a:pt x="10" y="32"/>
                      <a:pt x="6" y="29"/>
                      <a:pt x="13" y="26"/>
                    </a:cubicBezTo>
                    <a:cubicBezTo>
                      <a:pt x="14" y="26"/>
                      <a:pt x="14" y="25"/>
                      <a:pt x="14" y="24"/>
                    </a:cubicBezTo>
                    <a:cubicBezTo>
                      <a:pt x="14" y="21"/>
                      <a:pt x="7" y="13"/>
                      <a:pt x="4" y="14"/>
                    </a:cubicBezTo>
                    <a:cubicBezTo>
                      <a:pt x="0" y="14"/>
                      <a:pt x="1" y="11"/>
                      <a:pt x="0" y="10"/>
                    </a:cubicBezTo>
                    <a:close/>
                  </a:path>
                </a:pathLst>
              </a:custGeom>
              <a:solidFill>
                <a:srgbClr val="FAD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4" name="Freeform 75">
                <a:extLst>
                  <a:ext uri="{FF2B5EF4-FFF2-40B4-BE49-F238E27FC236}">
                    <a16:creationId xmlns:a16="http://schemas.microsoft.com/office/drawing/2014/main" id="{2395AFCF-D589-5DED-D2DB-4C6DE8A7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141"/>
                <a:ext cx="94" cy="86"/>
              </a:xfrm>
              <a:custGeom>
                <a:avLst/>
                <a:gdLst>
                  <a:gd name="T0" fmla="*/ 22 w 22"/>
                  <a:gd name="T1" fmla="*/ 6 h 20"/>
                  <a:gd name="T2" fmla="*/ 22 w 22"/>
                  <a:gd name="T3" fmla="*/ 11 h 20"/>
                  <a:gd name="T4" fmla="*/ 18 w 22"/>
                  <a:gd name="T5" fmla="*/ 15 h 20"/>
                  <a:gd name="T6" fmla="*/ 9 w 22"/>
                  <a:gd name="T7" fmla="*/ 20 h 20"/>
                  <a:gd name="T8" fmla="*/ 7 w 22"/>
                  <a:gd name="T9" fmla="*/ 14 h 20"/>
                  <a:gd name="T10" fmla="*/ 7 w 22"/>
                  <a:gd name="T11" fmla="*/ 7 h 20"/>
                  <a:gd name="T12" fmla="*/ 0 w 22"/>
                  <a:gd name="T13" fmla="*/ 1 h 20"/>
                  <a:gd name="T14" fmla="*/ 3 w 22"/>
                  <a:gd name="T15" fmla="*/ 0 h 20"/>
                  <a:gd name="T16" fmla="*/ 22 w 22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22" y="6"/>
                    </a:moveTo>
                    <a:cubicBezTo>
                      <a:pt x="20" y="7"/>
                      <a:pt x="22" y="9"/>
                      <a:pt x="22" y="11"/>
                    </a:cubicBezTo>
                    <a:cubicBezTo>
                      <a:pt x="20" y="12"/>
                      <a:pt x="20" y="14"/>
                      <a:pt x="18" y="15"/>
                    </a:cubicBezTo>
                    <a:cubicBezTo>
                      <a:pt x="14" y="15"/>
                      <a:pt x="12" y="19"/>
                      <a:pt x="9" y="20"/>
                    </a:cubicBezTo>
                    <a:cubicBezTo>
                      <a:pt x="7" y="18"/>
                      <a:pt x="7" y="16"/>
                      <a:pt x="7" y="14"/>
                    </a:cubicBezTo>
                    <a:cubicBezTo>
                      <a:pt x="6" y="11"/>
                      <a:pt x="9" y="9"/>
                      <a:pt x="7" y="7"/>
                    </a:cubicBezTo>
                    <a:cubicBezTo>
                      <a:pt x="6" y="3"/>
                      <a:pt x="1" y="5"/>
                      <a:pt x="0" y="1"/>
                    </a:cubicBezTo>
                    <a:cubicBezTo>
                      <a:pt x="1" y="0"/>
                      <a:pt x="2" y="1"/>
                      <a:pt x="3" y="0"/>
                    </a:cubicBezTo>
                    <a:cubicBezTo>
                      <a:pt x="9" y="2"/>
                      <a:pt x="16" y="2"/>
                      <a:pt x="22" y="6"/>
                    </a:cubicBezTo>
                    <a:close/>
                  </a:path>
                </a:pathLst>
              </a:custGeom>
              <a:solidFill>
                <a:srgbClr val="375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5" name="Freeform 76">
                <a:extLst>
                  <a:ext uri="{FF2B5EF4-FFF2-40B4-BE49-F238E27FC236}">
                    <a16:creationId xmlns:a16="http://schemas.microsoft.com/office/drawing/2014/main" id="{6E58B6C8-AFA4-FC03-656E-EBD933ADD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1209"/>
                <a:ext cx="51" cy="130"/>
              </a:xfrm>
              <a:custGeom>
                <a:avLst/>
                <a:gdLst>
                  <a:gd name="T0" fmla="*/ 1 w 12"/>
                  <a:gd name="T1" fmla="*/ 29 h 30"/>
                  <a:gd name="T2" fmla="*/ 2 w 12"/>
                  <a:gd name="T3" fmla="*/ 22 h 30"/>
                  <a:gd name="T4" fmla="*/ 3 w 12"/>
                  <a:gd name="T5" fmla="*/ 19 h 30"/>
                  <a:gd name="T6" fmla="*/ 5 w 12"/>
                  <a:gd name="T7" fmla="*/ 6 h 30"/>
                  <a:gd name="T8" fmla="*/ 12 w 12"/>
                  <a:gd name="T9" fmla="*/ 8 h 30"/>
                  <a:gd name="T10" fmla="*/ 10 w 12"/>
                  <a:gd name="T11" fmla="*/ 21 h 30"/>
                  <a:gd name="T12" fmla="*/ 9 w 12"/>
                  <a:gd name="T13" fmla="*/ 28 h 30"/>
                  <a:gd name="T14" fmla="*/ 5 w 12"/>
                  <a:gd name="T15" fmla="*/ 29 h 30"/>
                  <a:gd name="T16" fmla="*/ 1 w 12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0">
                    <a:moveTo>
                      <a:pt x="1" y="29"/>
                    </a:moveTo>
                    <a:cubicBezTo>
                      <a:pt x="0" y="27"/>
                      <a:pt x="0" y="24"/>
                      <a:pt x="2" y="22"/>
                    </a:cubicBezTo>
                    <a:cubicBezTo>
                      <a:pt x="3" y="21"/>
                      <a:pt x="3" y="20"/>
                      <a:pt x="3" y="19"/>
                    </a:cubicBezTo>
                    <a:cubicBezTo>
                      <a:pt x="0" y="14"/>
                      <a:pt x="4" y="11"/>
                      <a:pt x="5" y="6"/>
                    </a:cubicBezTo>
                    <a:cubicBezTo>
                      <a:pt x="8" y="6"/>
                      <a:pt x="11" y="0"/>
                      <a:pt x="12" y="8"/>
                    </a:cubicBezTo>
                    <a:cubicBezTo>
                      <a:pt x="11" y="12"/>
                      <a:pt x="11" y="17"/>
                      <a:pt x="10" y="21"/>
                    </a:cubicBezTo>
                    <a:cubicBezTo>
                      <a:pt x="11" y="23"/>
                      <a:pt x="11" y="26"/>
                      <a:pt x="9" y="28"/>
                    </a:cubicBezTo>
                    <a:cubicBezTo>
                      <a:pt x="8" y="29"/>
                      <a:pt x="7" y="30"/>
                      <a:pt x="5" y="29"/>
                    </a:cubicBezTo>
                    <a:cubicBezTo>
                      <a:pt x="4" y="27"/>
                      <a:pt x="3" y="28"/>
                      <a:pt x="1" y="29"/>
                    </a:cubicBezTo>
                    <a:close/>
                  </a:path>
                </a:pathLst>
              </a:custGeom>
              <a:solidFill>
                <a:srgbClr val="6D9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6" name="Freeform 77">
                <a:extLst>
                  <a:ext uri="{FF2B5EF4-FFF2-40B4-BE49-F238E27FC236}">
                    <a16:creationId xmlns:a16="http://schemas.microsoft.com/office/drawing/2014/main" id="{A512EAA2-D745-2E78-950D-E2476E2EA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886"/>
                <a:ext cx="89" cy="74"/>
              </a:xfrm>
              <a:custGeom>
                <a:avLst/>
                <a:gdLst>
                  <a:gd name="T0" fmla="*/ 11 w 21"/>
                  <a:gd name="T1" fmla="*/ 0 h 17"/>
                  <a:gd name="T2" fmla="*/ 17 w 21"/>
                  <a:gd name="T3" fmla="*/ 3 h 17"/>
                  <a:gd name="T4" fmla="*/ 21 w 21"/>
                  <a:gd name="T5" fmla="*/ 8 h 17"/>
                  <a:gd name="T6" fmla="*/ 11 w 21"/>
                  <a:gd name="T7" fmla="*/ 11 h 17"/>
                  <a:gd name="T8" fmla="*/ 12 w 21"/>
                  <a:gd name="T9" fmla="*/ 13 h 17"/>
                  <a:gd name="T10" fmla="*/ 9 w 21"/>
                  <a:gd name="T11" fmla="*/ 17 h 17"/>
                  <a:gd name="T12" fmla="*/ 0 w 21"/>
                  <a:gd name="T13" fmla="*/ 12 h 17"/>
                  <a:gd name="T14" fmla="*/ 11 w 21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13" y="0"/>
                      <a:pt x="10" y="9"/>
                      <a:pt x="17" y="3"/>
                    </a:cubicBezTo>
                    <a:cubicBezTo>
                      <a:pt x="18" y="5"/>
                      <a:pt x="20" y="6"/>
                      <a:pt x="21" y="8"/>
                    </a:cubicBezTo>
                    <a:cubicBezTo>
                      <a:pt x="17" y="5"/>
                      <a:pt x="15" y="12"/>
                      <a:pt x="11" y="11"/>
                    </a:cubicBezTo>
                    <a:cubicBezTo>
                      <a:pt x="11" y="12"/>
                      <a:pt x="11" y="13"/>
                      <a:pt x="12" y="13"/>
                    </a:cubicBezTo>
                    <a:cubicBezTo>
                      <a:pt x="14" y="16"/>
                      <a:pt x="12" y="17"/>
                      <a:pt x="9" y="17"/>
                    </a:cubicBezTo>
                    <a:cubicBezTo>
                      <a:pt x="6" y="16"/>
                      <a:pt x="2" y="17"/>
                      <a:pt x="0" y="12"/>
                    </a:cubicBezTo>
                    <a:cubicBezTo>
                      <a:pt x="2" y="7"/>
                      <a:pt x="7" y="3"/>
                      <a:pt x="11" y="0"/>
                    </a:cubicBezTo>
                    <a:close/>
                  </a:path>
                </a:pathLst>
              </a:custGeom>
              <a:solidFill>
                <a:srgbClr val="FBD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7" name="Freeform 78">
                <a:extLst>
                  <a:ext uri="{FF2B5EF4-FFF2-40B4-BE49-F238E27FC236}">
                    <a16:creationId xmlns:a16="http://schemas.microsoft.com/office/drawing/2014/main" id="{574847A6-373A-708B-1F7B-C7C4CB77D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352"/>
                <a:ext cx="69" cy="95"/>
              </a:xfrm>
              <a:custGeom>
                <a:avLst/>
                <a:gdLst>
                  <a:gd name="T0" fmla="*/ 14 w 16"/>
                  <a:gd name="T1" fmla="*/ 22 h 22"/>
                  <a:gd name="T2" fmla="*/ 12 w 16"/>
                  <a:gd name="T3" fmla="*/ 22 h 22"/>
                  <a:gd name="T4" fmla="*/ 7 w 16"/>
                  <a:gd name="T5" fmla="*/ 21 h 22"/>
                  <a:gd name="T6" fmla="*/ 2 w 16"/>
                  <a:gd name="T7" fmla="*/ 8 h 22"/>
                  <a:gd name="T8" fmla="*/ 5 w 16"/>
                  <a:gd name="T9" fmla="*/ 4 h 22"/>
                  <a:gd name="T10" fmla="*/ 10 w 16"/>
                  <a:gd name="T11" fmla="*/ 0 h 22"/>
                  <a:gd name="T12" fmla="*/ 13 w 16"/>
                  <a:gd name="T13" fmla="*/ 2 h 22"/>
                  <a:gd name="T14" fmla="*/ 14 w 16"/>
                  <a:gd name="T15" fmla="*/ 11 h 22"/>
                  <a:gd name="T16" fmla="*/ 14 w 1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2">
                    <a:moveTo>
                      <a:pt x="14" y="22"/>
                    </a:moveTo>
                    <a:cubicBezTo>
                      <a:pt x="13" y="22"/>
                      <a:pt x="13" y="22"/>
                      <a:pt x="12" y="22"/>
                    </a:cubicBezTo>
                    <a:cubicBezTo>
                      <a:pt x="11" y="22"/>
                      <a:pt x="9" y="22"/>
                      <a:pt x="7" y="21"/>
                    </a:cubicBezTo>
                    <a:cubicBezTo>
                      <a:pt x="4" y="17"/>
                      <a:pt x="6" y="11"/>
                      <a:pt x="2" y="8"/>
                    </a:cubicBezTo>
                    <a:cubicBezTo>
                      <a:pt x="0" y="6"/>
                      <a:pt x="4" y="6"/>
                      <a:pt x="5" y="4"/>
                    </a:cubicBezTo>
                    <a:cubicBezTo>
                      <a:pt x="7" y="4"/>
                      <a:pt x="8" y="1"/>
                      <a:pt x="10" y="0"/>
                    </a:cubicBezTo>
                    <a:cubicBezTo>
                      <a:pt x="11" y="0"/>
                      <a:pt x="12" y="1"/>
                      <a:pt x="13" y="2"/>
                    </a:cubicBezTo>
                    <a:cubicBezTo>
                      <a:pt x="15" y="5"/>
                      <a:pt x="16" y="8"/>
                      <a:pt x="14" y="11"/>
                    </a:cubicBezTo>
                    <a:cubicBezTo>
                      <a:pt x="11" y="14"/>
                      <a:pt x="15" y="18"/>
                      <a:pt x="14" y="22"/>
                    </a:cubicBezTo>
                    <a:close/>
                  </a:path>
                </a:pathLst>
              </a:custGeom>
              <a:solidFill>
                <a:srgbClr val="BD3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8" name="Freeform 79">
                <a:extLst>
                  <a:ext uri="{FF2B5EF4-FFF2-40B4-BE49-F238E27FC236}">
                    <a16:creationId xmlns:a16="http://schemas.microsoft.com/office/drawing/2014/main" id="{C3065377-7CD2-CB64-C751-67117CCB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227"/>
                <a:ext cx="64" cy="194"/>
              </a:xfrm>
              <a:custGeom>
                <a:avLst/>
                <a:gdLst>
                  <a:gd name="T0" fmla="*/ 1 w 15"/>
                  <a:gd name="T1" fmla="*/ 45 h 45"/>
                  <a:gd name="T2" fmla="*/ 6 w 15"/>
                  <a:gd name="T3" fmla="*/ 33 h 45"/>
                  <a:gd name="T4" fmla="*/ 5 w 15"/>
                  <a:gd name="T5" fmla="*/ 8 h 45"/>
                  <a:gd name="T6" fmla="*/ 4 w 15"/>
                  <a:gd name="T7" fmla="*/ 0 h 45"/>
                  <a:gd name="T8" fmla="*/ 1 w 1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5">
                    <a:moveTo>
                      <a:pt x="1" y="45"/>
                    </a:moveTo>
                    <a:cubicBezTo>
                      <a:pt x="0" y="40"/>
                      <a:pt x="6" y="38"/>
                      <a:pt x="6" y="33"/>
                    </a:cubicBezTo>
                    <a:cubicBezTo>
                      <a:pt x="8" y="25"/>
                      <a:pt x="10" y="16"/>
                      <a:pt x="5" y="8"/>
                    </a:cubicBezTo>
                    <a:cubicBezTo>
                      <a:pt x="3" y="6"/>
                      <a:pt x="4" y="3"/>
                      <a:pt x="4" y="0"/>
                    </a:cubicBezTo>
                    <a:cubicBezTo>
                      <a:pt x="15" y="12"/>
                      <a:pt x="13" y="34"/>
                      <a:pt x="1" y="45"/>
                    </a:cubicBezTo>
                    <a:close/>
                  </a:path>
                </a:pathLst>
              </a:custGeom>
              <a:solidFill>
                <a:srgbClr val="9D6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9" name="Freeform 80">
                <a:extLst>
                  <a:ext uri="{FF2B5EF4-FFF2-40B4-BE49-F238E27FC236}">
                    <a16:creationId xmlns:a16="http://schemas.microsoft.com/office/drawing/2014/main" id="{2102FEAA-AD8C-4DD0-4CA7-BF1362BAD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158"/>
                <a:ext cx="81" cy="77"/>
              </a:xfrm>
              <a:custGeom>
                <a:avLst/>
                <a:gdLst>
                  <a:gd name="T0" fmla="*/ 19 w 19"/>
                  <a:gd name="T1" fmla="*/ 2 h 18"/>
                  <a:gd name="T2" fmla="*/ 14 w 19"/>
                  <a:gd name="T3" fmla="*/ 8 h 18"/>
                  <a:gd name="T4" fmla="*/ 14 w 19"/>
                  <a:gd name="T5" fmla="*/ 10 h 18"/>
                  <a:gd name="T6" fmla="*/ 6 w 19"/>
                  <a:gd name="T7" fmla="*/ 16 h 18"/>
                  <a:gd name="T8" fmla="*/ 3 w 19"/>
                  <a:gd name="T9" fmla="*/ 16 h 18"/>
                  <a:gd name="T10" fmla="*/ 2 w 19"/>
                  <a:gd name="T11" fmla="*/ 8 h 18"/>
                  <a:gd name="T12" fmla="*/ 1 w 19"/>
                  <a:gd name="T13" fmla="*/ 7 h 18"/>
                  <a:gd name="T14" fmla="*/ 2 w 19"/>
                  <a:gd name="T15" fmla="*/ 2 h 18"/>
                  <a:gd name="T16" fmla="*/ 6 w 19"/>
                  <a:gd name="T17" fmla="*/ 1 h 18"/>
                  <a:gd name="T18" fmla="*/ 7 w 19"/>
                  <a:gd name="T19" fmla="*/ 8 h 18"/>
                  <a:gd name="T20" fmla="*/ 7 w 19"/>
                  <a:gd name="T21" fmla="*/ 1 h 18"/>
                  <a:gd name="T22" fmla="*/ 19 w 19"/>
                  <a:gd name="T2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8">
                    <a:moveTo>
                      <a:pt x="19" y="2"/>
                    </a:moveTo>
                    <a:cubicBezTo>
                      <a:pt x="15" y="2"/>
                      <a:pt x="13" y="4"/>
                      <a:pt x="14" y="8"/>
                    </a:cubicBezTo>
                    <a:cubicBezTo>
                      <a:pt x="14" y="8"/>
                      <a:pt x="15" y="10"/>
                      <a:pt x="14" y="10"/>
                    </a:cubicBezTo>
                    <a:cubicBezTo>
                      <a:pt x="9" y="10"/>
                      <a:pt x="9" y="15"/>
                      <a:pt x="6" y="16"/>
                    </a:cubicBezTo>
                    <a:cubicBezTo>
                      <a:pt x="4" y="18"/>
                      <a:pt x="4" y="18"/>
                      <a:pt x="3" y="16"/>
                    </a:cubicBezTo>
                    <a:cubicBezTo>
                      <a:pt x="2" y="13"/>
                      <a:pt x="3" y="10"/>
                      <a:pt x="2" y="8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7" y="3"/>
                      <a:pt x="6" y="5"/>
                      <a:pt x="7" y="8"/>
                    </a:cubicBezTo>
                    <a:cubicBezTo>
                      <a:pt x="6" y="5"/>
                      <a:pt x="6" y="3"/>
                      <a:pt x="7" y="1"/>
                    </a:cubicBezTo>
                    <a:cubicBezTo>
                      <a:pt x="11" y="0"/>
                      <a:pt x="15" y="0"/>
                      <a:pt x="19" y="2"/>
                    </a:cubicBezTo>
                    <a:close/>
                  </a:path>
                </a:pathLst>
              </a:custGeom>
              <a:solidFill>
                <a:srgbClr val="C27D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0" name="Freeform 81">
                <a:extLst>
                  <a:ext uri="{FF2B5EF4-FFF2-40B4-BE49-F238E27FC236}">
                    <a16:creationId xmlns:a16="http://schemas.microsoft.com/office/drawing/2014/main" id="{69E57BC8-6AC1-3BEE-6311-DAFC4C67A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313"/>
                <a:ext cx="60" cy="99"/>
              </a:xfrm>
              <a:custGeom>
                <a:avLst/>
                <a:gdLst>
                  <a:gd name="T0" fmla="*/ 0 w 14"/>
                  <a:gd name="T1" fmla="*/ 5 h 23"/>
                  <a:gd name="T2" fmla="*/ 2 w 14"/>
                  <a:gd name="T3" fmla="*/ 1 h 23"/>
                  <a:gd name="T4" fmla="*/ 5 w 14"/>
                  <a:gd name="T5" fmla="*/ 4 h 23"/>
                  <a:gd name="T6" fmla="*/ 8 w 14"/>
                  <a:gd name="T7" fmla="*/ 4 h 23"/>
                  <a:gd name="T8" fmla="*/ 10 w 14"/>
                  <a:gd name="T9" fmla="*/ 8 h 23"/>
                  <a:gd name="T10" fmla="*/ 12 w 14"/>
                  <a:gd name="T11" fmla="*/ 19 h 23"/>
                  <a:gd name="T12" fmla="*/ 5 w 14"/>
                  <a:gd name="T13" fmla="*/ 18 h 23"/>
                  <a:gd name="T14" fmla="*/ 0 w 14"/>
                  <a:gd name="T1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0" y="5"/>
                    </a:moveTo>
                    <a:cubicBezTo>
                      <a:pt x="1" y="4"/>
                      <a:pt x="0" y="2"/>
                      <a:pt x="2" y="1"/>
                    </a:cubicBezTo>
                    <a:cubicBezTo>
                      <a:pt x="4" y="0"/>
                      <a:pt x="4" y="3"/>
                      <a:pt x="5" y="4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10" y="4"/>
                      <a:pt x="10" y="6"/>
                      <a:pt x="10" y="8"/>
                    </a:cubicBezTo>
                    <a:cubicBezTo>
                      <a:pt x="9" y="12"/>
                      <a:pt x="14" y="15"/>
                      <a:pt x="12" y="19"/>
                    </a:cubicBezTo>
                    <a:cubicBezTo>
                      <a:pt x="10" y="23"/>
                      <a:pt x="7" y="20"/>
                      <a:pt x="5" y="18"/>
                    </a:cubicBezTo>
                    <a:cubicBezTo>
                      <a:pt x="2" y="14"/>
                      <a:pt x="1" y="10"/>
                      <a:pt x="0" y="5"/>
                    </a:cubicBezTo>
                    <a:close/>
                  </a:path>
                </a:pathLst>
              </a:custGeom>
              <a:solidFill>
                <a:srgbClr val="366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1" name="Freeform 82">
                <a:extLst>
                  <a:ext uri="{FF2B5EF4-FFF2-40B4-BE49-F238E27FC236}">
                    <a16:creationId xmlns:a16="http://schemas.microsoft.com/office/drawing/2014/main" id="{9A57CE11-D966-0B83-B171-A3FF63401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1390"/>
                <a:ext cx="94" cy="78"/>
              </a:xfrm>
              <a:custGeom>
                <a:avLst/>
                <a:gdLst>
                  <a:gd name="T0" fmla="*/ 0 w 22"/>
                  <a:gd name="T1" fmla="*/ 0 h 18"/>
                  <a:gd name="T2" fmla="*/ 6 w 22"/>
                  <a:gd name="T3" fmla="*/ 0 h 18"/>
                  <a:gd name="T4" fmla="*/ 13 w 22"/>
                  <a:gd name="T5" fmla="*/ 3 h 18"/>
                  <a:gd name="T6" fmla="*/ 17 w 22"/>
                  <a:gd name="T7" fmla="*/ 7 h 18"/>
                  <a:gd name="T8" fmla="*/ 19 w 22"/>
                  <a:gd name="T9" fmla="*/ 13 h 18"/>
                  <a:gd name="T10" fmla="*/ 16 w 22"/>
                  <a:gd name="T11" fmla="*/ 13 h 18"/>
                  <a:gd name="T12" fmla="*/ 22 w 22"/>
                  <a:gd name="T13" fmla="*/ 18 h 18"/>
                  <a:gd name="T14" fmla="*/ 0 w 2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cubicBezTo>
                      <a:pt x="2" y="1"/>
                      <a:pt x="4" y="4"/>
                      <a:pt x="6" y="0"/>
                    </a:cubicBezTo>
                    <a:cubicBezTo>
                      <a:pt x="8" y="2"/>
                      <a:pt x="11" y="2"/>
                      <a:pt x="13" y="3"/>
                    </a:cubicBezTo>
                    <a:cubicBezTo>
                      <a:pt x="15" y="4"/>
                      <a:pt x="15" y="7"/>
                      <a:pt x="17" y="7"/>
                    </a:cubicBezTo>
                    <a:cubicBezTo>
                      <a:pt x="19" y="9"/>
                      <a:pt x="21" y="10"/>
                      <a:pt x="19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7" y="16"/>
                      <a:pt x="21" y="16"/>
                      <a:pt x="22" y="18"/>
                    </a:cubicBezTo>
                    <a:cubicBezTo>
                      <a:pt x="12" y="16"/>
                      <a:pt x="5" y="9"/>
                      <a:pt x="0" y="0"/>
                    </a:cubicBezTo>
                    <a:close/>
                  </a:path>
                </a:pathLst>
              </a:custGeom>
              <a:solidFill>
                <a:srgbClr val="8D8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2" name="Freeform 83">
                <a:extLst>
                  <a:ext uri="{FF2B5EF4-FFF2-40B4-BE49-F238E27FC236}">
                    <a16:creationId xmlns:a16="http://schemas.microsoft.com/office/drawing/2014/main" id="{57431668-244E-E636-B0D1-2E08C91FF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998"/>
                <a:ext cx="72" cy="147"/>
              </a:xfrm>
              <a:custGeom>
                <a:avLst/>
                <a:gdLst>
                  <a:gd name="T0" fmla="*/ 17 w 17"/>
                  <a:gd name="T1" fmla="*/ 0 h 34"/>
                  <a:gd name="T2" fmla="*/ 15 w 17"/>
                  <a:gd name="T3" fmla="*/ 6 h 34"/>
                  <a:gd name="T4" fmla="*/ 15 w 17"/>
                  <a:gd name="T5" fmla="*/ 14 h 34"/>
                  <a:gd name="T6" fmla="*/ 14 w 17"/>
                  <a:gd name="T7" fmla="*/ 19 h 34"/>
                  <a:gd name="T8" fmla="*/ 3 w 17"/>
                  <a:gd name="T9" fmla="*/ 31 h 34"/>
                  <a:gd name="T10" fmla="*/ 0 w 17"/>
                  <a:gd name="T11" fmla="*/ 34 h 34"/>
                  <a:gd name="T12" fmla="*/ 17 w 17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cubicBezTo>
                      <a:pt x="17" y="2"/>
                      <a:pt x="16" y="4"/>
                      <a:pt x="15" y="6"/>
                    </a:cubicBezTo>
                    <a:cubicBezTo>
                      <a:pt x="13" y="9"/>
                      <a:pt x="10" y="11"/>
                      <a:pt x="15" y="14"/>
                    </a:cubicBezTo>
                    <a:cubicBezTo>
                      <a:pt x="17" y="15"/>
                      <a:pt x="13" y="17"/>
                      <a:pt x="14" y="19"/>
                    </a:cubicBezTo>
                    <a:cubicBezTo>
                      <a:pt x="8" y="21"/>
                      <a:pt x="3" y="24"/>
                      <a:pt x="3" y="31"/>
                    </a:cubicBezTo>
                    <a:cubicBezTo>
                      <a:pt x="2" y="32"/>
                      <a:pt x="1" y="33"/>
                      <a:pt x="0" y="34"/>
                    </a:cubicBezTo>
                    <a:cubicBezTo>
                      <a:pt x="4" y="22"/>
                      <a:pt x="8" y="9"/>
                      <a:pt x="17" y="0"/>
                    </a:cubicBezTo>
                    <a:close/>
                  </a:path>
                </a:pathLst>
              </a:custGeom>
              <a:solidFill>
                <a:srgbClr val="FAF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3" name="Freeform 84">
                <a:extLst>
                  <a:ext uri="{FF2B5EF4-FFF2-40B4-BE49-F238E27FC236}">
                    <a16:creationId xmlns:a16="http://schemas.microsoft.com/office/drawing/2014/main" id="{67D21863-AC6A-FEA5-FC8C-7ACF1E9AC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1270"/>
                <a:ext cx="64" cy="151"/>
              </a:xfrm>
              <a:custGeom>
                <a:avLst/>
                <a:gdLst>
                  <a:gd name="T0" fmla="*/ 14 w 15"/>
                  <a:gd name="T1" fmla="*/ 29 h 35"/>
                  <a:gd name="T2" fmla="*/ 12 w 15"/>
                  <a:gd name="T3" fmla="*/ 35 h 35"/>
                  <a:gd name="T4" fmla="*/ 5 w 15"/>
                  <a:gd name="T5" fmla="*/ 0 h 35"/>
                  <a:gd name="T6" fmla="*/ 5 w 15"/>
                  <a:gd name="T7" fmla="*/ 12 h 35"/>
                  <a:gd name="T8" fmla="*/ 10 w 15"/>
                  <a:gd name="T9" fmla="*/ 21 h 35"/>
                  <a:gd name="T10" fmla="*/ 14 w 15"/>
                  <a:gd name="T11" fmla="*/ 26 h 35"/>
                  <a:gd name="T12" fmla="*/ 14 w 15"/>
                  <a:gd name="T13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5">
                    <a:moveTo>
                      <a:pt x="14" y="29"/>
                    </a:moveTo>
                    <a:cubicBezTo>
                      <a:pt x="14" y="32"/>
                      <a:pt x="11" y="33"/>
                      <a:pt x="12" y="35"/>
                    </a:cubicBezTo>
                    <a:cubicBezTo>
                      <a:pt x="3" y="25"/>
                      <a:pt x="0" y="13"/>
                      <a:pt x="5" y="0"/>
                    </a:cubicBezTo>
                    <a:cubicBezTo>
                      <a:pt x="6" y="4"/>
                      <a:pt x="2" y="8"/>
                      <a:pt x="5" y="12"/>
                    </a:cubicBezTo>
                    <a:cubicBezTo>
                      <a:pt x="8" y="14"/>
                      <a:pt x="9" y="18"/>
                      <a:pt x="10" y="21"/>
                    </a:cubicBezTo>
                    <a:cubicBezTo>
                      <a:pt x="11" y="23"/>
                      <a:pt x="12" y="25"/>
                      <a:pt x="14" y="26"/>
                    </a:cubicBezTo>
                    <a:cubicBezTo>
                      <a:pt x="14" y="27"/>
                      <a:pt x="15" y="28"/>
                      <a:pt x="14" y="29"/>
                    </a:cubicBezTo>
                    <a:close/>
                  </a:path>
                </a:pathLst>
              </a:custGeom>
              <a:solidFill>
                <a:srgbClr val="C7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4" name="Freeform 85">
                <a:extLst>
                  <a:ext uri="{FF2B5EF4-FFF2-40B4-BE49-F238E27FC236}">
                    <a16:creationId xmlns:a16="http://schemas.microsoft.com/office/drawing/2014/main" id="{242DFBDC-A862-0C45-9E51-6F8F65EAE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145"/>
                <a:ext cx="69" cy="69"/>
              </a:xfrm>
              <a:custGeom>
                <a:avLst/>
                <a:gdLst>
                  <a:gd name="T0" fmla="*/ 0 w 16"/>
                  <a:gd name="T1" fmla="*/ 8 h 16"/>
                  <a:gd name="T2" fmla="*/ 15 w 16"/>
                  <a:gd name="T3" fmla="*/ 0 h 16"/>
                  <a:gd name="T4" fmla="*/ 16 w 16"/>
                  <a:gd name="T5" fmla="*/ 9 h 16"/>
                  <a:gd name="T6" fmla="*/ 16 w 16"/>
                  <a:gd name="T7" fmla="*/ 11 h 16"/>
                  <a:gd name="T8" fmla="*/ 4 w 16"/>
                  <a:gd name="T9" fmla="*/ 15 h 16"/>
                  <a:gd name="T10" fmla="*/ 0 w 16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4" y="4"/>
                      <a:pt x="9" y="0"/>
                      <a:pt x="15" y="0"/>
                    </a:cubicBezTo>
                    <a:cubicBezTo>
                      <a:pt x="16" y="3"/>
                      <a:pt x="12" y="6"/>
                      <a:pt x="16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3" y="16"/>
                      <a:pt x="9" y="15"/>
                      <a:pt x="4" y="15"/>
                    </a:cubicBezTo>
                    <a:cubicBezTo>
                      <a:pt x="3" y="12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D7D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5" name="Freeform 86">
                <a:extLst>
                  <a:ext uri="{FF2B5EF4-FFF2-40B4-BE49-F238E27FC236}">
                    <a16:creationId xmlns:a16="http://schemas.microsoft.com/office/drawing/2014/main" id="{8E0F3D3A-2373-CE15-CA04-8B132D713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041"/>
                <a:ext cx="77" cy="65"/>
              </a:xfrm>
              <a:custGeom>
                <a:avLst/>
                <a:gdLst>
                  <a:gd name="T0" fmla="*/ 0 w 18"/>
                  <a:gd name="T1" fmla="*/ 15 h 15"/>
                  <a:gd name="T2" fmla="*/ 5 w 18"/>
                  <a:gd name="T3" fmla="*/ 5 h 15"/>
                  <a:gd name="T4" fmla="*/ 12 w 18"/>
                  <a:gd name="T5" fmla="*/ 0 h 15"/>
                  <a:gd name="T6" fmla="*/ 16 w 18"/>
                  <a:gd name="T7" fmla="*/ 9 h 15"/>
                  <a:gd name="T8" fmla="*/ 18 w 18"/>
                  <a:gd name="T9" fmla="*/ 10 h 15"/>
                  <a:gd name="T10" fmla="*/ 15 w 18"/>
                  <a:gd name="T11" fmla="*/ 12 h 15"/>
                  <a:gd name="T12" fmla="*/ 0 w 1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5">
                    <a:moveTo>
                      <a:pt x="0" y="15"/>
                    </a:moveTo>
                    <a:cubicBezTo>
                      <a:pt x="1" y="11"/>
                      <a:pt x="3" y="8"/>
                      <a:pt x="5" y="5"/>
                    </a:cubicBezTo>
                    <a:cubicBezTo>
                      <a:pt x="7" y="3"/>
                      <a:pt x="9" y="1"/>
                      <a:pt x="12" y="0"/>
                    </a:cubicBezTo>
                    <a:cubicBezTo>
                      <a:pt x="8" y="6"/>
                      <a:pt x="9" y="8"/>
                      <a:pt x="16" y="9"/>
                    </a:cubicBezTo>
                    <a:cubicBezTo>
                      <a:pt x="17" y="9"/>
                      <a:pt x="18" y="9"/>
                      <a:pt x="18" y="10"/>
                    </a:cubicBezTo>
                    <a:cubicBezTo>
                      <a:pt x="18" y="12"/>
                      <a:pt x="17" y="12"/>
                      <a:pt x="15" y="12"/>
                    </a:cubicBezTo>
                    <a:cubicBezTo>
                      <a:pt x="10" y="11"/>
                      <a:pt x="5" y="14"/>
                      <a:pt x="0" y="15"/>
                    </a:cubicBezTo>
                    <a:close/>
                  </a:path>
                </a:pathLst>
              </a:custGeom>
              <a:solidFill>
                <a:srgbClr val="F29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 87">
                <a:extLst>
                  <a:ext uri="{FF2B5EF4-FFF2-40B4-BE49-F238E27FC236}">
                    <a16:creationId xmlns:a16="http://schemas.microsoft.com/office/drawing/2014/main" id="{17419234-01EA-26E3-797C-9112D1C5C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1029"/>
                <a:ext cx="64" cy="68"/>
              </a:xfrm>
              <a:custGeom>
                <a:avLst/>
                <a:gdLst>
                  <a:gd name="T0" fmla="*/ 3 w 15"/>
                  <a:gd name="T1" fmla="*/ 8 h 16"/>
                  <a:gd name="T2" fmla="*/ 3 w 15"/>
                  <a:gd name="T3" fmla="*/ 2 h 16"/>
                  <a:gd name="T4" fmla="*/ 1 w 15"/>
                  <a:gd name="T5" fmla="*/ 0 h 16"/>
                  <a:gd name="T6" fmla="*/ 15 w 15"/>
                  <a:gd name="T7" fmla="*/ 8 h 16"/>
                  <a:gd name="T8" fmla="*/ 13 w 15"/>
                  <a:gd name="T9" fmla="*/ 12 h 16"/>
                  <a:gd name="T10" fmla="*/ 8 w 15"/>
                  <a:gd name="T11" fmla="*/ 15 h 16"/>
                  <a:gd name="T12" fmla="*/ 1 w 15"/>
                  <a:gd name="T13" fmla="*/ 15 h 16"/>
                  <a:gd name="T14" fmla="*/ 3 w 15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3" y="8"/>
                    </a:moveTo>
                    <a:cubicBezTo>
                      <a:pt x="7" y="6"/>
                      <a:pt x="8" y="4"/>
                      <a:pt x="3" y="2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7" y="1"/>
                      <a:pt x="11" y="4"/>
                      <a:pt x="15" y="8"/>
                    </a:cubicBezTo>
                    <a:cubicBezTo>
                      <a:pt x="15" y="9"/>
                      <a:pt x="14" y="11"/>
                      <a:pt x="13" y="12"/>
                    </a:cubicBezTo>
                    <a:cubicBezTo>
                      <a:pt x="12" y="13"/>
                      <a:pt x="11" y="16"/>
                      <a:pt x="8" y="15"/>
                    </a:cubicBezTo>
                    <a:cubicBezTo>
                      <a:pt x="6" y="15"/>
                      <a:pt x="3" y="15"/>
                      <a:pt x="1" y="15"/>
                    </a:cubicBezTo>
                    <a:cubicBezTo>
                      <a:pt x="0" y="12"/>
                      <a:pt x="5" y="11"/>
                      <a:pt x="3" y="8"/>
                    </a:cubicBezTo>
                    <a:close/>
                  </a:path>
                </a:pathLst>
              </a:custGeom>
              <a:solidFill>
                <a:srgbClr val="B7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7" name="Freeform 88">
                <a:extLst>
                  <a:ext uri="{FF2B5EF4-FFF2-40B4-BE49-F238E27FC236}">
                    <a16:creationId xmlns:a16="http://schemas.microsoft.com/office/drawing/2014/main" id="{0F9319F5-C873-2A87-E4F3-B8DCC82B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" y="1171"/>
                <a:ext cx="98" cy="51"/>
              </a:xfrm>
              <a:custGeom>
                <a:avLst/>
                <a:gdLst>
                  <a:gd name="T0" fmla="*/ 1 w 23"/>
                  <a:gd name="T1" fmla="*/ 7 h 12"/>
                  <a:gd name="T2" fmla="*/ 0 w 23"/>
                  <a:gd name="T3" fmla="*/ 3 h 12"/>
                  <a:gd name="T4" fmla="*/ 11 w 23"/>
                  <a:gd name="T5" fmla="*/ 1 h 12"/>
                  <a:gd name="T6" fmla="*/ 13 w 23"/>
                  <a:gd name="T7" fmla="*/ 3 h 12"/>
                  <a:gd name="T8" fmla="*/ 23 w 23"/>
                  <a:gd name="T9" fmla="*/ 7 h 12"/>
                  <a:gd name="T10" fmla="*/ 19 w 23"/>
                  <a:gd name="T11" fmla="*/ 10 h 12"/>
                  <a:gd name="T12" fmla="*/ 19 w 23"/>
                  <a:gd name="T13" fmla="*/ 10 h 12"/>
                  <a:gd name="T14" fmla="*/ 11 w 23"/>
                  <a:gd name="T15" fmla="*/ 10 h 12"/>
                  <a:gd name="T16" fmla="*/ 1 w 23"/>
                  <a:gd name="T1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">
                    <a:moveTo>
                      <a:pt x="1" y="7"/>
                    </a:moveTo>
                    <a:cubicBezTo>
                      <a:pt x="1" y="6"/>
                      <a:pt x="0" y="5"/>
                      <a:pt x="0" y="3"/>
                    </a:cubicBezTo>
                    <a:cubicBezTo>
                      <a:pt x="3" y="0"/>
                      <a:pt x="7" y="2"/>
                      <a:pt x="11" y="1"/>
                    </a:cubicBezTo>
                    <a:cubicBezTo>
                      <a:pt x="11" y="2"/>
                      <a:pt x="12" y="2"/>
                      <a:pt x="13" y="3"/>
                    </a:cubicBezTo>
                    <a:cubicBezTo>
                      <a:pt x="16" y="5"/>
                      <a:pt x="20" y="5"/>
                      <a:pt x="23" y="7"/>
                    </a:cubicBezTo>
                    <a:cubicBezTo>
                      <a:pt x="21" y="8"/>
                      <a:pt x="20" y="9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12"/>
                      <a:pt x="13" y="12"/>
                      <a:pt x="11" y="10"/>
                    </a:cubicBezTo>
                    <a:cubicBezTo>
                      <a:pt x="8" y="8"/>
                      <a:pt x="4" y="8"/>
                      <a:pt x="1" y="7"/>
                    </a:cubicBezTo>
                    <a:close/>
                  </a:path>
                </a:pathLst>
              </a:custGeom>
              <a:solidFill>
                <a:srgbClr val="293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8" name="Freeform 89">
                <a:extLst>
                  <a:ext uri="{FF2B5EF4-FFF2-40B4-BE49-F238E27FC236}">
                    <a16:creationId xmlns:a16="http://schemas.microsoft.com/office/drawing/2014/main" id="{06CD9AD8-D31E-D1A4-7226-925D96248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179"/>
                <a:ext cx="64" cy="65"/>
              </a:xfrm>
              <a:custGeom>
                <a:avLst/>
                <a:gdLst>
                  <a:gd name="T0" fmla="*/ 9 w 15"/>
                  <a:gd name="T1" fmla="*/ 0 h 15"/>
                  <a:gd name="T2" fmla="*/ 15 w 15"/>
                  <a:gd name="T3" fmla="*/ 2 h 15"/>
                  <a:gd name="T4" fmla="*/ 12 w 15"/>
                  <a:gd name="T5" fmla="*/ 6 h 15"/>
                  <a:gd name="T6" fmla="*/ 8 w 15"/>
                  <a:gd name="T7" fmla="*/ 15 h 15"/>
                  <a:gd name="T8" fmla="*/ 6 w 15"/>
                  <a:gd name="T9" fmla="*/ 15 h 15"/>
                  <a:gd name="T10" fmla="*/ 4 w 15"/>
                  <a:gd name="T11" fmla="*/ 13 h 15"/>
                  <a:gd name="T12" fmla="*/ 0 w 15"/>
                  <a:gd name="T13" fmla="*/ 13 h 15"/>
                  <a:gd name="T14" fmla="*/ 9 w 15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9" y="0"/>
                    </a:moveTo>
                    <a:cubicBezTo>
                      <a:pt x="11" y="1"/>
                      <a:pt x="13" y="0"/>
                      <a:pt x="15" y="2"/>
                    </a:cubicBezTo>
                    <a:cubicBezTo>
                      <a:pt x="15" y="4"/>
                      <a:pt x="13" y="5"/>
                      <a:pt x="12" y="6"/>
                    </a:cubicBezTo>
                    <a:cubicBezTo>
                      <a:pt x="12" y="10"/>
                      <a:pt x="9" y="12"/>
                      <a:pt x="8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6" y="14"/>
                      <a:pt x="7" y="10"/>
                      <a:pt x="4" y="13"/>
                    </a:cubicBezTo>
                    <a:cubicBezTo>
                      <a:pt x="3" y="14"/>
                      <a:pt x="2" y="14"/>
                      <a:pt x="0" y="13"/>
                    </a:cubicBezTo>
                    <a:cubicBezTo>
                      <a:pt x="1" y="8"/>
                      <a:pt x="5" y="4"/>
                      <a:pt x="9" y="0"/>
                    </a:cubicBezTo>
                    <a:close/>
                  </a:path>
                </a:pathLst>
              </a:custGeom>
              <a:solidFill>
                <a:srgbClr val="A1A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9" name="Freeform 90">
                <a:extLst>
                  <a:ext uri="{FF2B5EF4-FFF2-40B4-BE49-F238E27FC236}">
                    <a16:creationId xmlns:a16="http://schemas.microsoft.com/office/drawing/2014/main" id="{BC926A0D-6792-8DA9-6DC8-2147679A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" y="1171"/>
                <a:ext cx="43" cy="138"/>
              </a:xfrm>
              <a:custGeom>
                <a:avLst/>
                <a:gdLst>
                  <a:gd name="T0" fmla="*/ 0 w 10"/>
                  <a:gd name="T1" fmla="*/ 32 h 32"/>
                  <a:gd name="T2" fmla="*/ 3 w 10"/>
                  <a:gd name="T3" fmla="*/ 0 h 32"/>
                  <a:gd name="T4" fmla="*/ 8 w 10"/>
                  <a:gd name="T5" fmla="*/ 3 h 32"/>
                  <a:gd name="T6" fmla="*/ 8 w 10"/>
                  <a:gd name="T7" fmla="*/ 8 h 32"/>
                  <a:gd name="T8" fmla="*/ 8 w 10"/>
                  <a:gd name="T9" fmla="*/ 14 h 32"/>
                  <a:gd name="T10" fmla="*/ 4 w 10"/>
                  <a:gd name="T11" fmla="*/ 26 h 32"/>
                  <a:gd name="T12" fmla="*/ 0 w 1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2">
                    <a:moveTo>
                      <a:pt x="0" y="32"/>
                    </a:moveTo>
                    <a:cubicBezTo>
                      <a:pt x="4" y="22"/>
                      <a:pt x="6" y="11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4" y="4"/>
                      <a:pt x="7" y="7"/>
                      <a:pt x="8" y="8"/>
                    </a:cubicBezTo>
                    <a:cubicBezTo>
                      <a:pt x="10" y="10"/>
                      <a:pt x="8" y="12"/>
                      <a:pt x="8" y="14"/>
                    </a:cubicBezTo>
                    <a:cubicBezTo>
                      <a:pt x="7" y="18"/>
                      <a:pt x="6" y="22"/>
                      <a:pt x="4" y="26"/>
                    </a:cubicBezTo>
                    <a:cubicBezTo>
                      <a:pt x="3" y="29"/>
                      <a:pt x="2" y="31"/>
                      <a:pt x="0" y="32"/>
                    </a:cubicBezTo>
                    <a:close/>
                  </a:path>
                </a:pathLst>
              </a:custGeom>
              <a:solidFill>
                <a:srgbClr val="0C6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0" name="Freeform 91">
                <a:extLst>
                  <a:ext uri="{FF2B5EF4-FFF2-40B4-BE49-F238E27FC236}">
                    <a16:creationId xmlns:a16="http://schemas.microsoft.com/office/drawing/2014/main" id="{339FB9CE-CF18-8C22-1B8A-387ED5DC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257"/>
                <a:ext cx="55" cy="73"/>
              </a:xfrm>
              <a:custGeom>
                <a:avLst/>
                <a:gdLst>
                  <a:gd name="T0" fmla="*/ 11 w 13"/>
                  <a:gd name="T1" fmla="*/ 3 h 17"/>
                  <a:gd name="T2" fmla="*/ 6 w 13"/>
                  <a:gd name="T3" fmla="*/ 16 h 17"/>
                  <a:gd name="T4" fmla="*/ 0 w 13"/>
                  <a:gd name="T5" fmla="*/ 15 h 17"/>
                  <a:gd name="T6" fmla="*/ 0 w 13"/>
                  <a:gd name="T7" fmla="*/ 12 h 17"/>
                  <a:gd name="T8" fmla="*/ 7 w 13"/>
                  <a:gd name="T9" fmla="*/ 2 h 17"/>
                  <a:gd name="T10" fmla="*/ 11 w 1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1" y="3"/>
                    </a:moveTo>
                    <a:cubicBezTo>
                      <a:pt x="13" y="10"/>
                      <a:pt x="12" y="12"/>
                      <a:pt x="6" y="16"/>
                    </a:cubicBezTo>
                    <a:cubicBezTo>
                      <a:pt x="4" y="16"/>
                      <a:pt x="2" y="17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2" y="8"/>
                      <a:pt x="5" y="6"/>
                      <a:pt x="7" y="2"/>
                    </a:cubicBezTo>
                    <a:cubicBezTo>
                      <a:pt x="8" y="0"/>
                      <a:pt x="10" y="1"/>
                      <a:pt x="11" y="3"/>
                    </a:cubicBezTo>
                    <a:close/>
                  </a:path>
                </a:pathLst>
              </a:custGeom>
              <a:solidFill>
                <a:srgbClr val="764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1" name="Freeform 92">
                <a:extLst>
                  <a:ext uri="{FF2B5EF4-FFF2-40B4-BE49-F238E27FC236}">
                    <a16:creationId xmlns:a16="http://schemas.microsoft.com/office/drawing/2014/main" id="{7030D6CB-62BB-129A-2DB4-D726C6B5B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1317"/>
                <a:ext cx="77" cy="99"/>
              </a:xfrm>
              <a:custGeom>
                <a:avLst/>
                <a:gdLst>
                  <a:gd name="T0" fmla="*/ 0 w 18"/>
                  <a:gd name="T1" fmla="*/ 3 h 23"/>
                  <a:gd name="T2" fmla="*/ 0 w 18"/>
                  <a:gd name="T3" fmla="*/ 1 h 23"/>
                  <a:gd name="T4" fmla="*/ 1 w 18"/>
                  <a:gd name="T5" fmla="*/ 2 h 23"/>
                  <a:gd name="T6" fmla="*/ 5 w 18"/>
                  <a:gd name="T7" fmla="*/ 10 h 23"/>
                  <a:gd name="T8" fmla="*/ 16 w 18"/>
                  <a:gd name="T9" fmla="*/ 17 h 23"/>
                  <a:gd name="T10" fmla="*/ 18 w 18"/>
                  <a:gd name="T11" fmla="*/ 19 h 23"/>
                  <a:gd name="T12" fmla="*/ 10 w 18"/>
                  <a:gd name="T13" fmla="*/ 23 h 23"/>
                  <a:gd name="T14" fmla="*/ 0 w 18"/>
                  <a:gd name="T1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3">
                    <a:moveTo>
                      <a:pt x="0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2" y="5"/>
                      <a:pt x="3" y="8"/>
                      <a:pt x="5" y="10"/>
                    </a:cubicBezTo>
                    <a:cubicBezTo>
                      <a:pt x="8" y="14"/>
                      <a:pt x="11" y="17"/>
                      <a:pt x="16" y="17"/>
                    </a:cubicBezTo>
                    <a:cubicBezTo>
                      <a:pt x="17" y="17"/>
                      <a:pt x="18" y="18"/>
                      <a:pt x="18" y="19"/>
                    </a:cubicBezTo>
                    <a:cubicBezTo>
                      <a:pt x="15" y="20"/>
                      <a:pt x="11" y="18"/>
                      <a:pt x="10" y="23"/>
                    </a:cubicBezTo>
                    <a:cubicBezTo>
                      <a:pt x="4" y="18"/>
                      <a:pt x="0" y="11"/>
                      <a:pt x="0" y="3"/>
                    </a:cubicBezTo>
                    <a:close/>
                  </a:path>
                </a:pathLst>
              </a:custGeom>
              <a:solidFill>
                <a:srgbClr val="2A4B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2" name="Freeform 93">
                <a:extLst>
                  <a:ext uri="{FF2B5EF4-FFF2-40B4-BE49-F238E27FC236}">
                    <a16:creationId xmlns:a16="http://schemas.microsoft.com/office/drawing/2014/main" id="{3F088641-5DA6-3CEC-E138-1B2A2D63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153"/>
                <a:ext cx="133" cy="65"/>
              </a:xfrm>
              <a:custGeom>
                <a:avLst/>
                <a:gdLst>
                  <a:gd name="T0" fmla="*/ 0 w 31"/>
                  <a:gd name="T1" fmla="*/ 3 h 15"/>
                  <a:gd name="T2" fmla="*/ 0 w 31"/>
                  <a:gd name="T3" fmla="*/ 2 h 15"/>
                  <a:gd name="T4" fmla="*/ 31 w 31"/>
                  <a:gd name="T5" fmla="*/ 15 h 15"/>
                  <a:gd name="T6" fmla="*/ 27 w 31"/>
                  <a:gd name="T7" fmla="*/ 15 h 15"/>
                  <a:gd name="T8" fmla="*/ 17 w 31"/>
                  <a:gd name="T9" fmla="*/ 8 h 15"/>
                  <a:gd name="T10" fmla="*/ 1 w 31"/>
                  <a:gd name="T11" fmla="*/ 4 h 15"/>
                  <a:gd name="T12" fmla="*/ 0 w 31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5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3" y="0"/>
                      <a:pt x="23" y="4"/>
                      <a:pt x="31" y="15"/>
                    </a:cubicBezTo>
                    <a:cubicBezTo>
                      <a:pt x="30" y="15"/>
                      <a:pt x="28" y="15"/>
                      <a:pt x="27" y="15"/>
                    </a:cubicBezTo>
                    <a:cubicBezTo>
                      <a:pt x="22" y="15"/>
                      <a:pt x="20" y="10"/>
                      <a:pt x="17" y="8"/>
                    </a:cubicBezTo>
                    <a:cubicBezTo>
                      <a:pt x="12" y="5"/>
                      <a:pt x="7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AA6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3" name="Freeform 94">
                <a:extLst>
                  <a:ext uri="{FF2B5EF4-FFF2-40B4-BE49-F238E27FC236}">
                    <a16:creationId xmlns:a16="http://schemas.microsoft.com/office/drawing/2014/main" id="{30E75F90-BDF6-8227-0D7D-566A390FD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1369"/>
                <a:ext cx="39" cy="73"/>
              </a:xfrm>
              <a:custGeom>
                <a:avLst/>
                <a:gdLst>
                  <a:gd name="T0" fmla="*/ 6 w 9"/>
                  <a:gd name="T1" fmla="*/ 0 h 17"/>
                  <a:gd name="T2" fmla="*/ 6 w 9"/>
                  <a:gd name="T3" fmla="*/ 5 h 17"/>
                  <a:gd name="T4" fmla="*/ 8 w 9"/>
                  <a:gd name="T5" fmla="*/ 9 h 17"/>
                  <a:gd name="T6" fmla="*/ 8 w 9"/>
                  <a:gd name="T7" fmla="*/ 17 h 17"/>
                  <a:gd name="T8" fmla="*/ 6 w 9"/>
                  <a:gd name="T9" fmla="*/ 16 h 17"/>
                  <a:gd name="T10" fmla="*/ 0 w 9"/>
                  <a:gd name="T11" fmla="*/ 0 h 17"/>
                  <a:gd name="T12" fmla="*/ 6 w 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6" y="0"/>
                    </a:moveTo>
                    <a:cubicBezTo>
                      <a:pt x="4" y="2"/>
                      <a:pt x="0" y="4"/>
                      <a:pt x="6" y="5"/>
                    </a:cubicBezTo>
                    <a:cubicBezTo>
                      <a:pt x="8" y="6"/>
                      <a:pt x="9" y="7"/>
                      <a:pt x="8" y="9"/>
                    </a:cubicBezTo>
                    <a:cubicBezTo>
                      <a:pt x="7" y="11"/>
                      <a:pt x="9" y="14"/>
                      <a:pt x="8" y="17"/>
                    </a:cubicBezTo>
                    <a:cubicBezTo>
                      <a:pt x="7" y="17"/>
                      <a:pt x="7" y="16"/>
                      <a:pt x="6" y="16"/>
                    </a:cubicBezTo>
                    <a:cubicBezTo>
                      <a:pt x="2" y="11"/>
                      <a:pt x="2" y="1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DB4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4" name="Freeform 95">
                <a:extLst>
                  <a:ext uri="{FF2B5EF4-FFF2-40B4-BE49-F238E27FC236}">
                    <a16:creationId xmlns:a16="http://schemas.microsoft.com/office/drawing/2014/main" id="{710E7968-7AA0-724A-23BD-31D92B92D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235"/>
                <a:ext cx="68" cy="52"/>
              </a:xfrm>
              <a:custGeom>
                <a:avLst/>
                <a:gdLst>
                  <a:gd name="T0" fmla="*/ 1 w 16"/>
                  <a:gd name="T1" fmla="*/ 7 h 12"/>
                  <a:gd name="T2" fmla="*/ 16 w 16"/>
                  <a:gd name="T3" fmla="*/ 5 h 12"/>
                  <a:gd name="T4" fmla="*/ 7 w 16"/>
                  <a:gd name="T5" fmla="*/ 10 h 12"/>
                  <a:gd name="T6" fmla="*/ 2 w 16"/>
                  <a:gd name="T7" fmla="*/ 11 h 12"/>
                  <a:gd name="T8" fmla="*/ 1 w 16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" y="7"/>
                    </a:moveTo>
                    <a:cubicBezTo>
                      <a:pt x="5" y="1"/>
                      <a:pt x="10" y="0"/>
                      <a:pt x="16" y="5"/>
                    </a:cubicBezTo>
                    <a:cubicBezTo>
                      <a:pt x="14" y="8"/>
                      <a:pt x="11" y="10"/>
                      <a:pt x="7" y="10"/>
                    </a:cubicBezTo>
                    <a:cubicBezTo>
                      <a:pt x="5" y="8"/>
                      <a:pt x="4" y="12"/>
                      <a:pt x="2" y="11"/>
                    </a:cubicBezTo>
                    <a:cubicBezTo>
                      <a:pt x="0" y="10"/>
                      <a:pt x="0" y="9"/>
                      <a:pt x="1" y="7"/>
                    </a:cubicBezTo>
                    <a:close/>
                  </a:path>
                </a:pathLst>
              </a:custGeom>
              <a:solidFill>
                <a:srgbClr val="BC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5" name="Freeform 96">
                <a:extLst>
                  <a:ext uri="{FF2B5EF4-FFF2-40B4-BE49-F238E27FC236}">
                    <a16:creationId xmlns:a16="http://schemas.microsoft.com/office/drawing/2014/main" id="{8E79FDF7-E982-F62D-771A-7D14C5D0B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253"/>
                <a:ext cx="81" cy="107"/>
              </a:xfrm>
              <a:custGeom>
                <a:avLst/>
                <a:gdLst>
                  <a:gd name="T0" fmla="*/ 13 w 19"/>
                  <a:gd name="T1" fmla="*/ 25 h 25"/>
                  <a:gd name="T2" fmla="*/ 14 w 19"/>
                  <a:gd name="T3" fmla="*/ 20 h 25"/>
                  <a:gd name="T4" fmla="*/ 7 w 19"/>
                  <a:gd name="T5" fmla="*/ 4 h 25"/>
                  <a:gd name="T6" fmla="*/ 0 w 19"/>
                  <a:gd name="T7" fmla="*/ 2 h 25"/>
                  <a:gd name="T8" fmla="*/ 16 w 19"/>
                  <a:gd name="T9" fmla="*/ 8 h 25"/>
                  <a:gd name="T10" fmla="*/ 13 w 19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5">
                    <a:moveTo>
                      <a:pt x="13" y="25"/>
                    </a:moveTo>
                    <a:cubicBezTo>
                      <a:pt x="13" y="24"/>
                      <a:pt x="13" y="22"/>
                      <a:pt x="14" y="20"/>
                    </a:cubicBezTo>
                    <a:cubicBezTo>
                      <a:pt x="17" y="14"/>
                      <a:pt x="14" y="7"/>
                      <a:pt x="7" y="4"/>
                    </a:cubicBezTo>
                    <a:cubicBezTo>
                      <a:pt x="5" y="2"/>
                      <a:pt x="2" y="2"/>
                      <a:pt x="0" y="2"/>
                    </a:cubicBezTo>
                    <a:cubicBezTo>
                      <a:pt x="7" y="0"/>
                      <a:pt x="12" y="3"/>
                      <a:pt x="16" y="8"/>
                    </a:cubicBezTo>
                    <a:cubicBezTo>
                      <a:pt x="19" y="14"/>
                      <a:pt x="18" y="20"/>
                      <a:pt x="13" y="25"/>
                    </a:cubicBezTo>
                    <a:close/>
                  </a:path>
                </a:pathLst>
              </a:custGeom>
              <a:solidFill>
                <a:srgbClr val="BF7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6" name="Freeform 97">
                <a:extLst>
                  <a:ext uri="{FF2B5EF4-FFF2-40B4-BE49-F238E27FC236}">
                    <a16:creationId xmlns:a16="http://schemas.microsoft.com/office/drawing/2014/main" id="{0EDE9C53-9A89-3828-ED25-876161DE5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804"/>
                <a:ext cx="86" cy="48"/>
              </a:xfrm>
              <a:custGeom>
                <a:avLst/>
                <a:gdLst>
                  <a:gd name="T0" fmla="*/ 0 w 20"/>
                  <a:gd name="T1" fmla="*/ 11 h 11"/>
                  <a:gd name="T2" fmla="*/ 5 w 20"/>
                  <a:gd name="T3" fmla="*/ 5 h 11"/>
                  <a:gd name="T4" fmla="*/ 12 w 20"/>
                  <a:gd name="T5" fmla="*/ 1 h 11"/>
                  <a:gd name="T6" fmla="*/ 19 w 20"/>
                  <a:gd name="T7" fmla="*/ 1 h 11"/>
                  <a:gd name="T8" fmla="*/ 20 w 20"/>
                  <a:gd name="T9" fmla="*/ 2 h 11"/>
                  <a:gd name="T10" fmla="*/ 0 w 20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1">
                    <a:moveTo>
                      <a:pt x="0" y="11"/>
                    </a:moveTo>
                    <a:cubicBezTo>
                      <a:pt x="1" y="8"/>
                      <a:pt x="5" y="8"/>
                      <a:pt x="5" y="5"/>
                    </a:cubicBezTo>
                    <a:cubicBezTo>
                      <a:pt x="6" y="0"/>
                      <a:pt x="8" y="0"/>
                      <a:pt x="12" y="1"/>
                    </a:cubicBezTo>
                    <a:cubicBezTo>
                      <a:pt x="14" y="3"/>
                      <a:pt x="16" y="0"/>
                      <a:pt x="19" y="1"/>
                    </a:cubicBezTo>
                    <a:cubicBezTo>
                      <a:pt x="19" y="1"/>
                      <a:pt x="19" y="1"/>
                      <a:pt x="20" y="2"/>
                    </a:cubicBezTo>
                    <a:cubicBezTo>
                      <a:pt x="14" y="6"/>
                      <a:pt x="7" y="9"/>
                      <a:pt x="0" y="11"/>
                    </a:cubicBezTo>
                    <a:close/>
                  </a:path>
                </a:pathLst>
              </a:custGeom>
              <a:solidFill>
                <a:srgbClr val="F6C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7" name="Freeform 98">
                <a:extLst>
                  <a:ext uri="{FF2B5EF4-FFF2-40B4-BE49-F238E27FC236}">
                    <a16:creationId xmlns:a16="http://schemas.microsoft.com/office/drawing/2014/main" id="{6E0D2DA0-B58B-FC63-A03E-22D3B808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141"/>
                <a:ext cx="115" cy="30"/>
              </a:xfrm>
              <a:custGeom>
                <a:avLst/>
                <a:gdLst>
                  <a:gd name="T0" fmla="*/ 27 w 27"/>
                  <a:gd name="T1" fmla="*/ 3 h 7"/>
                  <a:gd name="T2" fmla="*/ 20 w 27"/>
                  <a:gd name="T3" fmla="*/ 5 h 7"/>
                  <a:gd name="T4" fmla="*/ 10 w 27"/>
                  <a:gd name="T5" fmla="*/ 4 h 7"/>
                  <a:gd name="T6" fmla="*/ 0 w 27"/>
                  <a:gd name="T7" fmla="*/ 3 h 7"/>
                  <a:gd name="T8" fmla="*/ 27 w 2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7" y="3"/>
                    </a:moveTo>
                    <a:cubicBezTo>
                      <a:pt x="24" y="4"/>
                      <a:pt x="22" y="3"/>
                      <a:pt x="20" y="5"/>
                    </a:cubicBezTo>
                    <a:cubicBezTo>
                      <a:pt x="16" y="7"/>
                      <a:pt x="13" y="6"/>
                      <a:pt x="10" y="4"/>
                    </a:cubicBezTo>
                    <a:cubicBezTo>
                      <a:pt x="7" y="3"/>
                      <a:pt x="3" y="4"/>
                      <a:pt x="0" y="3"/>
                    </a:cubicBezTo>
                    <a:cubicBezTo>
                      <a:pt x="9" y="0"/>
                      <a:pt x="18" y="0"/>
                      <a:pt x="27" y="3"/>
                    </a:cubicBezTo>
                    <a:close/>
                  </a:path>
                </a:pathLst>
              </a:custGeom>
              <a:solidFill>
                <a:srgbClr val="7CAB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8" name="Freeform 99">
                <a:extLst>
                  <a:ext uri="{FF2B5EF4-FFF2-40B4-BE49-F238E27FC236}">
                    <a16:creationId xmlns:a16="http://schemas.microsoft.com/office/drawing/2014/main" id="{8BCB4CC9-C0FC-BE31-FD9D-399E467F0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1166"/>
                <a:ext cx="35" cy="61"/>
              </a:xfrm>
              <a:custGeom>
                <a:avLst/>
                <a:gdLst>
                  <a:gd name="T0" fmla="*/ 8 w 8"/>
                  <a:gd name="T1" fmla="*/ 3 h 14"/>
                  <a:gd name="T2" fmla="*/ 4 w 8"/>
                  <a:gd name="T3" fmla="*/ 10 h 14"/>
                  <a:gd name="T4" fmla="*/ 0 w 8"/>
                  <a:gd name="T5" fmla="*/ 13 h 14"/>
                  <a:gd name="T6" fmla="*/ 0 w 8"/>
                  <a:gd name="T7" fmla="*/ 0 h 14"/>
                  <a:gd name="T8" fmla="*/ 8 w 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3"/>
                    </a:moveTo>
                    <a:cubicBezTo>
                      <a:pt x="5" y="4"/>
                      <a:pt x="4" y="8"/>
                      <a:pt x="4" y="10"/>
                    </a:cubicBezTo>
                    <a:cubicBezTo>
                      <a:pt x="5" y="14"/>
                      <a:pt x="3" y="14"/>
                      <a:pt x="0" y="13"/>
                    </a:cubicBezTo>
                    <a:cubicBezTo>
                      <a:pt x="4" y="9"/>
                      <a:pt x="1" y="4"/>
                      <a:pt x="0" y="0"/>
                    </a:cubicBezTo>
                    <a:cubicBezTo>
                      <a:pt x="3" y="0"/>
                      <a:pt x="6" y="2"/>
                      <a:pt x="8" y="3"/>
                    </a:cubicBezTo>
                    <a:close/>
                  </a:path>
                </a:pathLst>
              </a:custGeom>
              <a:solidFill>
                <a:srgbClr val="C27D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9" name="Freeform 100">
                <a:extLst>
                  <a:ext uri="{FF2B5EF4-FFF2-40B4-BE49-F238E27FC236}">
                    <a16:creationId xmlns:a16="http://schemas.microsoft.com/office/drawing/2014/main" id="{3C7F9F01-2FE0-957B-671E-95A4AF67D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046"/>
                <a:ext cx="30" cy="60"/>
              </a:xfrm>
              <a:custGeom>
                <a:avLst/>
                <a:gdLst>
                  <a:gd name="T0" fmla="*/ 6 w 7"/>
                  <a:gd name="T1" fmla="*/ 4 h 14"/>
                  <a:gd name="T2" fmla="*/ 6 w 7"/>
                  <a:gd name="T3" fmla="*/ 9 h 14"/>
                  <a:gd name="T4" fmla="*/ 1 w 7"/>
                  <a:gd name="T5" fmla="*/ 12 h 14"/>
                  <a:gd name="T6" fmla="*/ 3 w 7"/>
                  <a:gd name="T7" fmla="*/ 0 h 14"/>
                  <a:gd name="T8" fmla="*/ 6 w 7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6" y="4"/>
                    </a:moveTo>
                    <a:cubicBezTo>
                      <a:pt x="6" y="6"/>
                      <a:pt x="5" y="7"/>
                      <a:pt x="6" y="9"/>
                    </a:cubicBezTo>
                    <a:cubicBezTo>
                      <a:pt x="7" y="14"/>
                      <a:pt x="5" y="14"/>
                      <a:pt x="1" y="12"/>
                    </a:cubicBezTo>
                    <a:cubicBezTo>
                      <a:pt x="0" y="8"/>
                      <a:pt x="1" y="4"/>
                      <a:pt x="3" y="0"/>
                    </a:cubicBezTo>
                    <a:cubicBezTo>
                      <a:pt x="5" y="1"/>
                      <a:pt x="5" y="3"/>
                      <a:pt x="6" y="4"/>
                    </a:cubicBezTo>
                    <a:close/>
                  </a:path>
                </a:pathLst>
              </a:custGeom>
              <a:solidFill>
                <a:srgbClr val="F9B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0" name="Freeform 101">
                <a:extLst>
                  <a:ext uri="{FF2B5EF4-FFF2-40B4-BE49-F238E27FC236}">
                    <a16:creationId xmlns:a16="http://schemas.microsoft.com/office/drawing/2014/main" id="{867DBF93-2C57-8B50-B12A-D46F4518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266"/>
                <a:ext cx="68" cy="68"/>
              </a:xfrm>
              <a:custGeom>
                <a:avLst/>
                <a:gdLst>
                  <a:gd name="T0" fmla="*/ 4 w 16"/>
                  <a:gd name="T1" fmla="*/ 0 h 16"/>
                  <a:gd name="T2" fmla="*/ 6 w 16"/>
                  <a:gd name="T3" fmla="*/ 3 h 16"/>
                  <a:gd name="T4" fmla="*/ 11 w 16"/>
                  <a:gd name="T5" fmla="*/ 12 h 16"/>
                  <a:gd name="T6" fmla="*/ 16 w 16"/>
                  <a:gd name="T7" fmla="*/ 14 h 16"/>
                  <a:gd name="T8" fmla="*/ 4 w 16"/>
                  <a:gd name="T9" fmla="*/ 11 h 16"/>
                  <a:gd name="T10" fmla="*/ 4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4" y="0"/>
                    </a:moveTo>
                    <a:cubicBezTo>
                      <a:pt x="4" y="2"/>
                      <a:pt x="4" y="3"/>
                      <a:pt x="6" y="3"/>
                    </a:cubicBezTo>
                    <a:cubicBezTo>
                      <a:pt x="9" y="6"/>
                      <a:pt x="7" y="10"/>
                      <a:pt x="11" y="12"/>
                    </a:cubicBezTo>
                    <a:cubicBezTo>
                      <a:pt x="12" y="14"/>
                      <a:pt x="14" y="13"/>
                      <a:pt x="16" y="14"/>
                    </a:cubicBezTo>
                    <a:cubicBezTo>
                      <a:pt x="11" y="16"/>
                      <a:pt x="7" y="15"/>
                      <a:pt x="4" y="11"/>
                    </a:cubicBezTo>
                    <a:cubicBezTo>
                      <a:pt x="1" y="8"/>
                      <a:pt x="0" y="4"/>
                      <a:pt x="4" y="0"/>
                    </a:cubicBezTo>
                    <a:close/>
                  </a:path>
                </a:pathLst>
              </a:custGeom>
              <a:solidFill>
                <a:srgbClr val="9B71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1" name="Freeform 102">
                <a:extLst>
                  <a:ext uri="{FF2B5EF4-FFF2-40B4-BE49-F238E27FC236}">
                    <a16:creationId xmlns:a16="http://schemas.microsoft.com/office/drawing/2014/main" id="{D94E55B9-3DC2-488C-5678-66DACF68E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1072"/>
                <a:ext cx="59" cy="30"/>
              </a:xfrm>
              <a:custGeom>
                <a:avLst/>
                <a:gdLst>
                  <a:gd name="T0" fmla="*/ 9 w 14"/>
                  <a:gd name="T1" fmla="*/ 0 h 7"/>
                  <a:gd name="T2" fmla="*/ 14 w 14"/>
                  <a:gd name="T3" fmla="*/ 5 h 7"/>
                  <a:gd name="T4" fmla="*/ 0 w 14"/>
                  <a:gd name="T5" fmla="*/ 2 h 7"/>
                  <a:gd name="T6" fmla="*/ 9 w 1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11" y="1"/>
                      <a:pt x="12" y="3"/>
                      <a:pt x="14" y="5"/>
                    </a:cubicBezTo>
                    <a:cubicBezTo>
                      <a:pt x="8" y="5"/>
                      <a:pt x="3" y="7"/>
                      <a:pt x="0" y="2"/>
                    </a:cubicBezTo>
                    <a:cubicBezTo>
                      <a:pt x="3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EF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Freeform 103">
                <a:extLst>
                  <a:ext uri="{FF2B5EF4-FFF2-40B4-BE49-F238E27FC236}">
                    <a16:creationId xmlns:a16="http://schemas.microsoft.com/office/drawing/2014/main" id="{B9BEB078-79AC-1406-75F5-85CAD542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257"/>
                <a:ext cx="56" cy="47"/>
              </a:xfrm>
              <a:custGeom>
                <a:avLst/>
                <a:gdLst>
                  <a:gd name="T0" fmla="*/ 2 w 13"/>
                  <a:gd name="T1" fmla="*/ 5 h 11"/>
                  <a:gd name="T2" fmla="*/ 11 w 13"/>
                  <a:gd name="T3" fmla="*/ 0 h 11"/>
                  <a:gd name="T4" fmla="*/ 13 w 13"/>
                  <a:gd name="T5" fmla="*/ 3 h 11"/>
                  <a:gd name="T6" fmla="*/ 9 w 13"/>
                  <a:gd name="T7" fmla="*/ 6 h 11"/>
                  <a:gd name="T8" fmla="*/ 3 w 13"/>
                  <a:gd name="T9" fmla="*/ 11 h 11"/>
                  <a:gd name="T10" fmla="*/ 2 w 13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2" y="5"/>
                    </a:moveTo>
                    <a:cubicBezTo>
                      <a:pt x="5" y="3"/>
                      <a:pt x="8" y="2"/>
                      <a:pt x="11" y="0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9" y="1"/>
                      <a:pt x="10" y="5"/>
                      <a:pt x="9" y="6"/>
                    </a:cubicBezTo>
                    <a:cubicBezTo>
                      <a:pt x="7" y="7"/>
                      <a:pt x="5" y="9"/>
                      <a:pt x="3" y="11"/>
                    </a:cubicBezTo>
                    <a:cubicBezTo>
                      <a:pt x="0" y="10"/>
                      <a:pt x="0" y="8"/>
                      <a:pt x="2" y="5"/>
                    </a:cubicBezTo>
                    <a:close/>
                  </a:path>
                </a:pathLst>
              </a:custGeom>
              <a:solidFill>
                <a:srgbClr val="9D7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3" name="Freeform 104">
                <a:extLst>
                  <a:ext uri="{FF2B5EF4-FFF2-40B4-BE49-F238E27FC236}">
                    <a16:creationId xmlns:a16="http://schemas.microsoft.com/office/drawing/2014/main" id="{D800D046-47CC-799F-9BF9-C6B93DC73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705"/>
                <a:ext cx="56" cy="56"/>
              </a:xfrm>
              <a:custGeom>
                <a:avLst/>
                <a:gdLst>
                  <a:gd name="T0" fmla="*/ 0 w 13"/>
                  <a:gd name="T1" fmla="*/ 0 h 13"/>
                  <a:gd name="T2" fmla="*/ 13 w 13"/>
                  <a:gd name="T3" fmla="*/ 13 h 13"/>
                  <a:gd name="T4" fmla="*/ 4 w 13"/>
                  <a:gd name="T5" fmla="*/ 8 h 13"/>
                  <a:gd name="T6" fmla="*/ 2 w 13"/>
                  <a:gd name="T7" fmla="*/ 5 h 13"/>
                  <a:gd name="T8" fmla="*/ 0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5" y="3"/>
                      <a:pt x="11" y="6"/>
                      <a:pt x="13" y="13"/>
                    </a:cubicBezTo>
                    <a:cubicBezTo>
                      <a:pt x="10" y="11"/>
                      <a:pt x="9" y="7"/>
                      <a:pt x="4" y="8"/>
                    </a:cubicBezTo>
                    <a:cubicBezTo>
                      <a:pt x="2" y="8"/>
                      <a:pt x="2" y="6"/>
                      <a:pt x="2" y="5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AF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4" name="Freeform 105">
                <a:extLst>
                  <a:ext uri="{FF2B5EF4-FFF2-40B4-BE49-F238E27FC236}">
                    <a16:creationId xmlns:a16="http://schemas.microsoft.com/office/drawing/2014/main" id="{2EDDFA99-74DA-2029-54AE-79273BC4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166"/>
                <a:ext cx="51" cy="31"/>
              </a:xfrm>
              <a:custGeom>
                <a:avLst/>
                <a:gdLst>
                  <a:gd name="T0" fmla="*/ 10 w 12"/>
                  <a:gd name="T1" fmla="*/ 0 h 7"/>
                  <a:gd name="T2" fmla="*/ 9 w 12"/>
                  <a:gd name="T3" fmla="*/ 5 h 7"/>
                  <a:gd name="T4" fmla="*/ 0 w 12"/>
                  <a:gd name="T5" fmla="*/ 5 h 7"/>
                  <a:gd name="T6" fmla="*/ 10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12" y="2"/>
                      <a:pt x="10" y="3"/>
                      <a:pt x="9" y="5"/>
                    </a:cubicBezTo>
                    <a:cubicBezTo>
                      <a:pt x="6" y="7"/>
                      <a:pt x="3" y="7"/>
                      <a:pt x="0" y="5"/>
                    </a:cubicBezTo>
                    <a:cubicBezTo>
                      <a:pt x="3" y="2"/>
                      <a:pt x="6" y="0"/>
                      <a:pt x="10" y="0"/>
                    </a:cubicBezTo>
                    <a:close/>
                  </a:path>
                </a:pathLst>
              </a:custGeom>
              <a:solidFill>
                <a:srgbClr val="DE8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5" name="Freeform 106">
                <a:extLst>
                  <a:ext uri="{FF2B5EF4-FFF2-40B4-BE49-F238E27FC236}">
                    <a16:creationId xmlns:a16="http://schemas.microsoft.com/office/drawing/2014/main" id="{B70303AF-16A3-4D56-DC23-C16181CDC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1821"/>
                <a:ext cx="69" cy="35"/>
              </a:xfrm>
              <a:custGeom>
                <a:avLst/>
                <a:gdLst>
                  <a:gd name="T0" fmla="*/ 0 w 16"/>
                  <a:gd name="T1" fmla="*/ 0 h 8"/>
                  <a:gd name="T2" fmla="*/ 16 w 16"/>
                  <a:gd name="T3" fmla="*/ 7 h 8"/>
                  <a:gd name="T4" fmla="*/ 12 w 16"/>
                  <a:gd name="T5" fmla="*/ 7 h 8"/>
                  <a:gd name="T6" fmla="*/ 7 w 16"/>
                  <a:gd name="T7" fmla="*/ 5 h 8"/>
                  <a:gd name="T8" fmla="*/ 0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cubicBezTo>
                      <a:pt x="7" y="0"/>
                      <a:pt x="11" y="5"/>
                      <a:pt x="16" y="7"/>
                    </a:cubicBezTo>
                    <a:cubicBezTo>
                      <a:pt x="15" y="7"/>
                      <a:pt x="13" y="6"/>
                      <a:pt x="12" y="7"/>
                    </a:cubicBezTo>
                    <a:cubicBezTo>
                      <a:pt x="9" y="8"/>
                      <a:pt x="8" y="8"/>
                      <a:pt x="7" y="5"/>
                    </a:cubicBezTo>
                    <a:cubicBezTo>
                      <a:pt x="6" y="3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FBE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6" name="Freeform 107">
                <a:extLst>
                  <a:ext uri="{FF2B5EF4-FFF2-40B4-BE49-F238E27FC236}">
                    <a16:creationId xmlns:a16="http://schemas.microsoft.com/office/drawing/2014/main" id="{59D5F427-651E-37A6-3D18-6DFF32658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" y="1184"/>
                <a:ext cx="42" cy="34"/>
              </a:xfrm>
              <a:custGeom>
                <a:avLst/>
                <a:gdLst>
                  <a:gd name="T0" fmla="*/ 7 w 10"/>
                  <a:gd name="T1" fmla="*/ 0 h 8"/>
                  <a:gd name="T2" fmla="*/ 8 w 10"/>
                  <a:gd name="T3" fmla="*/ 6 h 8"/>
                  <a:gd name="T4" fmla="*/ 4 w 10"/>
                  <a:gd name="T5" fmla="*/ 5 h 8"/>
                  <a:gd name="T6" fmla="*/ 0 w 10"/>
                  <a:gd name="T7" fmla="*/ 4 h 8"/>
                  <a:gd name="T8" fmla="*/ 7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cubicBezTo>
                      <a:pt x="10" y="1"/>
                      <a:pt x="9" y="4"/>
                      <a:pt x="8" y="6"/>
                    </a:cubicBezTo>
                    <a:cubicBezTo>
                      <a:pt x="7" y="8"/>
                      <a:pt x="5" y="7"/>
                      <a:pt x="4" y="5"/>
                    </a:cubicBezTo>
                    <a:cubicBezTo>
                      <a:pt x="3" y="4"/>
                      <a:pt x="1" y="6"/>
                      <a:pt x="0" y="4"/>
                    </a:cubicBezTo>
                    <a:cubicBezTo>
                      <a:pt x="2" y="2"/>
                      <a:pt x="4" y="1"/>
                      <a:pt x="7" y="0"/>
                    </a:cubicBezTo>
                    <a:close/>
                  </a:path>
                </a:pathLst>
              </a:custGeom>
              <a:solidFill>
                <a:srgbClr val="2A3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7" name="Freeform 108">
                <a:extLst>
                  <a:ext uri="{FF2B5EF4-FFF2-40B4-BE49-F238E27FC236}">
                    <a16:creationId xmlns:a16="http://schemas.microsoft.com/office/drawing/2014/main" id="{E78A5DF1-FB1B-F8C5-660E-ADE088B4A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145"/>
                <a:ext cx="52" cy="39"/>
              </a:xfrm>
              <a:custGeom>
                <a:avLst/>
                <a:gdLst>
                  <a:gd name="T0" fmla="*/ 8 w 12"/>
                  <a:gd name="T1" fmla="*/ 9 h 9"/>
                  <a:gd name="T2" fmla="*/ 8 w 12"/>
                  <a:gd name="T3" fmla="*/ 0 h 9"/>
                  <a:gd name="T4" fmla="*/ 10 w 12"/>
                  <a:gd name="T5" fmla="*/ 0 h 9"/>
                  <a:gd name="T6" fmla="*/ 12 w 12"/>
                  <a:gd name="T7" fmla="*/ 4 h 9"/>
                  <a:gd name="T8" fmla="*/ 12 w 12"/>
                  <a:gd name="T9" fmla="*/ 6 h 9"/>
                  <a:gd name="T10" fmla="*/ 8 w 1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8" y="9"/>
                    </a:moveTo>
                    <a:cubicBezTo>
                      <a:pt x="0" y="5"/>
                      <a:pt x="8" y="3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1"/>
                      <a:pt x="11" y="3"/>
                      <a:pt x="12" y="4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1" y="8"/>
                      <a:pt x="10" y="9"/>
                      <a:pt x="8" y="9"/>
                    </a:cubicBezTo>
                    <a:close/>
                  </a:path>
                </a:pathLst>
              </a:custGeom>
              <a:solidFill>
                <a:srgbClr val="589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8" name="Freeform 109">
                <a:extLst>
                  <a:ext uri="{FF2B5EF4-FFF2-40B4-BE49-F238E27FC236}">
                    <a16:creationId xmlns:a16="http://schemas.microsoft.com/office/drawing/2014/main" id="{8E3F3082-2DFA-F749-D258-ADA889C10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136"/>
                <a:ext cx="47" cy="26"/>
              </a:xfrm>
              <a:custGeom>
                <a:avLst/>
                <a:gdLst>
                  <a:gd name="T0" fmla="*/ 3 w 11"/>
                  <a:gd name="T1" fmla="*/ 6 h 6"/>
                  <a:gd name="T2" fmla="*/ 1 w 11"/>
                  <a:gd name="T3" fmla="*/ 6 h 6"/>
                  <a:gd name="T4" fmla="*/ 1 w 11"/>
                  <a:gd name="T5" fmla="*/ 2 h 6"/>
                  <a:gd name="T6" fmla="*/ 11 w 11"/>
                  <a:gd name="T7" fmla="*/ 1 h 6"/>
                  <a:gd name="T8" fmla="*/ 9 w 11"/>
                  <a:gd name="T9" fmla="*/ 2 h 6"/>
                  <a:gd name="T10" fmla="*/ 3 w 11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1" y="4"/>
                      <a:pt x="1" y="2"/>
                    </a:cubicBezTo>
                    <a:cubicBezTo>
                      <a:pt x="4" y="0"/>
                      <a:pt x="8" y="1"/>
                      <a:pt x="11" y="1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7" y="4"/>
                      <a:pt x="6" y="6"/>
                      <a:pt x="3" y="6"/>
                    </a:cubicBezTo>
                    <a:close/>
                  </a:path>
                </a:pathLst>
              </a:custGeom>
              <a:solidFill>
                <a:srgbClr val="D7E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9" name="Freeform 110">
                <a:extLst>
                  <a:ext uri="{FF2B5EF4-FFF2-40B4-BE49-F238E27FC236}">
                    <a16:creationId xmlns:a16="http://schemas.microsoft.com/office/drawing/2014/main" id="{B1EFE181-1197-459F-F9F3-5CB3A89D3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162"/>
                <a:ext cx="12" cy="39"/>
              </a:xfrm>
              <a:custGeom>
                <a:avLst/>
                <a:gdLst>
                  <a:gd name="T0" fmla="*/ 1 w 3"/>
                  <a:gd name="T1" fmla="*/ 0 h 9"/>
                  <a:gd name="T2" fmla="*/ 2 w 3"/>
                  <a:gd name="T3" fmla="*/ 7 h 9"/>
                  <a:gd name="T4" fmla="*/ 2 w 3"/>
                  <a:gd name="T5" fmla="*/ 9 h 9"/>
                  <a:gd name="T6" fmla="*/ 0 w 3"/>
                  <a:gd name="T7" fmla="*/ 7 h 9"/>
                  <a:gd name="T8" fmla="*/ 0 w 3"/>
                  <a:gd name="T9" fmla="*/ 0 h 9"/>
                  <a:gd name="T10" fmla="*/ 1 w 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cubicBezTo>
                      <a:pt x="1" y="2"/>
                      <a:pt x="0" y="5"/>
                      <a:pt x="2" y="7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E8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0" name="Freeform 111">
                <a:extLst>
                  <a:ext uri="{FF2B5EF4-FFF2-40B4-BE49-F238E27FC236}">
                    <a16:creationId xmlns:a16="http://schemas.microsoft.com/office/drawing/2014/main" id="{9E1F00FC-E489-B293-32D8-6446C5BE7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87"/>
                <a:ext cx="39" cy="26"/>
              </a:xfrm>
              <a:custGeom>
                <a:avLst/>
                <a:gdLst>
                  <a:gd name="T0" fmla="*/ 7 w 9"/>
                  <a:gd name="T1" fmla="*/ 1 h 6"/>
                  <a:gd name="T2" fmla="*/ 9 w 9"/>
                  <a:gd name="T3" fmla="*/ 1 h 6"/>
                  <a:gd name="T4" fmla="*/ 1 w 9"/>
                  <a:gd name="T5" fmla="*/ 6 h 6"/>
                  <a:gd name="T6" fmla="*/ 0 w 9"/>
                  <a:gd name="T7" fmla="*/ 5 h 6"/>
                  <a:gd name="T8" fmla="*/ 7 w 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7" y="1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6" y="3"/>
                      <a:pt x="4" y="5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2"/>
                      <a:pt x="3" y="0"/>
                      <a:pt x="7" y="1"/>
                    </a:cubicBezTo>
                    <a:close/>
                  </a:path>
                </a:pathLst>
              </a:custGeom>
              <a:solidFill>
                <a:srgbClr val="F6C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1" name="Freeform 112">
                <a:extLst>
                  <a:ext uri="{FF2B5EF4-FFF2-40B4-BE49-F238E27FC236}">
                    <a16:creationId xmlns:a16="http://schemas.microsoft.com/office/drawing/2014/main" id="{E73562CA-0283-9CA5-E4AB-1E3B31532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" y="1179"/>
                <a:ext cx="52" cy="26"/>
              </a:xfrm>
              <a:custGeom>
                <a:avLst/>
                <a:gdLst>
                  <a:gd name="T0" fmla="*/ 10 w 12"/>
                  <a:gd name="T1" fmla="*/ 5 h 6"/>
                  <a:gd name="T2" fmla="*/ 0 w 12"/>
                  <a:gd name="T3" fmla="*/ 1 h 6"/>
                  <a:gd name="T4" fmla="*/ 12 w 12"/>
                  <a:gd name="T5" fmla="*/ 5 h 6"/>
                  <a:gd name="T6" fmla="*/ 10 w 12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0" y="5"/>
                    </a:moveTo>
                    <a:cubicBezTo>
                      <a:pt x="6" y="5"/>
                      <a:pt x="1" y="6"/>
                      <a:pt x="0" y="1"/>
                    </a:cubicBezTo>
                    <a:cubicBezTo>
                      <a:pt x="5" y="0"/>
                      <a:pt x="8" y="3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626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2" name="Freeform 113">
                <a:extLst>
                  <a:ext uri="{FF2B5EF4-FFF2-40B4-BE49-F238E27FC236}">
                    <a16:creationId xmlns:a16="http://schemas.microsoft.com/office/drawing/2014/main" id="{371492C9-4E82-83C4-D7E2-AE37140E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076"/>
                <a:ext cx="283" cy="254"/>
              </a:xfrm>
              <a:custGeom>
                <a:avLst/>
                <a:gdLst>
                  <a:gd name="T0" fmla="*/ 14 w 66"/>
                  <a:gd name="T1" fmla="*/ 30 h 59"/>
                  <a:gd name="T2" fmla="*/ 14 w 66"/>
                  <a:gd name="T3" fmla="*/ 29 h 59"/>
                  <a:gd name="T4" fmla="*/ 2 w 66"/>
                  <a:gd name="T5" fmla="*/ 25 h 59"/>
                  <a:gd name="T6" fmla="*/ 2 w 66"/>
                  <a:gd name="T7" fmla="*/ 21 h 59"/>
                  <a:gd name="T8" fmla="*/ 10 w 66"/>
                  <a:gd name="T9" fmla="*/ 19 h 59"/>
                  <a:gd name="T10" fmla="*/ 15 w 66"/>
                  <a:gd name="T11" fmla="*/ 17 h 59"/>
                  <a:gd name="T12" fmla="*/ 16 w 66"/>
                  <a:gd name="T13" fmla="*/ 15 h 59"/>
                  <a:gd name="T14" fmla="*/ 20 w 66"/>
                  <a:gd name="T15" fmla="*/ 13 h 59"/>
                  <a:gd name="T16" fmla="*/ 21 w 66"/>
                  <a:gd name="T17" fmla="*/ 14 h 59"/>
                  <a:gd name="T18" fmla="*/ 27 w 66"/>
                  <a:gd name="T19" fmla="*/ 7 h 59"/>
                  <a:gd name="T20" fmla="*/ 34 w 66"/>
                  <a:gd name="T21" fmla="*/ 0 h 59"/>
                  <a:gd name="T22" fmla="*/ 47 w 66"/>
                  <a:gd name="T23" fmla="*/ 8 h 59"/>
                  <a:gd name="T24" fmla="*/ 54 w 66"/>
                  <a:gd name="T25" fmla="*/ 6 h 59"/>
                  <a:gd name="T26" fmla="*/ 58 w 66"/>
                  <a:gd name="T27" fmla="*/ 5 h 59"/>
                  <a:gd name="T28" fmla="*/ 58 w 66"/>
                  <a:gd name="T29" fmla="*/ 9 h 59"/>
                  <a:gd name="T30" fmla="*/ 54 w 66"/>
                  <a:gd name="T31" fmla="*/ 15 h 59"/>
                  <a:gd name="T32" fmla="*/ 53 w 66"/>
                  <a:gd name="T33" fmla="*/ 21 h 59"/>
                  <a:gd name="T34" fmla="*/ 53 w 66"/>
                  <a:gd name="T35" fmla="*/ 27 h 59"/>
                  <a:gd name="T36" fmla="*/ 60 w 66"/>
                  <a:gd name="T37" fmla="*/ 35 h 59"/>
                  <a:gd name="T38" fmla="*/ 59 w 66"/>
                  <a:gd name="T39" fmla="*/ 40 h 59"/>
                  <a:gd name="T40" fmla="*/ 56 w 66"/>
                  <a:gd name="T41" fmla="*/ 39 h 59"/>
                  <a:gd name="T42" fmla="*/ 48 w 66"/>
                  <a:gd name="T43" fmla="*/ 44 h 59"/>
                  <a:gd name="T44" fmla="*/ 59 w 66"/>
                  <a:gd name="T45" fmla="*/ 46 h 59"/>
                  <a:gd name="T46" fmla="*/ 63 w 66"/>
                  <a:gd name="T47" fmla="*/ 46 h 59"/>
                  <a:gd name="T48" fmla="*/ 63 w 66"/>
                  <a:gd name="T49" fmla="*/ 54 h 59"/>
                  <a:gd name="T50" fmla="*/ 58 w 66"/>
                  <a:gd name="T51" fmla="*/ 59 h 59"/>
                  <a:gd name="T52" fmla="*/ 56 w 66"/>
                  <a:gd name="T53" fmla="*/ 54 h 59"/>
                  <a:gd name="T54" fmla="*/ 50 w 66"/>
                  <a:gd name="T55" fmla="*/ 50 h 59"/>
                  <a:gd name="T56" fmla="*/ 41 w 66"/>
                  <a:gd name="T57" fmla="*/ 45 h 59"/>
                  <a:gd name="T58" fmla="*/ 41 w 66"/>
                  <a:gd name="T59" fmla="*/ 42 h 59"/>
                  <a:gd name="T60" fmla="*/ 33 w 66"/>
                  <a:gd name="T61" fmla="*/ 35 h 59"/>
                  <a:gd name="T62" fmla="*/ 25 w 66"/>
                  <a:gd name="T63" fmla="*/ 41 h 59"/>
                  <a:gd name="T64" fmla="*/ 15 w 66"/>
                  <a:gd name="T65" fmla="*/ 31 h 59"/>
                  <a:gd name="T66" fmla="*/ 14 w 66"/>
                  <a:gd name="T67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59">
                    <a:moveTo>
                      <a:pt x="14" y="30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9" y="29"/>
                      <a:pt x="6" y="26"/>
                      <a:pt x="2" y="25"/>
                    </a:cubicBezTo>
                    <a:cubicBezTo>
                      <a:pt x="0" y="24"/>
                      <a:pt x="1" y="22"/>
                      <a:pt x="2" y="21"/>
                    </a:cubicBezTo>
                    <a:cubicBezTo>
                      <a:pt x="4" y="18"/>
                      <a:pt x="7" y="18"/>
                      <a:pt x="10" y="19"/>
                    </a:cubicBezTo>
                    <a:cubicBezTo>
                      <a:pt x="13" y="21"/>
                      <a:pt x="15" y="20"/>
                      <a:pt x="15" y="17"/>
                    </a:cubicBezTo>
                    <a:cubicBezTo>
                      <a:pt x="16" y="16"/>
                      <a:pt x="16" y="16"/>
                      <a:pt x="16" y="15"/>
                    </a:cubicBezTo>
                    <a:cubicBezTo>
                      <a:pt x="17" y="14"/>
                      <a:pt x="18" y="13"/>
                      <a:pt x="20" y="13"/>
                    </a:cubicBezTo>
                    <a:cubicBezTo>
                      <a:pt x="21" y="13"/>
                      <a:pt x="20" y="17"/>
                      <a:pt x="21" y="14"/>
                    </a:cubicBezTo>
                    <a:cubicBezTo>
                      <a:pt x="22" y="11"/>
                      <a:pt x="24" y="8"/>
                      <a:pt x="27" y="7"/>
                    </a:cubicBezTo>
                    <a:cubicBezTo>
                      <a:pt x="30" y="4"/>
                      <a:pt x="31" y="1"/>
                      <a:pt x="34" y="0"/>
                    </a:cubicBezTo>
                    <a:cubicBezTo>
                      <a:pt x="39" y="1"/>
                      <a:pt x="42" y="6"/>
                      <a:pt x="47" y="8"/>
                    </a:cubicBezTo>
                    <a:cubicBezTo>
                      <a:pt x="49" y="8"/>
                      <a:pt x="52" y="8"/>
                      <a:pt x="54" y="6"/>
                    </a:cubicBezTo>
                    <a:cubicBezTo>
                      <a:pt x="55" y="5"/>
                      <a:pt x="57" y="4"/>
                      <a:pt x="58" y="5"/>
                    </a:cubicBezTo>
                    <a:cubicBezTo>
                      <a:pt x="59" y="7"/>
                      <a:pt x="59" y="8"/>
                      <a:pt x="58" y="9"/>
                    </a:cubicBezTo>
                    <a:cubicBezTo>
                      <a:pt x="58" y="12"/>
                      <a:pt x="56" y="14"/>
                      <a:pt x="54" y="15"/>
                    </a:cubicBezTo>
                    <a:cubicBezTo>
                      <a:pt x="52" y="17"/>
                      <a:pt x="51" y="18"/>
                      <a:pt x="53" y="21"/>
                    </a:cubicBezTo>
                    <a:cubicBezTo>
                      <a:pt x="52" y="23"/>
                      <a:pt x="51" y="25"/>
                      <a:pt x="53" y="27"/>
                    </a:cubicBezTo>
                    <a:cubicBezTo>
                      <a:pt x="56" y="29"/>
                      <a:pt x="58" y="32"/>
                      <a:pt x="60" y="35"/>
                    </a:cubicBezTo>
                    <a:cubicBezTo>
                      <a:pt x="60" y="36"/>
                      <a:pt x="61" y="38"/>
                      <a:pt x="59" y="40"/>
                    </a:cubicBezTo>
                    <a:cubicBezTo>
                      <a:pt x="58" y="41"/>
                      <a:pt x="57" y="40"/>
                      <a:pt x="56" y="39"/>
                    </a:cubicBezTo>
                    <a:cubicBezTo>
                      <a:pt x="51" y="36"/>
                      <a:pt x="50" y="41"/>
                      <a:pt x="48" y="44"/>
                    </a:cubicBezTo>
                    <a:cubicBezTo>
                      <a:pt x="52" y="42"/>
                      <a:pt x="56" y="41"/>
                      <a:pt x="59" y="46"/>
                    </a:cubicBezTo>
                    <a:cubicBezTo>
                      <a:pt x="60" y="47"/>
                      <a:pt x="62" y="45"/>
                      <a:pt x="63" y="46"/>
                    </a:cubicBezTo>
                    <a:cubicBezTo>
                      <a:pt x="65" y="49"/>
                      <a:pt x="66" y="51"/>
                      <a:pt x="63" y="54"/>
                    </a:cubicBezTo>
                    <a:cubicBezTo>
                      <a:pt x="60" y="55"/>
                      <a:pt x="60" y="58"/>
                      <a:pt x="58" y="59"/>
                    </a:cubicBezTo>
                    <a:cubicBezTo>
                      <a:pt x="55" y="58"/>
                      <a:pt x="56" y="56"/>
                      <a:pt x="56" y="54"/>
                    </a:cubicBezTo>
                    <a:cubicBezTo>
                      <a:pt x="56" y="50"/>
                      <a:pt x="54" y="48"/>
                      <a:pt x="50" y="50"/>
                    </a:cubicBezTo>
                    <a:cubicBezTo>
                      <a:pt x="45" y="51"/>
                      <a:pt x="42" y="50"/>
                      <a:pt x="41" y="45"/>
                    </a:cubicBezTo>
                    <a:cubicBezTo>
                      <a:pt x="41" y="44"/>
                      <a:pt x="41" y="43"/>
                      <a:pt x="41" y="42"/>
                    </a:cubicBezTo>
                    <a:cubicBezTo>
                      <a:pt x="38" y="39"/>
                      <a:pt x="34" y="39"/>
                      <a:pt x="33" y="35"/>
                    </a:cubicBezTo>
                    <a:cubicBezTo>
                      <a:pt x="29" y="36"/>
                      <a:pt x="30" y="43"/>
                      <a:pt x="25" y="41"/>
                    </a:cubicBezTo>
                    <a:cubicBezTo>
                      <a:pt x="20" y="40"/>
                      <a:pt x="16" y="36"/>
                      <a:pt x="15" y="31"/>
                    </a:cubicBezTo>
                    <a:cubicBezTo>
                      <a:pt x="14" y="30"/>
                      <a:pt x="15" y="31"/>
                      <a:pt x="14" y="30"/>
                    </a:cubicBezTo>
                    <a:close/>
                  </a:path>
                </a:pathLst>
              </a:custGeom>
              <a:solidFill>
                <a:srgbClr val="EF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3" name="Freeform 114">
                <a:extLst>
                  <a:ext uri="{FF2B5EF4-FFF2-40B4-BE49-F238E27FC236}">
                    <a16:creationId xmlns:a16="http://schemas.microsoft.com/office/drawing/2014/main" id="{E16BB5C5-1303-49A6-363E-FEC7B7FD0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619"/>
                <a:ext cx="226" cy="125"/>
              </a:xfrm>
              <a:custGeom>
                <a:avLst/>
                <a:gdLst>
                  <a:gd name="T0" fmla="*/ 34 w 53"/>
                  <a:gd name="T1" fmla="*/ 29 h 29"/>
                  <a:gd name="T2" fmla="*/ 31 w 53"/>
                  <a:gd name="T3" fmla="*/ 22 h 29"/>
                  <a:gd name="T4" fmla="*/ 27 w 53"/>
                  <a:gd name="T5" fmla="*/ 15 h 29"/>
                  <a:gd name="T6" fmla="*/ 24 w 53"/>
                  <a:gd name="T7" fmla="*/ 14 h 29"/>
                  <a:gd name="T8" fmla="*/ 23 w 53"/>
                  <a:gd name="T9" fmla="*/ 16 h 29"/>
                  <a:gd name="T10" fmla="*/ 19 w 53"/>
                  <a:gd name="T11" fmla="*/ 24 h 29"/>
                  <a:gd name="T12" fmla="*/ 16 w 53"/>
                  <a:gd name="T13" fmla="*/ 24 h 29"/>
                  <a:gd name="T14" fmla="*/ 5 w 53"/>
                  <a:gd name="T15" fmla="*/ 19 h 29"/>
                  <a:gd name="T16" fmla="*/ 0 w 53"/>
                  <a:gd name="T17" fmla="*/ 15 h 29"/>
                  <a:gd name="T18" fmla="*/ 11 w 53"/>
                  <a:gd name="T19" fmla="*/ 14 h 29"/>
                  <a:gd name="T20" fmla="*/ 11 w 53"/>
                  <a:gd name="T21" fmla="*/ 4 h 29"/>
                  <a:gd name="T22" fmla="*/ 20 w 53"/>
                  <a:gd name="T23" fmla="*/ 1 h 29"/>
                  <a:gd name="T24" fmla="*/ 21 w 53"/>
                  <a:gd name="T25" fmla="*/ 0 h 29"/>
                  <a:gd name="T26" fmla="*/ 23 w 53"/>
                  <a:gd name="T27" fmla="*/ 2 h 29"/>
                  <a:gd name="T28" fmla="*/ 25 w 53"/>
                  <a:gd name="T29" fmla="*/ 6 h 29"/>
                  <a:gd name="T30" fmla="*/ 29 w 53"/>
                  <a:gd name="T31" fmla="*/ 7 h 29"/>
                  <a:gd name="T32" fmla="*/ 41 w 53"/>
                  <a:gd name="T33" fmla="*/ 11 h 29"/>
                  <a:gd name="T34" fmla="*/ 43 w 53"/>
                  <a:gd name="T35" fmla="*/ 10 h 29"/>
                  <a:gd name="T36" fmla="*/ 53 w 53"/>
                  <a:gd name="T37" fmla="*/ 14 h 29"/>
                  <a:gd name="T38" fmla="*/ 44 w 53"/>
                  <a:gd name="T39" fmla="*/ 21 h 29"/>
                  <a:gd name="T40" fmla="*/ 43 w 53"/>
                  <a:gd name="T41" fmla="*/ 23 h 29"/>
                  <a:gd name="T42" fmla="*/ 44 w 53"/>
                  <a:gd name="T43" fmla="*/ 25 h 29"/>
                  <a:gd name="T44" fmla="*/ 42 w 53"/>
                  <a:gd name="T45" fmla="*/ 27 h 29"/>
                  <a:gd name="T46" fmla="*/ 35 w 53"/>
                  <a:gd name="T47" fmla="*/ 29 h 29"/>
                  <a:gd name="T48" fmla="*/ 34 w 53"/>
                  <a:gd name="T4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29">
                    <a:moveTo>
                      <a:pt x="34" y="29"/>
                    </a:moveTo>
                    <a:cubicBezTo>
                      <a:pt x="35" y="26"/>
                      <a:pt x="33" y="24"/>
                      <a:pt x="31" y="22"/>
                    </a:cubicBezTo>
                    <a:cubicBezTo>
                      <a:pt x="29" y="20"/>
                      <a:pt x="26" y="19"/>
                      <a:pt x="27" y="15"/>
                    </a:cubicBezTo>
                    <a:cubicBezTo>
                      <a:pt x="27" y="14"/>
                      <a:pt x="25" y="14"/>
                      <a:pt x="24" y="14"/>
                    </a:cubicBezTo>
                    <a:cubicBezTo>
                      <a:pt x="23" y="14"/>
                      <a:pt x="23" y="15"/>
                      <a:pt x="23" y="16"/>
                    </a:cubicBezTo>
                    <a:cubicBezTo>
                      <a:pt x="25" y="20"/>
                      <a:pt x="20" y="21"/>
                      <a:pt x="19" y="24"/>
                    </a:cubicBezTo>
                    <a:cubicBezTo>
                      <a:pt x="18" y="26"/>
                      <a:pt x="17" y="25"/>
                      <a:pt x="16" y="24"/>
                    </a:cubicBezTo>
                    <a:cubicBezTo>
                      <a:pt x="13" y="22"/>
                      <a:pt x="10" y="19"/>
                      <a:pt x="5" y="19"/>
                    </a:cubicBezTo>
                    <a:cubicBezTo>
                      <a:pt x="3" y="19"/>
                      <a:pt x="1" y="17"/>
                      <a:pt x="0" y="15"/>
                    </a:cubicBezTo>
                    <a:cubicBezTo>
                      <a:pt x="3" y="13"/>
                      <a:pt x="7" y="11"/>
                      <a:pt x="11" y="14"/>
                    </a:cubicBezTo>
                    <a:cubicBezTo>
                      <a:pt x="8" y="11"/>
                      <a:pt x="9" y="8"/>
                      <a:pt x="11" y="4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3" y="0"/>
                      <a:pt x="23" y="1"/>
                      <a:pt x="23" y="2"/>
                    </a:cubicBezTo>
                    <a:cubicBezTo>
                      <a:pt x="23" y="4"/>
                      <a:pt x="21" y="6"/>
                      <a:pt x="25" y="6"/>
                    </a:cubicBezTo>
                    <a:cubicBezTo>
                      <a:pt x="26" y="5"/>
                      <a:pt x="28" y="6"/>
                      <a:pt x="29" y="7"/>
                    </a:cubicBezTo>
                    <a:cubicBezTo>
                      <a:pt x="33" y="9"/>
                      <a:pt x="38" y="6"/>
                      <a:pt x="41" y="11"/>
                    </a:cubicBezTo>
                    <a:cubicBezTo>
                      <a:pt x="41" y="12"/>
                      <a:pt x="42" y="11"/>
                      <a:pt x="43" y="10"/>
                    </a:cubicBezTo>
                    <a:cubicBezTo>
                      <a:pt x="49" y="7"/>
                      <a:pt x="50" y="8"/>
                      <a:pt x="53" y="14"/>
                    </a:cubicBezTo>
                    <a:cubicBezTo>
                      <a:pt x="51" y="17"/>
                      <a:pt x="46" y="18"/>
                      <a:pt x="44" y="21"/>
                    </a:cubicBezTo>
                    <a:cubicBezTo>
                      <a:pt x="43" y="21"/>
                      <a:pt x="41" y="22"/>
                      <a:pt x="43" y="23"/>
                    </a:cubicBezTo>
                    <a:cubicBezTo>
                      <a:pt x="43" y="24"/>
                      <a:pt x="44" y="24"/>
                      <a:pt x="44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39" y="26"/>
                      <a:pt x="37" y="27"/>
                      <a:pt x="35" y="29"/>
                    </a:cubicBezTo>
                    <a:cubicBezTo>
                      <a:pt x="35" y="29"/>
                      <a:pt x="35" y="29"/>
                      <a:pt x="34" y="29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4" name="Freeform 115">
                <a:extLst>
                  <a:ext uri="{FF2B5EF4-FFF2-40B4-BE49-F238E27FC236}">
                    <a16:creationId xmlns:a16="http://schemas.microsoft.com/office/drawing/2014/main" id="{74B6DACB-E391-83E1-C1AA-1A976DCAB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1097"/>
                <a:ext cx="154" cy="190"/>
              </a:xfrm>
              <a:custGeom>
                <a:avLst/>
                <a:gdLst>
                  <a:gd name="T0" fmla="*/ 36 w 36"/>
                  <a:gd name="T1" fmla="*/ 11 h 44"/>
                  <a:gd name="T2" fmla="*/ 28 w 36"/>
                  <a:gd name="T3" fmla="*/ 16 h 44"/>
                  <a:gd name="T4" fmla="*/ 20 w 36"/>
                  <a:gd name="T5" fmla="*/ 18 h 44"/>
                  <a:gd name="T6" fmla="*/ 33 w 36"/>
                  <a:gd name="T7" fmla="*/ 24 h 44"/>
                  <a:gd name="T8" fmla="*/ 28 w 36"/>
                  <a:gd name="T9" fmla="*/ 29 h 44"/>
                  <a:gd name="T10" fmla="*/ 22 w 36"/>
                  <a:gd name="T11" fmla="*/ 35 h 44"/>
                  <a:gd name="T12" fmla="*/ 15 w 36"/>
                  <a:gd name="T13" fmla="*/ 29 h 44"/>
                  <a:gd name="T14" fmla="*/ 14 w 36"/>
                  <a:gd name="T15" fmla="*/ 21 h 44"/>
                  <a:gd name="T16" fmla="*/ 10 w 36"/>
                  <a:gd name="T17" fmla="*/ 29 h 44"/>
                  <a:gd name="T18" fmla="*/ 9 w 36"/>
                  <a:gd name="T19" fmla="*/ 35 h 44"/>
                  <a:gd name="T20" fmla="*/ 12 w 36"/>
                  <a:gd name="T21" fmla="*/ 42 h 44"/>
                  <a:gd name="T22" fmla="*/ 5 w 36"/>
                  <a:gd name="T23" fmla="*/ 42 h 44"/>
                  <a:gd name="T24" fmla="*/ 1 w 36"/>
                  <a:gd name="T25" fmla="*/ 28 h 44"/>
                  <a:gd name="T26" fmla="*/ 5 w 36"/>
                  <a:gd name="T27" fmla="*/ 23 h 44"/>
                  <a:gd name="T28" fmla="*/ 6 w 36"/>
                  <a:gd name="T29" fmla="*/ 20 h 44"/>
                  <a:gd name="T30" fmla="*/ 9 w 36"/>
                  <a:gd name="T31" fmla="*/ 15 h 44"/>
                  <a:gd name="T32" fmla="*/ 13 w 36"/>
                  <a:gd name="T33" fmla="*/ 5 h 44"/>
                  <a:gd name="T34" fmla="*/ 14 w 36"/>
                  <a:gd name="T35" fmla="*/ 1 h 44"/>
                  <a:gd name="T36" fmla="*/ 20 w 36"/>
                  <a:gd name="T37" fmla="*/ 3 h 44"/>
                  <a:gd name="T38" fmla="*/ 36 w 36"/>
                  <a:gd name="T3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44">
                    <a:moveTo>
                      <a:pt x="36" y="11"/>
                    </a:moveTo>
                    <a:cubicBezTo>
                      <a:pt x="35" y="16"/>
                      <a:pt x="35" y="20"/>
                      <a:pt x="28" y="16"/>
                    </a:cubicBezTo>
                    <a:cubicBezTo>
                      <a:pt x="25" y="14"/>
                      <a:pt x="23" y="15"/>
                      <a:pt x="20" y="18"/>
                    </a:cubicBezTo>
                    <a:cubicBezTo>
                      <a:pt x="26" y="18"/>
                      <a:pt x="28" y="23"/>
                      <a:pt x="33" y="24"/>
                    </a:cubicBezTo>
                    <a:cubicBezTo>
                      <a:pt x="29" y="24"/>
                      <a:pt x="29" y="27"/>
                      <a:pt x="28" y="29"/>
                    </a:cubicBezTo>
                    <a:cubicBezTo>
                      <a:pt x="27" y="32"/>
                      <a:pt x="25" y="35"/>
                      <a:pt x="22" y="35"/>
                    </a:cubicBezTo>
                    <a:cubicBezTo>
                      <a:pt x="18" y="35"/>
                      <a:pt x="16" y="32"/>
                      <a:pt x="15" y="29"/>
                    </a:cubicBezTo>
                    <a:cubicBezTo>
                      <a:pt x="13" y="26"/>
                      <a:pt x="17" y="23"/>
                      <a:pt x="14" y="21"/>
                    </a:cubicBezTo>
                    <a:cubicBezTo>
                      <a:pt x="13" y="24"/>
                      <a:pt x="14" y="28"/>
                      <a:pt x="10" y="29"/>
                    </a:cubicBezTo>
                    <a:cubicBezTo>
                      <a:pt x="10" y="31"/>
                      <a:pt x="8" y="33"/>
                      <a:pt x="9" y="35"/>
                    </a:cubicBezTo>
                    <a:cubicBezTo>
                      <a:pt x="12" y="36"/>
                      <a:pt x="14" y="39"/>
                      <a:pt x="12" y="42"/>
                    </a:cubicBezTo>
                    <a:cubicBezTo>
                      <a:pt x="10" y="44"/>
                      <a:pt x="7" y="43"/>
                      <a:pt x="5" y="42"/>
                    </a:cubicBezTo>
                    <a:cubicBezTo>
                      <a:pt x="5" y="37"/>
                      <a:pt x="2" y="33"/>
                      <a:pt x="1" y="28"/>
                    </a:cubicBezTo>
                    <a:cubicBezTo>
                      <a:pt x="0" y="25"/>
                      <a:pt x="1" y="23"/>
                      <a:pt x="5" y="23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8"/>
                      <a:pt x="6" y="16"/>
                      <a:pt x="9" y="15"/>
                    </a:cubicBezTo>
                    <a:cubicBezTo>
                      <a:pt x="12" y="12"/>
                      <a:pt x="14" y="9"/>
                      <a:pt x="13" y="5"/>
                    </a:cubicBezTo>
                    <a:cubicBezTo>
                      <a:pt x="12" y="3"/>
                      <a:pt x="12" y="2"/>
                      <a:pt x="14" y="1"/>
                    </a:cubicBezTo>
                    <a:cubicBezTo>
                      <a:pt x="16" y="0"/>
                      <a:pt x="18" y="2"/>
                      <a:pt x="20" y="3"/>
                    </a:cubicBezTo>
                    <a:cubicBezTo>
                      <a:pt x="25" y="6"/>
                      <a:pt x="29" y="12"/>
                      <a:pt x="36" y="11"/>
                    </a:cubicBezTo>
                    <a:close/>
                  </a:path>
                </a:pathLst>
              </a:custGeom>
              <a:solidFill>
                <a:srgbClr val="F6B8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5" name="Freeform 116">
                <a:extLst>
                  <a:ext uri="{FF2B5EF4-FFF2-40B4-BE49-F238E27FC236}">
                    <a16:creationId xmlns:a16="http://schemas.microsoft.com/office/drawing/2014/main" id="{E757DB4C-B09E-6224-15E7-D56A02E83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434"/>
                <a:ext cx="120" cy="181"/>
              </a:xfrm>
              <a:custGeom>
                <a:avLst/>
                <a:gdLst>
                  <a:gd name="T0" fmla="*/ 3 w 28"/>
                  <a:gd name="T1" fmla="*/ 40 h 42"/>
                  <a:gd name="T2" fmla="*/ 2 w 28"/>
                  <a:gd name="T3" fmla="*/ 30 h 42"/>
                  <a:gd name="T4" fmla="*/ 4 w 28"/>
                  <a:gd name="T5" fmla="*/ 19 h 42"/>
                  <a:gd name="T6" fmla="*/ 4 w 28"/>
                  <a:gd name="T7" fmla="*/ 10 h 42"/>
                  <a:gd name="T8" fmla="*/ 3 w 28"/>
                  <a:gd name="T9" fmla="*/ 3 h 42"/>
                  <a:gd name="T10" fmla="*/ 12 w 28"/>
                  <a:gd name="T11" fmla="*/ 2 h 42"/>
                  <a:gd name="T12" fmla="*/ 19 w 28"/>
                  <a:gd name="T13" fmla="*/ 8 h 42"/>
                  <a:gd name="T14" fmla="*/ 22 w 28"/>
                  <a:gd name="T15" fmla="*/ 4 h 42"/>
                  <a:gd name="T16" fmla="*/ 27 w 28"/>
                  <a:gd name="T17" fmla="*/ 15 h 42"/>
                  <a:gd name="T18" fmla="*/ 21 w 28"/>
                  <a:gd name="T19" fmla="*/ 20 h 42"/>
                  <a:gd name="T20" fmla="*/ 15 w 28"/>
                  <a:gd name="T21" fmla="*/ 26 h 42"/>
                  <a:gd name="T22" fmla="*/ 11 w 28"/>
                  <a:gd name="T23" fmla="*/ 37 h 42"/>
                  <a:gd name="T24" fmla="*/ 6 w 28"/>
                  <a:gd name="T25" fmla="*/ 41 h 42"/>
                  <a:gd name="T26" fmla="*/ 3 w 28"/>
                  <a:gd name="T2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42">
                    <a:moveTo>
                      <a:pt x="3" y="40"/>
                    </a:moveTo>
                    <a:cubicBezTo>
                      <a:pt x="4" y="36"/>
                      <a:pt x="4" y="33"/>
                      <a:pt x="2" y="30"/>
                    </a:cubicBezTo>
                    <a:cubicBezTo>
                      <a:pt x="0" y="26"/>
                      <a:pt x="3" y="22"/>
                      <a:pt x="4" y="19"/>
                    </a:cubicBezTo>
                    <a:cubicBezTo>
                      <a:pt x="6" y="15"/>
                      <a:pt x="6" y="13"/>
                      <a:pt x="4" y="10"/>
                    </a:cubicBezTo>
                    <a:cubicBezTo>
                      <a:pt x="3" y="8"/>
                      <a:pt x="3" y="5"/>
                      <a:pt x="3" y="3"/>
                    </a:cubicBezTo>
                    <a:cubicBezTo>
                      <a:pt x="6" y="0"/>
                      <a:pt x="9" y="1"/>
                      <a:pt x="12" y="2"/>
                    </a:cubicBezTo>
                    <a:cubicBezTo>
                      <a:pt x="15" y="4"/>
                      <a:pt x="17" y="6"/>
                      <a:pt x="19" y="8"/>
                    </a:cubicBezTo>
                    <a:cubicBezTo>
                      <a:pt x="19" y="6"/>
                      <a:pt x="18" y="3"/>
                      <a:pt x="22" y="4"/>
                    </a:cubicBezTo>
                    <a:cubicBezTo>
                      <a:pt x="24" y="8"/>
                      <a:pt x="28" y="10"/>
                      <a:pt x="27" y="15"/>
                    </a:cubicBezTo>
                    <a:cubicBezTo>
                      <a:pt x="26" y="18"/>
                      <a:pt x="24" y="19"/>
                      <a:pt x="21" y="20"/>
                    </a:cubicBezTo>
                    <a:cubicBezTo>
                      <a:pt x="17" y="21"/>
                      <a:pt x="15" y="23"/>
                      <a:pt x="15" y="26"/>
                    </a:cubicBezTo>
                    <a:cubicBezTo>
                      <a:pt x="15" y="30"/>
                      <a:pt x="12" y="33"/>
                      <a:pt x="11" y="37"/>
                    </a:cubicBezTo>
                    <a:cubicBezTo>
                      <a:pt x="10" y="39"/>
                      <a:pt x="8" y="40"/>
                      <a:pt x="6" y="41"/>
                    </a:cubicBezTo>
                    <a:cubicBezTo>
                      <a:pt x="4" y="42"/>
                      <a:pt x="3" y="42"/>
                      <a:pt x="3" y="40"/>
                    </a:cubicBezTo>
                    <a:close/>
                  </a:path>
                </a:pathLst>
              </a:custGeom>
              <a:solidFill>
                <a:srgbClr val="F7C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6" name="Freeform 117">
                <a:extLst>
                  <a:ext uri="{FF2B5EF4-FFF2-40B4-BE49-F238E27FC236}">
                    <a16:creationId xmlns:a16="http://schemas.microsoft.com/office/drawing/2014/main" id="{54569106-6438-02E0-C94E-9DDA78F63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1343"/>
                <a:ext cx="115" cy="211"/>
              </a:xfrm>
              <a:custGeom>
                <a:avLst/>
                <a:gdLst>
                  <a:gd name="T0" fmla="*/ 24 w 27"/>
                  <a:gd name="T1" fmla="*/ 40 h 49"/>
                  <a:gd name="T2" fmla="*/ 26 w 27"/>
                  <a:gd name="T3" fmla="*/ 48 h 49"/>
                  <a:gd name="T4" fmla="*/ 22 w 27"/>
                  <a:gd name="T5" fmla="*/ 44 h 49"/>
                  <a:gd name="T6" fmla="*/ 17 w 27"/>
                  <a:gd name="T7" fmla="*/ 47 h 49"/>
                  <a:gd name="T8" fmla="*/ 17 w 27"/>
                  <a:gd name="T9" fmla="*/ 37 h 49"/>
                  <a:gd name="T10" fmla="*/ 14 w 27"/>
                  <a:gd name="T11" fmla="*/ 42 h 49"/>
                  <a:gd name="T12" fmla="*/ 3 w 27"/>
                  <a:gd name="T13" fmla="*/ 27 h 49"/>
                  <a:gd name="T14" fmla="*/ 3 w 27"/>
                  <a:gd name="T15" fmla="*/ 22 h 49"/>
                  <a:gd name="T16" fmla="*/ 2 w 27"/>
                  <a:gd name="T17" fmla="*/ 14 h 49"/>
                  <a:gd name="T18" fmla="*/ 9 w 27"/>
                  <a:gd name="T19" fmla="*/ 0 h 49"/>
                  <a:gd name="T20" fmla="*/ 10 w 27"/>
                  <a:gd name="T21" fmla="*/ 2 h 49"/>
                  <a:gd name="T22" fmla="*/ 16 w 27"/>
                  <a:gd name="T23" fmla="*/ 15 h 49"/>
                  <a:gd name="T24" fmla="*/ 15 w 27"/>
                  <a:gd name="T25" fmla="*/ 15 h 49"/>
                  <a:gd name="T26" fmla="*/ 12 w 27"/>
                  <a:gd name="T27" fmla="*/ 26 h 49"/>
                  <a:gd name="T28" fmla="*/ 9 w 27"/>
                  <a:gd name="T29" fmla="*/ 20 h 49"/>
                  <a:gd name="T30" fmla="*/ 12 w 27"/>
                  <a:gd name="T31" fmla="*/ 27 h 49"/>
                  <a:gd name="T32" fmla="*/ 12 w 27"/>
                  <a:gd name="T33" fmla="*/ 30 h 49"/>
                  <a:gd name="T34" fmla="*/ 10 w 27"/>
                  <a:gd name="T35" fmla="*/ 33 h 49"/>
                  <a:gd name="T36" fmla="*/ 14 w 27"/>
                  <a:gd name="T37" fmla="*/ 33 h 49"/>
                  <a:gd name="T38" fmla="*/ 22 w 27"/>
                  <a:gd name="T39" fmla="*/ 25 h 49"/>
                  <a:gd name="T40" fmla="*/ 23 w 27"/>
                  <a:gd name="T41" fmla="*/ 26 h 49"/>
                  <a:gd name="T42" fmla="*/ 21 w 27"/>
                  <a:gd name="T43" fmla="*/ 33 h 49"/>
                  <a:gd name="T44" fmla="*/ 24 w 27"/>
                  <a:gd name="T4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49">
                    <a:moveTo>
                      <a:pt x="24" y="40"/>
                    </a:moveTo>
                    <a:cubicBezTo>
                      <a:pt x="27" y="42"/>
                      <a:pt x="26" y="45"/>
                      <a:pt x="26" y="48"/>
                    </a:cubicBezTo>
                    <a:cubicBezTo>
                      <a:pt x="25" y="47"/>
                      <a:pt x="23" y="46"/>
                      <a:pt x="22" y="44"/>
                    </a:cubicBezTo>
                    <a:cubicBezTo>
                      <a:pt x="22" y="48"/>
                      <a:pt x="20" y="49"/>
                      <a:pt x="17" y="47"/>
                    </a:cubicBezTo>
                    <a:cubicBezTo>
                      <a:pt x="17" y="44"/>
                      <a:pt x="17" y="40"/>
                      <a:pt x="17" y="37"/>
                    </a:cubicBezTo>
                    <a:cubicBezTo>
                      <a:pt x="13" y="38"/>
                      <a:pt x="16" y="40"/>
                      <a:pt x="14" y="42"/>
                    </a:cubicBezTo>
                    <a:cubicBezTo>
                      <a:pt x="9" y="38"/>
                      <a:pt x="3" y="34"/>
                      <a:pt x="3" y="27"/>
                    </a:cubicBezTo>
                    <a:cubicBezTo>
                      <a:pt x="3" y="25"/>
                      <a:pt x="2" y="23"/>
                      <a:pt x="3" y="22"/>
                    </a:cubicBezTo>
                    <a:cubicBezTo>
                      <a:pt x="4" y="19"/>
                      <a:pt x="3" y="16"/>
                      <a:pt x="2" y="14"/>
                    </a:cubicBezTo>
                    <a:cubicBezTo>
                      <a:pt x="0" y="9"/>
                      <a:pt x="3" y="2"/>
                      <a:pt x="9" y="0"/>
                    </a:cubicBezTo>
                    <a:cubicBezTo>
                      <a:pt x="10" y="0"/>
                      <a:pt x="11" y="1"/>
                      <a:pt x="10" y="2"/>
                    </a:cubicBezTo>
                    <a:cubicBezTo>
                      <a:pt x="8" y="8"/>
                      <a:pt x="11" y="12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9"/>
                      <a:pt x="14" y="22"/>
                      <a:pt x="12" y="26"/>
                    </a:cubicBezTo>
                    <a:cubicBezTo>
                      <a:pt x="8" y="25"/>
                      <a:pt x="10" y="22"/>
                      <a:pt x="9" y="20"/>
                    </a:cubicBezTo>
                    <a:cubicBezTo>
                      <a:pt x="8" y="23"/>
                      <a:pt x="8" y="26"/>
                      <a:pt x="12" y="27"/>
                    </a:cubicBezTo>
                    <a:cubicBezTo>
                      <a:pt x="13" y="28"/>
                      <a:pt x="12" y="29"/>
                      <a:pt x="12" y="30"/>
                    </a:cubicBezTo>
                    <a:cubicBezTo>
                      <a:pt x="11" y="31"/>
                      <a:pt x="8" y="31"/>
                      <a:pt x="10" y="33"/>
                    </a:cubicBezTo>
                    <a:cubicBezTo>
                      <a:pt x="11" y="34"/>
                      <a:pt x="13" y="34"/>
                      <a:pt x="14" y="33"/>
                    </a:cubicBezTo>
                    <a:cubicBezTo>
                      <a:pt x="17" y="31"/>
                      <a:pt x="19" y="28"/>
                      <a:pt x="22" y="25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3" y="28"/>
                      <a:pt x="25" y="31"/>
                      <a:pt x="21" y="33"/>
                    </a:cubicBezTo>
                    <a:cubicBezTo>
                      <a:pt x="20" y="34"/>
                      <a:pt x="22" y="38"/>
                      <a:pt x="24" y="40"/>
                    </a:cubicBezTo>
                    <a:close/>
                  </a:path>
                </a:pathLst>
              </a:custGeom>
              <a:solidFill>
                <a:srgbClr val="F7D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7" name="Freeform 118">
                <a:extLst>
                  <a:ext uri="{FF2B5EF4-FFF2-40B4-BE49-F238E27FC236}">
                    <a16:creationId xmlns:a16="http://schemas.microsoft.com/office/drawing/2014/main" id="{7B7F6C07-069B-14E5-A5C4-D6F25E74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91"/>
                <a:ext cx="132" cy="99"/>
              </a:xfrm>
              <a:custGeom>
                <a:avLst/>
                <a:gdLst>
                  <a:gd name="T0" fmla="*/ 8 w 31"/>
                  <a:gd name="T1" fmla="*/ 19 h 23"/>
                  <a:gd name="T2" fmla="*/ 1 w 31"/>
                  <a:gd name="T3" fmla="*/ 15 h 23"/>
                  <a:gd name="T4" fmla="*/ 3 w 31"/>
                  <a:gd name="T5" fmla="*/ 9 h 23"/>
                  <a:gd name="T6" fmla="*/ 5 w 31"/>
                  <a:gd name="T7" fmla="*/ 9 h 23"/>
                  <a:gd name="T8" fmla="*/ 14 w 31"/>
                  <a:gd name="T9" fmla="*/ 10 h 23"/>
                  <a:gd name="T10" fmla="*/ 19 w 31"/>
                  <a:gd name="T11" fmla="*/ 12 h 23"/>
                  <a:gd name="T12" fmla="*/ 21 w 31"/>
                  <a:gd name="T13" fmla="*/ 7 h 23"/>
                  <a:gd name="T14" fmla="*/ 25 w 31"/>
                  <a:gd name="T15" fmla="*/ 1 h 23"/>
                  <a:gd name="T16" fmla="*/ 28 w 31"/>
                  <a:gd name="T17" fmla="*/ 4 h 23"/>
                  <a:gd name="T18" fmla="*/ 28 w 31"/>
                  <a:gd name="T19" fmla="*/ 10 h 23"/>
                  <a:gd name="T20" fmla="*/ 22 w 31"/>
                  <a:gd name="T21" fmla="*/ 18 h 23"/>
                  <a:gd name="T22" fmla="*/ 12 w 31"/>
                  <a:gd name="T23" fmla="*/ 19 h 23"/>
                  <a:gd name="T24" fmla="*/ 8 w 31"/>
                  <a:gd name="T2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8" y="19"/>
                    </a:moveTo>
                    <a:cubicBezTo>
                      <a:pt x="5" y="20"/>
                      <a:pt x="3" y="17"/>
                      <a:pt x="1" y="15"/>
                    </a:cubicBezTo>
                    <a:cubicBezTo>
                      <a:pt x="0" y="13"/>
                      <a:pt x="0" y="11"/>
                      <a:pt x="3" y="9"/>
                    </a:cubicBezTo>
                    <a:cubicBezTo>
                      <a:pt x="3" y="9"/>
                      <a:pt x="5" y="9"/>
                      <a:pt x="5" y="9"/>
                    </a:cubicBezTo>
                    <a:cubicBezTo>
                      <a:pt x="9" y="1"/>
                      <a:pt x="11" y="5"/>
                      <a:pt x="14" y="10"/>
                    </a:cubicBezTo>
                    <a:cubicBezTo>
                      <a:pt x="15" y="11"/>
                      <a:pt x="17" y="13"/>
                      <a:pt x="19" y="12"/>
                    </a:cubicBezTo>
                    <a:cubicBezTo>
                      <a:pt x="21" y="11"/>
                      <a:pt x="22" y="10"/>
                      <a:pt x="21" y="7"/>
                    </a:cubicBezTo>
                    <a:cubicBezTo>
                      <a:pt x="20" y="4"/>
                      <a:pt x="23" y="2"/>
                      <a:pt x="25" y="1"/>
                    </a:cubicBezTo>
                    <a:cubicBezTo>
                      <a:pt x="27" y="0"/>
                      <a:pt x="27" y="3"/>
                      <a:pt x="28" y="4"/>
                    </a:cubicBezTo>
                    <a:cubicBezTo>
                      <a:pt x="30" y="6"/>
                      <a:pt x="31" y="7"/>
                      <a:pt x="28" y="10"/>
                    </a:cubicBezTo>
                    <a:cubicBezTo>
                      <a:pt x="26" y="11"/>
                      <a:pt x="24" y="15"/>
                      <a:pt x="22" y="18"/>
                    </a:cubicBezTo>
                    <a:cubicBezTo>
                      <a:pt x="19" y="23"/>
                      <a:pt x="16" y="23"/>
                      <a:pt x="12" y="19"/>
                    </a:cubicBezTo>
                    <a:cubicBezTo>
                      <a:pt x="11" y="18"/>
                      <a:pt x="10" y="19"/>
                      <a:pt x="8" y="19"/>
                    </a:cubicBezTo>
                    <a:close/>
                  </a:path>
                </a:pathLst>
              </a:custGeom>
              <a:solidFill>
                <a:srgbClr val="FCF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8" name="Freeform 119">
                <a:extLst>
                  <a:ext uri="{FF2B5EF4-FFF2-40B4-BE49-F238E27FC236}">
                    <a16:creationId xmlns:a16="http://schemas.microsoft.com/office/drawing/2014/main" id="{370CEB4D-4853-E021-7530-B2A9BD7A8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442"/>
                <a:ext cx="137" cy="134"/>
              </a:xfrm>
              <a:custGeom>
                <a:avLst/>
                <a:gdLst>
                  <a:gd name="T0" fmla="*/ 6 w 32"/>
                  <a:gd name="T1" fmla="*/ 26 h 31"/>
                  <a:gd name="T2" fmla="*/ 0 w 32"/>
                  <a:gd name="T3" fmla="*/ 18 h 31"/>
                  <a:gd name="T4" fmla="*/ 1 w 32"/>
                  <a:gd name="T5" fmla="*/ 16 h 31"/>
                  <a:gd name="T6" fmla="*/ 11 w 32"/>
                  <a:gd name="T7" fmla="*/ 16 h 31"/>
                  <a:gd name="T8" fmla="*/ 15 w 32"/>
                  <a:gd name="T9" fmla="*/ 21 h 31"/>
                  <a:gd name="T10" fmla="*/ 12 w 32"/>
                  <a:gd name="T11" fmla="*/ 14 h 31"/>
                  <a:gd name="T12" fmla="*/ 17 w 32"/>
                  <a:gd name="T13" fmla="*/ 13 h 31"/>
                  <a:gd name="T14" fmla="*/ 17 w 32"/>
                  <a:gd name="T15" fmla="*/ 12 h 31"/>
                  <a:gd name="T16" fmla="*/ 19 w 32"/>
                  <a:gd name="T17" fmla="*/ 3 h 31"/>
                  <a:gd name="T18" fmla="*/ 27 w 32"/>
                  <a:gd name="T19" fmla="*/ 1 h 31"/>
                  <a:gd name="T20" fmla="*/ 30 w 32"/>
                  <a:gd name="T21" fmla="*/ 3 h 31"/>
                  <a:gd name="T22" fmla="*/ 28 w 32"/>
                  <a:gd name="T23" fmla="*/ 14 h 31"/>
                  <a:gd name="T24" fmla="*/ 27 w 32"/>
                  <a:gd name="T25" fmla="*/ 16 h 31"/>
                  <a:gd name="T26" fmla="*/ 17 w 32"/>
                  <a:gd name="T27" fmla="*/ 30 h 31"/>
                  <a:gd name="T28" fmla="*/ 12 w 32"/>
                  <a:gd name="T29" fmla="*/ 29 h 31"/>
                  <a:gd name="T30" fmla="*/ 12 w 32"/>
                  <a:gd name="T31" fmla="*/ 29 h 31"/>
                  <a:gd name="T32" fmla="*/ 6 w 32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1">
                    <a:moveTo>
                      <a:pt x="6" y="26"/>
                    </a:moveTo>
                    <a:cubicBezTo>
                      <a:pt x="4" y="23"/>
                      <a:pt x="2" y="21"/>
                      <a:pt x="0" y="18"/>
                    </a:cubicBezTo>
                    <a:cubicBezTo>
                      <a:pt x="0" y="17"/>
                      <a:pt x="0" y="17"/>
                      <a:pt x="1" y="16"/>
                    </a:cubicBezTo>
                    <a:cubicBezTo>
                      <a:pt x="4" y="14"/>
                      <a:pt x="7" y="19"/>
                      <a:pt x="11" y="16"/>
                    </a:cubicBezTo>
                    <a:cubicBezTo>
                      <a:pt x="11" y="16"/>
                      <a:pt x="14" y="19"/>
                      <a:pt x="15" y="21"/>
                    </a:cubicBezTo>
                    <a:cubicBezTo>
                      <a:pt x="15" y="18"/>
                      <a:pt x="10" y="17"/>
                      <a:pt x="12" y="14"/>
                    </a:cubicBezTo>
                    <a:cubicBezTo>
                      <a:pt x="13" y="12"/>
                      <a:pt x="15" y="14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9"/>
                      <a:pt x="14" y="5"/>
                      <a:pt x="19" y="3"/>
                    </a:cubicBezTo>
                    <a:cubicBezTo>
                      <a:pt x="21" y="2"/>
                      <a:pt x="24" y="4"/>
                      <a:pt x="27" y="1"/>
                    </a:cubicBezTo>
                    <a:cubicBezTo>
                      <a:pt x="28" y="0"/>
                      <a:pt x="29" y="2"/>
                      <a:pt x="30" y="3"/>
                    </a:cubicBezTo>
                    <a:cubicBezTo>
                      <a:pt x="32" y="7"/>
                      <a:pt x="31" y="11"/>
                      <a:pt x="28" y="14"/>
                    </a:cubicBezTo>
                    <a:cubicBezTo>
                      <a:pt x="28" y="15"/>
                      <a:pt x="28" y="15"/>
                      <a:pt x="27" y="16"/>
                    </a:cubicBezTo>
                    <a:cubicBezTo>
                      <a:pt x="23" y="20"/>
                      <a:pt x="22" y="27"/>
                      <a:pt x="17" y="30"/>
                    </a:cubicBezTo>
                    <a:cubicBezTo>
                      <a:pt x="15" y="31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5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F6C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9" name="Freeform 120">
                <a:extLst>
                  <a:ext uri="{FF2B5EF4-FFF2-40B4-BE49-F238E27FC236}">
                    <a16:creationId xmlns:a16="http://schemas.microsoft.com/office/drawing/2014/main" id="{709E07A8-88EE-B5D9-C196-7432F178F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1524"/>
                <a:ext cx="132" cy="103"/>
              </a:xfrm>
              <a:custGeom>
                <a:avLst/>
                <a:gdLst>
                  <a:gd name="T0" fmla="*/ 25 w 31"/>
                  <a:gd name="T1" fmla="*/ 10 h 24"/>
                  <a:gd name="T2" fmla="*/ 18 w 31"/>
                  <a:gd name="T3" fmla="*/ 16 h 24"/>
                  <a:gd name="T4" fmla="*/ 17 w 31"/>
                  <a:gd name="T5" fmla="*/ 17 h 24"/>
                  <a:gd name="T6" fmla="*/ 14 w 31"/>
                  <a:gd name="T7" fmla="*/ 22 h 24"/>
                  <a:gd name="T8" fmla="*/ 12 w 31"/>
                  <a:gd name="T9" fmla="*/ 24 h 24"/>
                  <a:gd name="T10" fmla="*/ 1 w 31"/>
                  <a:gd name="T11" fmla="*/ 23 h 24"/>
                  <a:gd name="T12" fmla="*/ 5 w 31"/>
                  <a:gd name="T13" fmla="*/ 16 h 24"/>
                  <a:gd name="T14" fmla="*/ 9 w 31"/>
                  <a:gd name="T15" fmla="*/ 5 h 24"/>
                  <a:gd name="T16" fmla="*/ 14 w 31"/>
                  <a:gd name="T17" fmla="*/ 5 h 24"/>
                  <a:gd name="T18" fmla="*/ 19 w 31"/>
                  <a:gd name="T19" fmla="*/ 5 h 24"/>
                  <a:gd name="T20" fmla="*/ 24 w 31"/>
                  <a:gd name="T21" fmla="*/ 2 h 24"/>
                  <a:gd name="T22" fmla="*/ 29 w 31"/>
                  <a:gd name="T23" fmla="*/ 9 h 24"/>
                  <a:gd name="T24" fmla="*/ 31 w 31"/>
                  <a:gd name="T25" fmla="*/ 13 h 24"/>
                  <a:gd name="T26" fmla="*/ 25 w 31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24">
                    <a:moveTo>
                      <a:pt x="25" y="10"/>
                    </a:moveTo>
                    <a:cubicBezTo>
                      <a:pt x="22" y="11"/>
                      <a:pt x="19" y="12"/>
                      <a:pt x="18" y="16"/>
                    </a:cubicBezTo>
                    <a:cubicBezTo>
                      <a:pt x="18" y="16"/>
                      <a:pt x="17" y="17"/>
                      <a:pt x="17" y="17"/>
                    </a:cubicBezTo>
                    <a:cubicBezTo>
                      <a:pt x="12" y="16"/>
                      <a:pt x="13" y="19"/>
                      <a:pt x="14" y="22"/>
                    </a:cubicBezTo>
                    <a:cubicBezTo>
                      <a:pt x="14" y="23"/>
                      <a:pt x="13" y="24"/>
                      <a:pt x="12" y="24"/>
                    </a:cubicBezTo>
                    <a:cubicBezTo>
                      <a:pt x="8" y="21"/>
                      <a:pt x="4" y="24"/>
                      <a:pt x="1" y="23"/>
                    </a:cubicBezTo>
                    <a:cubicBezTo>
                      <a:pt x="0" y="19"/>
                      <a:pt x="2" y="17"/>
                      <a:pt x="5" y="16"/>
                    </a:cubicBezTo>
                    <a:cubicBezTo>
                      <a:pt x="7" y="12"/>
                      <a:pt x="6" y="8"/>
                      <a:pt x="9" y="5"/>
                    </a:cubicBezTo>
                    <a:cubicBezTo>
                      <a:pt x="11" y="2"/>
                      <a:pt x="12" y="0"/>
                      <a:pt x="14" y="5"/>
                    </a:cubicBezTo>
                    <a:cubicBezTo>
                      <a:pt x="16" y="8"/>
                      <a:pt x="17" y="8"/>
                      <a:pt x="19" y="5"/>
                    </a:cubicBezTo>
                    <a:cubicBezTo>
                      <a:pt x="20" y="3"/>
                      <a:pt x="21" y="1"/>
                      <a:pt x="24" y="2"/>
                    </a:cubicBezTo>
                    <a:cubicBezTo>
                      <a:pt x="25" y="5"/>
                      <a:pt x="25" y="8"/>
                      <a:pt x="29" y="9"/>
                    </a:cubicBezTo>
                    <a:cubicBezTo>
                      <a:pt x="31" y="9"/>
                      <a:pt x="31" y="11"/>
                      <a:pt x="31" y="13"/>
                    </a:cubicBezTo>
                    <a:cubicBezTo>
                      <a:pt x="28" y="14"/>
                      <a:pt x="27" y="11"/>
                      <a:pt x="25" y="10"/>
                    </a:cubicBezTo>
                    <a:close/>
                  </a:path>
                </a:pathLst>
              </a:custGeom>
              <a:solidFill>
                <a:srgbClr val="F8D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0" name="Freeform 121">
                <a:extLst>
                  <a:ext uri="{FF2B5EF4-FFF2-40B4-BE49-F238E27FC236}">
                    <a16:creationId xmlns:a16="http://schemas.microsoft.com/office/drawing/2014/main" id="{62703721-E8B9-356F-5396-A4A159258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602"/>
                <a:ext cx="111" cy="107"/>
              </a:xfrm>
              <a:custGeom>
                <a:avLst/>
                <a:gdLst>
                  <a:gd name="T0" fmla="*/ 12 w 26"/>
                  <a:gd name="T1" fmla="*/ 5 h 25"/>
                  <a:gd name="T2" fmla="*/ 13 w 26"/>
                  <a:gd name="T3" fmla="*/ 5 h 25"/>
                  <a:gd name="T4" fmla="*/ 23 w 26"/>
                  <a:gd name="T5" fmla="*/ 6 h 25"/>
                  <a:gd name="T6" fmla="*/ 24 w 26"/>
                  <a:gd name="T7" fmla="*/ 10 h 25"/>
                  <a:gd name="T8" fmla="*/ 16 w 26"/>
                  <a:gd name="T9" fmla="*/ 8 h 25"/>
                  <a:gd name="T10" fmla="*/ 17 w 26"/>
                  <a:gd name="T11" fmla="*/ 18 h 25"/>
                  <a:gd name="T12" fmla="*/ 19 w 26"/>
                  <a:gd name="T13" fmla="*/ 23 h 25"/>
                  <a:gd name="T14" fmla="*/ 14 w 26"/>
                  <a:gd name="T15" fmla="*/ 22 h 25"/>
                  <a:gd name="T16" fmla="*/ 12 w 26"/>
                  <a:gd name="T17" fmla="*/ 22 h 25"/>
                  <a:gd name="T18" fmla="*/ 9 w 26"/>
                  <a:gd name="T19" fmla="*/ 18 h 25"/>
                  <a:gd name="T20" fmla="*/ 4 w 26"/>
                  <a:gd name="T21" fmla="*/ 16 h 25"/>
                  <a:gd name="T22" fmla="*/ 3 w 26"/>
                  <a:gd name="T23" fmla="*/ 11 h 25"/>
                  <a:gd name="T24" fmla="*/ 12 w 26"/>
                  <a:gd name="T2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5">
                    <a:moveTo>
                      <a:pt x="12" y="5"/>
                    </a:moveTo>
                    <a:cubicBezTo>
                      <a:pt x="12" y="5"/>
                      <a:pt x="13" y="5"/>
                      <a:pt x="13" y="5"/>
                    </a:cubicBezTo>
                    <a:cubicBezTo>
                      <a:pt x="17" y="0"/>
                      <a:pt x="20" y="2"/>
                      <a:pt x="23" y="6"/>
                    </a:cubicBezTo>
                    <a:cubicBezTo>
                      <a:pt x="23" y="7"/>
                      <a:pt x="26" y="9"/>
                      <a:pt x="24" y="10"/>
                    </a:cubicBezTo>
                    <a:cubicBezTo>
                      <a:pt x="22" y="12"/>
                      <a:pt x="19" y="10"/>
                      <a:pt x="16" y="8"/>
                    </a:cubicBezTo>
                    <a:cubicBezTo>
                      <a:pt x="15" y="12"/>
                      <a:pt x="16" y="15"/>
                      <a:pt x="17" y="18"/>
                    </a:cubicBezTo>
                    <a:cubicBezTo>
                      <a:pt x="18" y="19"/>
                      <a:pt x="20" y="21"/>
                      <a:pt x="19" y="23"/>
                    </a:cubicBezTo>
                    <a:cubicBezTo>
                      <a:pt x="17" y="25"/>
                      <a:pt x="15" y="23"/>
                      <a:pt x="14" y="22"/>
                    </a:cubicBezTo>
                    <a:cubicBezTo>
                      <a:pt x="13" y="22"/>
                      <a:pt x="13" y="22"/>
                      <a:pt x="12" y="22"/>
                    </a:cubicBezTo>
                    <a:cubicBezTo>
                      <a:pt x="10" y="21"/>
                      <a:pt x="11" y="18"/>
                      <a:pt x="9" y="18"/>
                    </a:cubicBezTo>
                    <a:cubicBezTo>
                      <a:pt x="7" y="17"/>
                      <a:pt x="5" y="17"/>
                      <a:pt x="4" y="16"/>
                    </a:cubicBezTo>
                    <a:cubicBezTo>
                      <a:pt x="2" y="14"/>
                      <a:pt x="0" y="12"/>
                      <a:pt x="3" y="11"/>
                    </a:cubicBezTo>
                    <a:cubicBezTo>
                      <a:pt x="6" y="9"/>
                      <a:pt x="8" y="5"/>
                      <a:pt x="12" y="5"/>
                    </a:cubicBezTo>
                    <a:close/>
                  </a:path>
                </a:pathLst>
              </a:custGeom>
              <a:solidFill>
                <a:srgbClr val="F297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1" name="Freeform 122">
                <a:extLst>
                  <a:ext uri="{FF2B5EF4-FFF2-40B4-BE49-F238E27FC236}">
                    <a16:creationId xmlns:a16="http://schemas.microsoft.com/office/drawing/2014/main" id="{30F804B9-A226-D173-7BFC-5268F2083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96"/>
                <a:ext cx="94" cy="125"/>
              </a:xfrm>
              <a:custGeom>
                <a:avLst/>
                <a:gdLst>
                  <a:gd name="T0" fmla="*/ 4 w 22"/>
                  <a:gd name="T1" fmla="*/ 18 h 29"/>
                  <a:gd name="T2" fmla="*/ 5 w 22"/>
                  <a:gd name="T3" fmla="*/ 14 h 29"/>
                  <a:gd name="T4" fmla="*/ 6 w 22"/>
                  <a:gd name="T5" fmla="*/ 13 h 29"/>
                  <a:gd name="T6" fmla="*/ 8 w 22"/>
                  <a:gd name="T7" fmla="*/ 3 h 29"/>
                  <a:gd name="T8" fmla="*/ 8 w 22"/>
                  <a:gd name="T9" fmla="*/ 2 h 29"/>
                  <a:gd name="T10" fmla="*/ 12 w 22"/>
                  <a:gd name="T11" fmla="*/ 1 h 29"/>
                  <a:gd name="T12" fmla="*/ 14 w 22"/>
                  <a:gd name="T13" fmla="*/ 5 h 29"/>
                  <a:gd name="T14" fmla="*/ 14 w 22"/>
                  <a:gd name="T15" fmla="*/ 12 h 29"/>
                  <a:gd name="T16" fmla="*/ 20 w 22"/>
                  <a:gd name="T17" fmla="*/ 12 h 29"/>
                  <a:gd name="T18" fmla="*/ 19 w 22"/>
                  <a:gd name="T19" fmla="*/ 22 h 29"/>
                  <a:gd name="T20" fmla="*/ 7 w 22"/>
                  <a:gd name="T21" fmla="*/ 22 h 29"/>
                  <a:gd name="T22" fmla="*/ 4 w 22"/>
                  <a:gd name="T23" fmla="*/ 26 h 29"/>
                  <a:gd name="T24" fmla="*/ 1 w 22"/>
                  <a:gd name="T25" fmla="*/ 28 h 29"/>
                  <a:gd name="T26" fmla="*/ 4 w 22"/>
                  <a:gd name="T2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9">
                    <a:moveTo>
                      <a:pt x="4" y="18"/>
                    </a:moveTo>
                    <a:cubicBezTo>
                      <a:pt x="4" y="17"/>
                      <a:pt x="5" y="16"/>
                      <a:pt x="5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7" y="10"/>
                      <a:pt x="6" y="6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9" y="1"/>
                      <a:pt x="10" y="0"/>
                      <a:pt x="12" y="1"/>
                    </a:cubicBezTo>
                    <a:cubicBezTo>
                      <a:pt x="14" y="1"/>
                      <a:pt x="14" y="3"/>
                      <a:pt x="14" y="5"/>
                    </a:cubicBezTo>
                    <a:cubicBezTo>
                      <a:pt x="13" y="7"/>
                      <a:pt x="13" y="10"/>
                      <a:pt x="14" y="12"/>
                    </a:cubicBezTo>
                    <a:cubicBezTo>
                      <a:pt x="16" y="7"/>
                      <a:pt x="18" y="11"/>
                      <a:pt x="20" y="12"/>
                    </a:cubicBezTo>
                    <a:cubicBezTo>
                      <a:pt x="22" y="16"/>
                      <a:pt x="21" y="19"/>
                      <a:pt x="19" y="22"/>
                    </a:cubicBezTo>
                    <a:cubicBezTo>
                      <a:pt x="15" y="24"/>
                      <a:pt x="11" y="19"/>
                      <a:pt x="7" y="22"/>
                    </a:cubicBezTo>
                    <a:cubicBezTo>
                      <a:pt x="6" y="23"/>
                      <a:pt x="5" y="25"/>
                      <a:pt x="4" y="26"/>
                    </a:cubicBezTo>
                    <a:cubicBezTo>
                      <a:pt x="4" y="27"/>
                      <a:pt x="3" y="29"/>
                      <a:pt x="1" y="28"/>
                    </a:cubicBezTo>
                    <a:cubicBezTo>
                      <a:pt x="0" y="24"/>
                      <a:pt x="0" y="21"/>
                      <a:pt x="4" y="18"/>
                    </a:cubicBezTo>
                    <a:close/>
                  </a:path>
                </a:pathLst>
              </a:custGeom>
              <a:solidFill>
                <a:srgbClr val="E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2" name="Freeform 123">
                <a:extLst>
                  <a:ext uri="{FF2B5EF4-FFF2-40B4-BE49-F238E27FC236}">
                    <a16:creationId xmlns:a16="http://schemas.microsoft.com/office/drawing/2014/main" id="{BCA56D72-8229-2851-68E6-B9484CFEC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1615"/>
                <a:ext cx="94" cy="86"/>
              </a:xfrm>
              <a:custGeom>
                <a:avLst/>
                <a:gdLst>
                  <a:gd name="T0" fmla="*/ 22 w 22"/>
                  <a:gd name="T1" fmla="*/ 2 h 20"/>
                  <a:gd name="T2" fmla="*/ 16 w 22"/>
                  <a:gd name="T3" fmla="*/ 4 h 20"/>
                  <a:gd name="T4" fmla="*/ 14 w 22"/>
                  <a:gd name="T5" fmla="*/ 15 h 20"/>
                  <a:gd name="T6" fmla="*/ 14 w 22"/>
                  <a:gd name="T7" fmla="*/ 19 h 20"/>
                  <a:gd name="T8" fmla="*/ 11 w 22"/>
                  <a:gd name="T9" fmla="*/ 16 h 20"/>
                  <a:gd name="T10" fmla="*/ 9 w 22"/>
                  <a:gd name="T11" fmla="*/ 15 h 20"/>
                  <a:gd name="T12" fmla="*/ 2 w 22"/>
                  <a:gd name="T13" fmla="*/ 16 h 20"/>
                  <a:gd name="T14" fmla="*/ 1 w 22"/>
                  <a:gd name="T15" fmla="*/ 15 h 20"/>
                  <a:gd name="T16" fmla="*/ 1 w 22"/>
                  <a:gd name="T17" fmla="*/ 12 h 20"/>
                  <a:gd name="T18" fmla="*/ 4 w 22"/>
                  <a:gd name="T19" fmla="*/ 3 h 20"/>
                  <a:gd name="T20" fmla="*/ 22 w 22"/>
                  <a:gd name="T2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22" y="2"/>
                    </a:moveTo>
                    <a:cubicBezTo>
                      <a:pt x="21" y="4"/>
                      <a:pt x="18" y="2"/>
                      <a:pt x="16" y="4"/>
                    </a:cubicBezTo>
                    <a:cubicBezTo>
                      <a:pt x="14" y="7"/>
                      <a:pt x="10" y="10"/>
                      <a:pt x="14" y="15"/>
                    </a:cubicBezTo>
                    <a:cubicBezTo>
                      <a:pt x="14" y="15"/>
                      <a:pt x="16" y="18"/>
                      <a:pt x="14" y="19"/>
                    </a:cubicBezTo>
                    <a:cubicBezTo>
                      <a:pt x="11" y="20"/>
                      <a:pt x="12" y="17"/>
                      <a:pt x="11" y="16"/>
                    </a:cubicBezTo>
                    <a:cubicBezTo>
                      <a:pt x="11" y="15"/>
                      <a:pt x="10" y="14"/>
                      <a:pt x="9" y="15"/>
                    </a:cubicBezTo>
                    <a:cubicBezTo>
                      <a:pt x="7" y="17"/>
                      <a:pt x="4" y="16"/>
                      <a:pt x="2" y="16"/>
                    </a:cubicBezTo>
                    <a:cubicBezTo>
                      <a:pt x="2" y="16"/>
                      <a:pt x="1" y="15"/>
                      <a:pt x="1" y="15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4" y="10"/>
                      <a:pt x="4" y="6"/>
                      <a:pt x="4" y="3"/>
                    </a:cubicBezTo>
                    <a:cubicBezTo>
                      <a:pt x="10" y="0"/>
                      <a:pt x="16" y="1"/>
                      <a:pt x="22" y="2"/>
                    </a:cubicBezTo>
                    <a:close/>
                  </a:path>
                </a:pathLst>
              </a:custGeom>
              <a:solidFill>
                <a:srgbClr val="FAD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3" name="Freeform 124">
                <a:extLst>
                  <a:ext uri="{FF2B5EF4-FFF2-40B4-BE49-F238E27FC236}">
                    <a16:creationId xmlns:a16="http://schemas.microsoft.com/office/drawing/2014/main" id="{B2C46DD4-A1C1-B6D2-7E5C-CB711A17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205"/>
                <a:ext cx="128" cy="78"/>
              </a:xfrm>
              <a:custGeom>
                <a:avLst/>
                <a:gdLst>
                  <a:gd name="T0" fmla="*/ 1 w 30"/>
                  <a:gd name="T1" fmla="*/ 0 h 18"/>
                  <a:gd name="T2" fmla="*/ 10 w 30"/>
                  <a:gd name="T3" fmla="*/ 9 h 18"/>
                  <a:gd name="T4" fmla="*/ 15 w 30"/>
                  <a:gd name="T5" fmla="*/ 7 h 18"/>
                  <a:gd name="T6" fmla="*/ 20 w 30"/>
                  <a:gd name="T7" fmla="*/ 2 h 18"/>
                  <a:gd name="T8" fmla="*/ 28 w 30"/>
                  <a:gd name="T9" fmla="*/ 9 h 18"/>
                  <a:gd name="T10" fmla="*/ 30 w 30"/>
                  <a:gd name="T11" fmla="*/ 11 h 18"/>
                  <a:gd name="T12" fmla="*/ 27 w 30"/>
                  <a:gd name="T13" fmla="*/ 12 h 18"/>
                  <a:gd name="T14" fmla="*/ 17 w 30"/>
                  <a:gd name="T15" fmla="*/ 15 h 18"/>
                  <a:gd name="T16" fmla="*/ 13 w 30"/>
                  <a:gd name="T17" fmla="*/ 14 h 18"/>
                  <a:gd name="T18" fmla="*/ 9 w 30"/>
                  <a:gd name="T19" fmla="*/ 18 h 18"/>
                  <a:gd name="T20" fmla="*/ 1 w 3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8">
                    <a:moveTo>
                      <a:pt x="1" y="0"/>
                    </a:moveTo>
                    <a:cubicBezTo>
                      <a:pt x="4" y="4"/>
                      <a:pt x="7" y="6"/>
                      <a:pt x="10" y="9"/>
                    </a:cubicBezTo>
                    <a:cubicBezTo>
                      <a:pt x="13" y="11"/>
                      <a:pt x="15" y="12"/>
                      <a:pt x="15" y="7"/>
                    </a:cubicBezTo>
                    <a:cubicBezTo>
                      <a:pt x="16" y="5"/>
                      <a:pt x="18" y="3"/>
                      <a:pt x="20" y="2"/>
                    </a:cubicBezTo>
                    <a:cubicBezTo>
                      <a:pt x="22" y="6"/>
                      <a:pt x="23" y="10"/>
                      <a:pt x="28" y="9"/>
                    </a:cubicBezTo>
                    <a:cubicBezTo>
                      <a:pt x="29" y="9"/>
                      <a:pt x="30" y="10"/>
                      <a:pt x="30" y="11"/>
                    </a:cubicBezTo>
                    <a:cubicBezTo>
                      <a:pt x="29" y="12"/>
                      <a:pt x="28" y="13"/>
                      <a:pt x="27" y="12"/>
                    </a:cubicBezTo>
                    <a:cubicBezTo>
                      <a:pt x="23" y="10"/>
                      <a:pt x="19" y="10"/>
                      <a:pt x="17" y="15"/>
                    </a:cubicBezTo>
                    <a:cubicBezTo>
                      <a:pt x="16" y="16"/>
                      <a:pt x="14" y="15"/>
                      <a:pt x="13" y="14"/>
                    </a:cubicBezTo>
                    <a:cubicBezTo>
                      <a:pt x="6" y="11"/>
                      <a:pt x="12" y="17"/>
                      <a:pt x="9" y="18"/>
                    </a:cubicBezTo>
                    <a:cubicBezTo>
                      <a:pt x="6" y="13"/>
                      <a:pt x="0" y="8"/>
                      <a:pt x="1" y="0"/>
                    </a:cubicBezTo>
                    <a:close/>
                  </a:path>
                </a:pathLst>
              </a:custGeom>
              <a:solidFill>
                <a:srgbClr val="F7B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4" name="Freeform 125">
                <a:extLst>
                  <a:ext uri="{FF2B5EF4-FFF2-40B4-BE49-F238E27FC236}">
                    <a16:creationId xmlns:a16="http://schemas.microsoft.com/office/drawing/2014/main" id="{39687248-ABAE-1F5D-8A05-9617C0622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1498"/>
                <a:ext cx="94" cy="104"/>
              </a:xfrm>
              <a:custGeom>
                <a:avLst/>
                <a:gdLst>
                  <a:gd name="T0" fmla="*/ 22 w 22"/>
                  <a:gd name="T1" fmla="*/ 8 h 24"/>
                  <a:gd name="T2" fmla="*/ 17 w 22"/>
                  <a:gd name="T3" fmla="*/ 11 h 24"/>
                  <a:gd name="T4" fmla="*/ 11 w 22"/>
                  <a:gd name="T5" fmla="*/ 11 h 24"/>
                  <a:gd name="T6" fmla="*/ 9 w 22"/>
                  <a:gd name="T7" fmla="*/ 9 h 24"/>
                  <a:gd name="T8" fmla="*/ 6 w 22"/>
                  <a:gd name="T9" fmla="*/ 20 h 24"/>
                  <a:gd name="T10" fmla="*/ 4 w 22"/>
                  <a:gd name="T11" fmla="*/ 23 h 24"/>
                  <a:gd name="T12" fmla="*/ 0 w 22"/>
                  <a:gd name="T13" fmla="*/ 21 h 24"/>
                  <a:gd name="T14" fmla="*/ 4 w 22"/>
                  <a:gd name="T15" fmla="*/ 7 h 24"/>
                  <a:gd name="T16" fmla="*/ 10 w 22"/>
                  <a:gd name="T17" fmla="*/ 4 h 24"/>
                  <a:gd name="T18" fmla="*/ 17 w 22"/>
                  <a:gd name="T19" fmla="*/ 0 h 24"/>
                  <a:gd name="T20" fmla="*/ 14 w 22"/>
                  <a:gd name="T21" fmla="*/ 11 h 24"/>
                  <a:gd name="T22" fmla="*/ 22 w 22"/>
                  <a:gd name="T2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4">
                    <a:moveTo>
                      <a:pt x="22" y="8"/>
                    </a:moveTo>
                    <a:cubicBezTo>
                      <a:pt x="20" y="8"/>
                      <a:pt x="18" y="10"/>
                      <a:pt x="17" y="11"/>
                    </a:cubicBezTo>
                    <a:cubicBezTo>
                      <a:pt x="15" y="19"/>
                      <a:pt x="13" y="13"/>
                      <a:pt x="11" y="11"/>
                    </a:cubicBezTo>
                    <a:cubicBezTo>
                      <a:pt x="11" y="11"/>
                      <a:pt x="11" y="9"/>
                      <a:pt x="9" y="9"/>
                    </a:cubicBezTo>
                    <a:cubicBezTo>
                      <a:pt x="8" y="12"/>
                      <a:pt x="5" y="15"/>
                      <a:pt x="6" y="20"/>
                    </a:cubicBezTo>
                    <a:cubicBezTo>
                      <a:pt x="6" y="21"/>
                      <a:pt x="5" y="22"/>
                      <a:pt x="4" y="23"/>
                    </a:cubicBezTo>
                    <a:cubicBezTo>
                      <a:pt x="2" y="23"/>
                      <a:pt x="0" y="24"/>
                      <a:pt x="0" y="21"/>
                    </a:cubicBezTo>
                    <a:cubicBezTo>
                      <a:pt x="0" y="16"/>
                      <a:pt x="4" y="13"/>
                      <a:pt x="4" y="7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2" y="3"/>
                      <a:pt x="15" y="2"/>
                      <a:pt x="17" y="0"/>
                    </a:cubicBezTo>
                    <a:cubicBezTo>
                      <a:pt x="19" y="4"/>
                      <a:pt x="12" y="7"/>
                      <a:pt x="14" y="11"/>
                    </a:cubicBezTo>
                    <a:cubicBezTo>
                      <a:pt x="17" y="11"/>
                      <a:pt x="17" y="5"/>
                      <a:pt x="22" y="8"/>
                    </a:cubicBezTo>
                    <a:close/>
                  </a:path>
                </a:pathLst>
              </a:custGeom>
              <a:solidFill>
                <a:srgbClr val="FBE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5" name="Freeform 126">
                <a:extLst>
                  <a:ext uri="{FF2B5EF4-FFF2-40B4-BE49-F238E27FC236}">
                    <a16:creationId xmlns:a16="http://schemas.microsoft.com/office/drawing/2014/main" id="{4FB0F911-3DD0-902E-55B8-E7CD23B33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567"/>
                <a:ext cx="103" cy="91"/>
              </a:xfrm>
              <a:custGeom>
                <a:avLst/>
                <a:gdLst>
                  <a:gd name="T0" fmla="*/ 12 w 24"/>
                  <a:gd name="T1" fmla="*/ 0 h 21"/>
                  <a:gd name="T2" fmla="*/ 17 w 24"/>
                  <a:gd name="T3" fmla="*/ 1 h 21"/>
                  <a:gd name="T4" fmla="*/ 18 w 24"/>
                  <a:gd name="T5" fmla="*/ 8 h 21"/>
                  <a:gd name="T6" fmla="*/ 19 w 24"/>
                  <a:gd name="T7" fmla="*/ 9 h 21"/>
                  <a:gd name="T8" fmla="*/ 20 w 24"/>
                  <a:gd name="T9" fmla="*/ 17 h 21"/>
                  <a:gd name="T10" fmla="*/ 17 w 24"/>
                  <a:gd name="T11" fmla="*/ 20 h 21"/>
                  <a:gd name="T12" fmla="*/ 12 w 24"/>
                  <a:gd name="T13" fmla="*/ 17 h 21"/>
                  <a:gd name="T14" fmla="*/ 10 w 24"/>
                  <a:gd name="T15" fmla="*/ 14 h 21"/>
                  <a:gd name="T16" fmla="*/ 2 w 24"/>
                  <a:gd name="T17" fmla="*/ 15 h 21"/>
                  <a:gd name="T18" fmla="*/ 1 w 24"/>
                  <a:gd name="T19" fmla="*/ 15 h 21"/>
                  <a:gd name="T20" fmla="*/ 0 w 24"/>
                  <a:gd name="T21" fmla="*/ 12 h 21"/>
                  <a:gd name="T22" fmla="*/ 11 w 24"/>
                  <a:gd name="T23" fmla="*/ 3 h 21"/>
                  <a:gd name="T24" fmla="*/ 12 w 24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12" y="0"/>
                    </a:moveTo>
                    <a:cubicBezTo>
                      <a:pt x="14" y="0"/>
                      <a:pt x="15" y="1"/>
                      <a:pt x="17" y="1"/>
                    </a:cubicBezTo>
                    <a:cubicBezTo>
                      <a:pt x="18" y="3"/>
                      <a:pt x="15" y="6"/>
                      <a:pt x="18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20" y="12"/>
                      <a:pt x="24" y="14"/>
                      <a:pt x="20" y="17"/>
                    </a:cubicBezTo>
                    <a:cubicBezTo>
                      <a:pt x="19" y="18"/>
                      <a:pt x="18" y="20"/>
                      <a:pt x="17" y="20"/>
                    </a:cubicBezTo>
                    <a:cubicBezTo>
                      <a:pt x="14" y="20"/>
                      <a:pt x="12" y="21"/>
                      <a:pt x="12" y="17"/>
                    </a:cubicBezTo>
                    <a:cubicBezTo>
                      <a:pt x="12" y="16"/>
                      <a:pt x="12" y="14"/>
                      <a:pt x="10" y="14"/>
                    </a:cubicBezTo>
                    <a:cubicBezTo>
                      <a:pt x="6" y="8"/>
                      <a:pt x="5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2" y="14"/>
                      <a:pt x="1" y="13"/>
                      <a:pt x="0" y="12"/>
                    </a:cubicBezTo>
                    <a:cubicBezTo>
                      <a:pt x="3" y="9"/>
                      <a:pt x="5" y="4"/>
                      <a:pt x="11" y="3"/>
                    </a:cubicBezTo>
                    <a:cubicBezTo>
                      <a:pt x="13" y="3"/>
                      <a:pt x="12" y="1"/>
                      <a:pt x="12" y="0"/>
                    </a:cubicBezTo>
                    <a:close/>
                  </a:path>
                </a:pathLst>
              </a:custGeom>
              <a:solidFill>
                <a:srgbClr val="FAD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6" name="Freeform 127">
                <a:extLst>
                  <a:ext uri="{FF2B5EF4-FFF2-40B4-BE49-F238E27FC236}">
                    <a16:creationId xmlns:a16="http://schemas.microsoft.com/office/drawing/2014/main" id="{18B2AE33-94D6-9F94-E133-0A498B5A7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1339"/>
                <a:ext cx="47" cy="99"/>
              </a:xfrm>
              <a:custGeom>
                <a:avLst/>
                <a:gdLst>
                  <a:gd name="T0" fmla="*/ 0 w 11"/>
                  <a:gd name="T1" fmla="*/ 16 h 23"/>
                  <a:gd name="T2" fmla="*/ 1 w 11"/>
                  <a:gd name="T3" fmla="*/ 4 h 23"/>
                  <a:gd name="T4" fmla="*/ 2 w 11"/>
                  <a:gd name="T5" fmla="*/ 1 h 23"/>
                  <a:gd name="T6" fmla="*/ 6 w 11"/>
                  <a:gd name="T7" fmla="*/ 1 h 23"/>
                  <a:gd name="T8" fmla="*/ 9 w 11"/>
                  <a:gd name="T9" fmla="*/ 14 h 23"/>
                  <a:gd name="T10" fmla="*/ 7 w 11"/>
                  <a:gd name="T11" fmla="*/ 23 h 23"/>
                  <a:gd name="T12" fmla="*/ 0 w 11"/>
                  <a:gd name="T13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0" y="16"/>
                    </a:moveTo>
                    <a:cubicBezTo>
                      <a:pt x="2" y="12"/>
                      <a:pt x="6" y="8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0" y="5"/>
                      <a:pt x="11" y="10"/>
                      <a:pt x="9" y="14"/>
                    </a:cubicBezTo>
                    <a:cubicBezTo>
                      <a:pt x="8" y="17"/>
                      <a:pt x="8" y="20"/>
                      <a:pt x="7" y="23"/>
                    </a:cubicBezTo>
                    <a:cubicBezTo>
                      <a:pt x="2" y="23"/>
                      <a:pt x="0" y="22"/>
                      <a:pt x="0" y="16"/>
                    </a:cubicBezTo>
                    <a:close/>
                  </a:path>
                </a:pathLst>
              </a:custGeom>
              <a:solidFill>
                <a:srgbClr val="F5C2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7" name="Freeform 128">
                <a:extLst>
                  <a:ext uri="{FF2B5EF4-FFF2-40B4-BE49-F238E27FC236}">
                    <a16:creationId xmlns:a16="http://schemas.microsoft.com/office/drawing/2014/main" id="{DFE00CA1-02E6-D2EC-111C-7B1565677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589"/>
                <a:ext cx="81" cy="103"/>
              </a:xfrm>
              <a:custGeom>
                <a:avLst/>
                <a:gdLst>
                  <a:gd name="T0" fmla="*/ 15 w 19"/>
                  <a:gd name="T1" fmla="*/ 0 h 24"/>
                  <a:gd name="T2" fmla="*/ 19 w 19"/>
                  <a:gd name="T3" fmla="*/ 2 h 24"/>
                  <a:gd name="T4" fmla="*/ 14 w 19"/>
                  <a:gd name="T5" fmla="*/ 8 h 24"/>
                  <a:gd name="T6" fmla="*/ 5 w 19"/>
                  <a:gd name="T7" fmla="*/ 14 h 24"/>
                  <a:gd name="T8" fmla="*/ 6 w 19"/>
                  <a:gd name="T9" fmla="*/ 18 h 24"/>
                  <a:gd name="T10" fmla="*/ 11 w 19"/>
                  <a:gd name="T11" fmla="*/ 21 h 24"/>
                  <a:gd name="T12" fmla="*/ 0 w 19"/>
                  <a:gd name="T13" fmla="*/ 18 h 24"/>
                  <a:gd name="T14" fmla="*/ 0 w 19"/>
                  <a:gd name="T15" fmla="*/ 17 h 24"/>
                  <a:gd name="T16" fmla="*/ 8 w 19"/>
                  <a:gd name="T17" fmla="*/ 4 h 24"/>
                  <a:gd name="T18" fmla="*/ 15 w 19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15" y="0"/>
                    </a:moveTo>
                    <a:cubicBezTo>
                      <a:pt x="16" y="2"/>
                      <a:pt x="17" y="2"/>
                      <a:pt x="19" y="2"/>
                    </a:cubicBezTo>
                    <a:cubicBezTo>
                      <a:pt x="16" y="3"/>
                      <a:pt x="15" y="5"/>
                      <a:pt x="14" y="8"/>
                    </a:cubicBezTo>
                    <a:cubicBezTo>
                      <a:pt x="11" y="10"/>
                      <a:pt x="10" y="14"/>
                      <a:pt x="5" y="14"/>
                    </a:cubicBezTo>
                    <a:cubicBezTo>
                      <a:pt x="4" y="14"/>
                      <a:pt x="5" y="17"/>
                      <a:pt x="6" y="18"/>
                    </a:cubicBezTo>
                    <a:cubicBezTo>
                      <a:pt x="7" y="19"/>
                      <a:pt x="9" y="19"/>
                      <a:pt x="11" y="21"/>
                    </a:cubicBezTo>
                    <a:cubicBezTo>
                      <a:pt x="6" y="24"/>
                      <a:pt x="2" y="23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5" y="14"/>
                      <a:pt x="1" y="6"/>
                      <a:pt x="8" y="4"/>
                    </a:cubicBezTo>
                    <a:cubicBezTo>
                      <a:pt x="12" y="5"/>
                      <a:pt x="12" y="1"/>
                      <a:pt x="15" y="0"/>
                    </a:cubicBezTo>
                    <a:close/>
                  </a:path>
                </a:pathLst>
              </a:custGeom>
              <a:solidFill>
                <a:srgbClr val="F8E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8" name="Freeform 129">
                <a:extLst>
                  <a:ext uri="{FF2B5EF4-FFF2-40B4-BE49-F238E27FC236}">
                    <a16:creationId xmlns:a16="http://schemas.microsoft.com/office/drawing/2014/main" id="{5F99E4DC-A720-2C9C-7C33-8D4DB2ABC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261"/>
                <a:ext cx="89" cy="78"/>
              </a:xfrm>
              <a:custGeom>
                <a:avLst/>
                <a:gdLst>
                  <a:gd name="T0" fmla="*/ 2 w 21"/>
                  <a:gd name="T1" fmla="*/ 13 h 18"/>
                  <a:gd name="T2" fmla="*/ 3 w 21"/>
                  <a:gd name="T3" fmla="*/ 9 h 18"/>
                  <a:gd name="T4" fmla="*/ 4 w 21"/>
                  <a:gd name="T5" fmla="*/ 3 h 18"/>
                  <a:gd name="T6" fmla="*/ 5 w 21"/>
                  <a:gd name="T7" fmla="*/ 0 h 18"/>
                  <a:gd name="T8" fmla="*/ 9 w 21"/>
                  <a:gd name="T9" fmla="*/ 2 h 18"/>
                  <a:gd name="T10" fmla="*/ 17 w 21"/>
                  <a:gd name="T11" fmla="*/ 7 h 18"/>
                  <a:gd name="T12" fmla="*/ 20 w 21"/>
                  <a:gd name="T13" fmla="*/ 10 h 18"/>
                  <a:gd name="T14" fmla="*/ 20 w 21"/>
                  <a:gd name="T15" fmla="*/ 11 h 18"/>
                  <a:gd name="T16" fmla="*/ 17 w 21"/>
                  <a:gd name="T17" fmla="*/ 17 h 18"/>
                  <a:gd name="T18" fmla="*/ 9 w 21"/>
                  <a:gd name="T19" fmla="*/ 17 h 18"/>
                  <a:gd name="T20" fmla="*/ 8 w 21"/>
                  <a:gd name="T21" fmla="*/ 16 h 18"/>
                  <a:gd name="T22" fmla="*/ 6 w 21"/>
                  <a:gd name="T23" fmla="*/ 14 h 18"/>
                  <a:gd name="T24" fmla="*/ 2 w 21"/>
                  <a:gd name="T2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2" y="13"/>
                    </a:moveTo>
                    <a:cubicBezTo>
                      <a:pt x="3" y="12"/>
                      <a:pt x="0" y="10"/>
                      <a:pt x="3" y="9"/>
                    </a:cubicBezTo>
                    <a:cubicBezTo>
                      <a:pt x="9" y="8"/>
                      <a:pt x="5" y="5"/>
                      <a:pt x="4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1" y="5"/>
                      <a:pt x="13" y="7"/>
                      <a:pt x="17" y="7"/>
                    </a:cubicBezTo>
                    <a:cubicBezTo>
                      <a:pt x="18" y="7"/>
                      <a:pt x="20" y="8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1" y="14"/>
                      <a:pt x="21" y="16"/>
                      <a:pt x="17" y="17"/>
                    </a:cubicBezTo>
                    <a:cubicBezTo>
                      <a:pt x="15" y="17"/>
                      <a:pt x="12" y="18"/>
                      <a:pt x="9" y="17"/>
                    </a:cubicBezTo>
                    <a:cubicBezTo>
                      <a:pt x="9" y="17"/>
                      <a:pt x="9" y="16"/>
                      <a:pt x="8" y="16"/>
                    </a:cubicBezTo>
                    <a:cubicBezTo>
                      <a:pt x="8" y="15"/>
                      <a:pt x="8" y="13"/>
                      <a:pt x="6" y="14"/>
                    </a:cubicBezTo>
                    <a:cubicBezTo>
                      <a:pt x="4" y="15"/>
                      <a:pt x="3" y="14"/>
                      <a:pt x="2" y="13"/>
                    </a:cubicBezTo>
                    <a:close/>
                  </a:path>
                </a:pathLst>
              </a:custGeom>
              <a:solidFill>
                <a:srgbClr val="F6B8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9" name="Freeform 130">
                <a:extLst>
                  <a:ext uri="{FF2B5EF4-FFF2-40B4-BE49-F238E27FC236}">
                    <a16:creationId xmlns:a16="http://schemas.microsoft.com/office/drawing/2014/main" id="{D5757304-4FA9-ED6C-2F3A-1D3CAB22A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365"/>
                <a:ext cx="77" cy="142"/>
              </a:xfrm>
              <a:custGeom>
                <a:avLst/>
                <a:gdLst>
                  <a:gd name="T0" fmla="*/ 18 w 18"/>
                  <a:gd name="T1" fmla="*/ 2 h 33"/>
                  <a:gd name="T2" fmla="*/ 16 w 18"/>
                  <a:gd name="T3" fmla="*/ 12 h 33"/>
                  <a:gd name="T4" fmla="*/ 10 w 18"/>
                  <a:gd name="T5" fmla="*/ 22 h 33"/>
                  <a:gd name="T6" fmla="*/ 13 w 18"/>
                  <a:gd name="T7" fmla="*/ 24 h 33"/>
                  <a:gd name="T8" fmla="*/ 13 w 18"/>
                  <a:gd name="T9" fmla="*/ 26 h 33"/>
                  <a:gd name="T10" fmla="*/ 11 w 18"/>
                  <a:gd name="T11" fmla="*/ 31 h 33"/>
                  <a:gd name="T12" fmla="*/ 8 w 18"/>
                  <a:gd name="T13" fmla="*/ 32 h 33"/>
                  <a:gd name="T14" fmla="*/ 7 w 18"/>
                  <a:gd name="T15" fmla="*/ 31 h 33"/>
                  <a:gd name="T16" fmla="*/ 2 w 18"/>
                  <a:gd name="T17" fmla="*/ 18 h 33"/>
                  <a:gd name="T18" fmla="*/ 10 w 18"/>
                  <a:gd name="T19" fmla="*/ 12 h 33"/>
                  <a:gd name="T20" fmla="*/ 14 w 18"/>
                  <a:gd name="T21" fmla="*/ 4 h 33"/>
                  <a:gd name="T22" fmla="*/ 18 w 18"/>
                  <a:gd name="T2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33">
                    <a:moveTo>
                      <a:pt x="18" y="2"/>
                    </a:moveTo>
                    <a:cubicBezTo>
                      <a:pt x="16" y="5"/>
                      <a:pt x="15" y="9"/>
                      <a:pt x="16" y="12"/>
                    </a:cubicBezTo>
                    <a:cubicBezTo>
                      <a:pt x="13" y="15"/>
                      <a:pt x="13" y="19"/>
                      <a:pt x="10" y="22"/>
                    </a:cubicBezTo>
                    <a:cubicBezTo>
                      <a:pt x="11" y="22"/>
                      <a:pt x="13" y="22"/>
                      <a:pt x="13" y="24"/>
                    </a:cubicBezTo>
                    <a:cubicBezTo>
                      <a:pt x="14" y="24"/>
                      <a:pt x="13" y="25"/>
                      <a:pt x="13" y="26"/>
                    </a:cubicBezTo>
                    <a:cubicBezTo>
                      <a:pt x="12" y="27"/>
                      <a:pt x="11" y="29"/>
                      <a:pt x="11" y="31"/>
                    </a:cubicBezTo>
                    <a:cubicBezTo>
                      <a:pt x="11" y="33"/>
                      <a:pt x="10" y="33"/>
                      <a:pt x="8" y="32"/>
                    </a:cubicBezTo>
                    <a:cubicBezTo>
                      <a:pt x="8" y="32"/>
                      <a:pt x="7" y="32"/>
                      <a:pt x="7" y="31"/>
                    </a:cubicBezTo>
                    <a:cubicBezTo>
                      <a:pt x="1" y="27"/>
                      <a:pt x="0" y="23"/>
                      <a:pt x="2" y="18"/>
                    </a:cubicBezTo>
                    <a:cubicBezTo>
                      <a:pt x="4" y="14"/>
                      <a:pt x="8" y="15"/>
                      <a:pt x="10" y="12"/>
                    </a:cubicBezTo>
                    <a:cubicBezTo>
                      <a:pt x="12" y="10"/>
                      <a:pt x="15" y="9"/>
                      <a:pt x="14" y="4"/>
                    </a:cubicBezTo>
                    <a:cubicBezTo>
                      <a:pt x="13" y="0"/>
                      <a:pt x="17" y="3"/>
                      <a:pt x="18" y="2"/>
                    </a:cubicBezTo>
                    <a:close/>
                  </a:path>
                </a:pathLst>
              </a:custGeom>
              <a:solidFill>
                <a:srgbClr val="F4B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0" name="Freeform 131">
                <a:extLst>
                  <a:ext uri="{FF2B5EF4-FFF2-40B4-BE49-F238E27FC236}">
                    <a16:creationId xmlns:a16="http://schemas.microsoft.com/office/drawing/2014/main" id="{69C7717D-52DF-B766-D3AE-E208880C5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442"/>
                <a:ext cx="85" cy="104"/>
              </a:xfrm>
              <a:custGeom>
                <a:avLst/>
                <a:gdLst>
                  <a:gd name="T0" fmla="*/ 6 w 20"/>
                  <a:gd name="T1" fmla="*/ 19 h 24"/>
                  <a:gd name="T2" fmla="*/ 1 w 20"/>
                  <a:gd name="T3" fmla="*/ 20 h 24"/>
                  <a:gd name="T4" fmla="*/ 2 w 20"/>
                  <a:gd name="T5" fmla="*/ 7 h 24"/>
                  <a:gd name="T6" fmla="*/ 2 w 20"/>
                  <a:gd name="T7" fmla="*/ 7 h 24"/>
                  <a:gd name="T8" fmla="*/ 10 w 20"/>
                  <a:gd name="T9" fmla="*/ 0 h 24"/>
                  <a:gd name="T10" fmla="*/ 13 w 20"/>
                  <a:gd name="T11" fmla="*/ 5 h 24"/>
                  <a:gd name="T12" fmla="*/ 12 w 20"/>
                  <a:gd name="T13" fmla="*/ 8 h 24"/>
                  <a:gd name="T14" fmla="*/ 17 w 20"/>
                  <a:gd name="T15" fmla="*/ 6 h 24"/>
                  <a:gd name="T16" fmla="*/ 18 w 20"/>
                  <a:gd name="T17" fmla="*/ 13 h 24"/>
                  <a:gd name="T18" fmla="*/ 8 w 20"/>
                  <a:gd name="T19" fmla="*/ 11 h 24"/>
                  <a:gd name="T20" fmla="*/ 8 w 20"/>
                  <a:gd name="T21" fmla="*/ 5 h 24"/>
                  <a:gd name="T22" fmla="*/ 8 w 20"/>
                  <a:gd name="T23" fmla="*/ 13 h 24"/>
                  <a:gd name="T24" fmla="*/ 6 w 20"/>
                  <a:gd name="T25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4">
                    <a:moveTo>
                      <a:pt x="6" y="19"/>
                    </a:moveTo>
                    <a:cubicBezTo>
                      <a:pt x="2" y="24"/>
                      <a:pt x="2" y="24"/>
                      <a:pt x="1" y="20"/>
                    </a:cubicBezTo>
                    <a:cubicBezTo>
                      <a:pt x="0" y="16"/>
                      <a:pt x="1" y="12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3"/>
                      <a:pt x="5" y="0"/>
                      <a:pt x="10" y="0"/>
                    </a:cubicBezTo>
                    <a:cubicBezTo>
                      <a:pt x="14" y="1"/>
                      <a:pt x="15" y="1"/>
                      <a:pt x="13" y="5"/>
                    </a:cubicBezTo>
                    <a:cubicBezTo>
                      <a:pt x="13" y="6"/>
                      <a:pt x="12" y="7"/>
                      <a:pt x="12" y="8"/>
                    </a:cubicBezTo>
                    <a:cubicBezTo>
                      <a:pt x="14" y="6"/>
                      <a:pt x="15" y="4"/>
                      <a:pt x="17" y="6"/>
                    </a:cubicBezTo>
                    <a:cubicBezTo>
                      <a:pt x="20" y="8"/>
                      <a:pt x="19" y="11"/>
                      <a:pt x="18" y="13"/>
                    </a:cubicBezTo>
                    <a:cubicBezTo>
                      <a:pt x="13" y="17"/>
                      <a:pt x="11" y="17"/>
                      <a:pt x="8" y="11"/>
                    </a:cubicBezTo>
                    <a:cubicBezTo>
                      <a:pt x="8" y="9"/>
                      <a:pt x="8" y="7"/>
                      <a:pt x="8" y="5"/>
                    </a:cubicBezTo>
                    <a:cubicBezTo>
                      <a:pt x="7" y="8"/>
                      <a:pt x="8" y="11"/>
                      <a:pt x="8" y="13"/>
                    </a:cubicBezTo>
                    <a:cubicBezTo>
                      <a:pt x="8" y="16"/>
                      <a:pt x="7" y="17"/>
                      <a:pt x="6" y="19"/>
                    </a:cubicBezTo>
                    <a:close/>
                  </a:path>
                </a:pathLst>
              </a:custGeom>
              <a:solidFill>
                <a:srgbClr val="F4B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1" name="Freeform 132">
                <a:extLst>
                  <a:ext uri="{FF2B5EF4-FFF2-40B4-BE49-F238E27FC236}">
                    <a16:creationId xmlns:a16="http://schemas.microsoft.com/office/drawing/2014/main" id="{1C3FDFB1-F663-B98D-18CA-E5AD5A9EF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408"/>
                <a:ext cx="99" cy="73"/>
              </a:xfrm>
              <a:custGeom>
                <a:avLst/>
                <a:gdLst>
                  <a:gd name="T0" fmla="*/ 22 w 23"/>
                  <a:gd name="T1" fmla="*/ 10 h 17"/>
                  <a:gd name="T2" fmla="*/ 20 w 23"/>
                  <a:gd name="T3" fmla="*/ 17 h 17"/>
                  <a:gd name="T4" fmla="*/ 11 w 23"/>
                  <a:gd name="T5" fmla="*/ 9 h 17"/>
                  <a:gd name="T6" fmla="*/ 3 w 23"/>
                  <a:gd name="T7" fmla="*/ 9 h 17"/>
                  <a:gd name="T8" fmla="*/ 1 w 23"/>
                  <a:gd name="T9" fmla="*/ 6 h 17"/>
                  <a:gd name="T10" fmla="*/ 4 w 23"/>
                  <a:gd name="T11" fmla="*/ 6 h 17"/>
                  <a:gd name="T12" fmla="*/ 11 w 23"/>
                  <a:gd name="T13" fmla="*/ 2 h 17"/>
                  <a:gd name="T14" fmla="*/ 18 w 23"/>
                  <a:gd name="T15" fmla="*/ 3 h 17"/>
                  <a:gd name="T16" fmla="*/ 21 w 23"/>
                  <a:gd name="T17" fmla="*/ 4 h 17"/>
                  <a:gd name="T18" fmla="*/ 22 w 23"/>
                  <a:gd name="T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2" y="10"/>
                    </a:moveTo>
                    <a:cubicBezTo>
                      <a:pt x="17" y="11"/>
                      <a:pt x="23" y="15"/>
                      <a:pt x="20" y="17"/>
                    </a:cubicBezTo>
                    <a:cubicBezTo>
                      <a:pt x="18" y="13"/>
                      <a:pt x="13" y="12"/>
                      <a:pt x="11" y="9"/>
                    </a:cubicBezTo>
                    <a:cubicBezTo>
                      <a:pt x="9" y="7"/>
                      <a:pt x="5" y="7"/>
                      <a:pt x="3" y="9"/>
                    </a:cubicBezTo>
                    <a:cubicBezTo>
                      <a:pt x="2" y="9"/>
                      <a:pt x="0" y="8"/>
                      <a:pt x="1" y="6"/>
                    </a:cubicBezTo>
                    <a:cubicBezTo>
                      <a:pt x="2" y="4"/>
                      <a:pt x="3" y="6"/>
                      <a:pt x="4" y="6"/>
                    </a:cubicBezTo>
                    <a:cubicBezTo>
                      <a:pt x="8" y="8"/>
                      <a:pt x="9" y="5"/>
                      <a:pt x="11" y="2"/>
                    </a:cubicBezTo>
                    <a:cubicBezTo>
                      <a:pt x="13" y="7"/>
                      <a:pt x="15" y="8"/>
                      <a:pt x="18" y="3"/>
                    </a:cubicBezTo>
                    <a:cubicBezTo>
                      <a:pt x="19" y="0"/>
                      <a:pt x="20" y="2"/>
                      <a:pt x="21" y="4"/>
                    </a:cubicBezTo>
                    <a:cubicBezTo>
                      <a:pt x="23" y="6"/>
                      <a:pt x="22" y="8"/>
                      <a:pt x="22" y="10"/>
                    </a:cubicBezTo>
                    <a:close/>
                  </a:path>
                </a:pathLst>
              </a:custGeom>
              <a:solidFill>
                <a:srgbClr val="F8E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2" name="Freeform 133">
                <a:extLst>
                  <a:ext uri="{FF2B5EF4-FFF2-40B4-BE49-F238E27FC236}">
                    <a16:creationId xmlns:a16="http://schemas.microsoft.com/office/drawing/2014/main" id="{654528EE-4934-57CE-B55B-96729691D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12"/>
                <a:ext cx="68" cy="69"/>
              </a:xfrm>
              <a:custGeom>
                <a:avLst/>
                <a:gdLst>
                  <a:gd name="T0" fmla="*/ 11 w 16"/>
                  <a:gd name="T1" fmla="*/ 14 h 16"/>
                  <a:gd name="T2" fmla="*/ 2 w 16"/>
                  <a:gd name="T3" fmla="*/ 9 h 16"/>
                  <a:gd name="T4" fmla="*/ 7 w 16"/>
                  <a:gd name="T5" fmla="*/ 3 h 16"/>
                  <a:gd name="T6" fmla="*/ 13 w 16"/>
                  <a:gd name="T7" fmla="*/ 2 h 16"/>
                  <a:gd name="T8" fmla="*/ 11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4"/>
                    </a:moveTo>
                    <a:cubicBezTo>
                      <a:pt x="5" y="16"/>
                      <a:pt x="3" y="12"/>
                      <a:pt x="2" y="9"/>
                    </a:cubicBezTo>
                    <a:cubicBezTo>
                      <a:pt x="0" y="6"/>
                      <a:pt x="4" y="3"/>
                      <a:pt x="7" y="3"/>
                    </a:cubicBezTo>
                    <a:cubicBezTo>
                      <a:pt x="9" y="2"/>
                      <a:pt x="11" y="0"/>
                      <a:pt x="13" y="2"/>
                    </a:cubicBezTo>
                    <a:cubicBezTo>
                      <a:pt x="16" y="7"/>
                      <a:pt x="14" y="11"/>
                      <a:pt x="11" y="14"/>
                    </a:cubicBezTo>
                    <a:close/>
                  </a:path>
                </a:pathLst>
              </a:custGeom>
              <a:solidFill>
                <a:srgbClr val="F7D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3" name="Freeform 134">
                <a:extLst>
                  <a:ext uri="{FF2B5EF4-FFF2-40B4-BE49-F238E27FC236}">
                    <a16:creationId xmlns:a16="http://schemas.microsoft.com/office/drawing/2014/main" id="{DF71F6BC-9312-D39B-6DCB-C2B500284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1615"/>
                <a:ext cx="77" cy="64"/>
              </a:xfrm>
              <a:custGeom>
                <a:avLst/>
                <a:gdLst>
                  <a:gd name="T0" fmla="*/ 14 w 18"/>
                  <a:gd name="T1" fmla="*/ 3 h 15"/>
                  <a:gd name="T2" fmla="*/ 11 w 18"/>
                  <a:gd name="T3" fmla="*/ 15 h 15"/>
                  <a:gd name="T4" fmla="*/ 0 w 18"/>
                  <a:gd name="T5" fmla="*/ 5 h 15"/>
                  <a:gd name="T6" fmla="*/ 6 w 18"/>
                  <a:gd name="T7" fmla="*/ 3 h 15"/>
                  <a:gd name="T8" fmla="*/ 14 w 18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3"/>
                    </a:moveTo>
                    <a:cubicBezTo>
                      <a:pt x="18" y="8"/>
                      <a:pt x="12" y="11"/>
                      <a:pt x="11" y="15"/>
                    </a:cubicBezTo>
                    <a:cubicBezTo>
                      <a:pt x="7" y="12"/>
                      <a:pt x="2" y="10"/>
                      <a:pt x="0" y="5"/>
                    </a:cubicBezTo>
                    <a:cubicBezTo>
                      <a:pt x="1" y="3"/>
                      <a:pt x="3" y="2"/>
                      <a:pt x="6" y="3"/>
                    </a:cubicBezTo>
                    <a:cubicBezTo>
                      <a:pt x="9" y="6"/>
                      <a:pt x="12" y="0"/>
                      <a:pt x="14" y="3"/>
                    </a:cubicBezTo>
                    <a:close/>
                  </a:path>
                </a:pathLst>
              </a:custGeom>
              <a:solidFill>
                <a:srgbClr val="F7B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4" name="Freeform 135">
                <a:extLst>
                  <a:ext uri="{FF2B5EF4-FFF2-40B4-BE49-F238E27FC236}">
                    <a16:creationId xmlns:a16="http://schemas.microsoft.com/office/drawing/2014/main" id="{E0A86F22-3EDB-72CC-83BB-FA7AEB5F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511"/>
                <a:ext cx="86" cy="82"/>
              </a:xfrm>
              <a:custGeom>
                <a:avLst/>
                <a:gdLst>
                  <a:gd name="T0" fmla="*/ 5 w 20"/>
                  <a:gd name="T1" fmla="*/ 1 h 19"/>
                  <a:gd name="T2" fmla="*/ 13 w 20"/>
                  <a:gd name="T3" fmla="*/ 8 h 19"/>
                  <a:gd name="T4" fmla="*/ 17 w 20"/>
                  <a:gd name="T5" fmla="*/ 12 h 19"/>
                  <a:gd name="T6" fmla="*/ 19 w 20"/>
                  <a:gd name="T7" fmla="*/ 16 h 19"/>
                  <a:gd name="T8" fmla="*/ 10 w 20"/>
                  <a:gd name="T9" fmla="*/ 17 h 19"/>
                  <a:gd name="T10" fmla="*/ 8 w 20"/>
                  <a:gd name="T11" fmla="*/ 13 h 19"/>
                  <a:gd name="T12" fmla="*/ 5 w 20"/>
                  <a:gd name="T13" fmla="*/ 10 h 19"/>
                  <a:gd name="T14" fmla="*/ 0 w 20"/>
                  <a:gd name="T15" fmla="*/ 5 h 19"/>
                  <a:gd name="T16" fmla="*/ 10 w 20"/>
                  <a:gd name="T17" fmla="*/ 7 h 19"/>
                  <a:gd name="T18" fmla="*/ 5 w 20"/>
                  <a:gd name="T1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5" y="1"/>
                    </a:moveTo>
                    <a:cubicBezTo>
                      <a:pt x="10" y="0"/>
                      <a:pt x="14" y="2"/>
                      <a:pt x="13" y="8"/>
                    </a:cubicBezTo>
                    <a:cubicBezTo>
                      <a:pt x="13" y="10"/>
                      <a:pt x="14" y="12"/>
                      <a:pt x="17" y="12"/>
                    </a:cubicBezTo>
                    <a:cubicBezTo>
                      <a:pt x="19" y="12"/>
                      <a:pt x="20" y="14"/>
                      <a:pt x="19" y="16"/>
                    </a:cubicBezTo>
                    <a:cubicBezTo>
                      <a:pt x="16" y="19"/>
                      <a:pt x="13" y="17"/>
                      <a:pt x="10" y="17"/>
                    </a:cubicBezTo>
                    <a:cubicBezTo>
                      <a:pt x="7" y="17"/>
                      <a:pt x="8" y="15"/>
                      <a:pt x="8" y="13"/>
                    </a:cubicBezTo>
                    <a:cubicBezTo>
                      <a:pt x="9" y="11"/>
                      <a:pt x="6" y="11"/>
                      <a:pt x="5" y="10"/>
                    </a:cubicBezTo>
                    <a:cubicBezTo>
                      <a:pt x="2" y="9"/>
                      <a:pt x="0" y="9"/>
                      <a:pt x="0" y="5"/>
                    </a:cubicBezTo>
                    <a:cubicBezTo>
                      <a:pt x="4" y="5"/>
                      <a:pt x="6" y="9"/>
                      <a:pt x="10" y="7"/>
                    </a:cubicBezTo>
                    <a:cubicBezTo>
                      <a:pt x="10" y="3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FBF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5" name="Freeform 136">
                <a:extLst>
                  <a:ext uri="{FF2B5EF4-FFF2-40B4-BE49-F238E27FC236}">
                    <a16:creationId xmlns:a16="http://schemas.microsoft.com/office/drawing/2014/main" id="{8C78BC3E-9FB2-18B7-9DF9-90A3770F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1408"/>
                <a:ext cx="56" cy="99"/>
              </a:xfrm>
              <a:custGeom>
                <a:avLst/>
                <a:gdLst>
                  <a:gd name="T0" fmla="*/ 0 w 13"/>
                  <a:gd name="T1" fmla="*/ 15 h 23"/>
                  <a:gd name="T2" fmla="*/ 2 w 13"/>
                  <a:gd name="T3" fmla="*/ 3 h 23"/>
                  <a:gd name="T4" fmla="*/ 12 w 13"/>
                  <a:gd name="T5" fmla="*/ 2 h 23"/>
                  <a:gd name="T6" fmla="*/ 12 w 13"/>
                  <a:gd name="T7" fmla="*/ 5 h 23"/>
                  <a:gd name="T8" fmla="*/ 9 w 13"/>
                  <a:gd name="T9" fmla="*/ 20 h 23"/>
                  <a:gd name="T10" fmla="*/ 9 w 13"/>
                  <a:gd name="T11" fmla="*/ 21 h 23"/>
                  <a:gd name="T12" fmla="*/ 6 w 13"/>
                  <a:gd name="T13" fmla="*/ 22 h 23"/>
                  <a:gd name="T14" fmla="*/ 2 w 13"/>
                  <a:gd name="T15" fmla="*/ 17 h 23"/>
                  <a:gd name="T16" fmla="*/ 0 w 13"/>
                  <a:gd name="T17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0" y="15"/>
                    </a:moveTo>
                    <a:cubicBezTo>
                      <a:pt x="2" y="12"/>
                      <a:pt x="2" y="7"/>
                      <a:pt x="2" y="3"/>
                    </a:cubicBezTo>
                    <a:cubicBezTo>
                      <a:pt x="5" y="0"/>
                      <a:pt x="8" y="1"/>
                      <a:pt x="12" y="2"/>
                    </a:cubicBezTo>
                    <a:cubicBezTo>
                      <a:pt x="12" y="3"/>
                      <a:pt x="13" y="4"/>
                      <a:pt x="12" y="5"/>
                    </a:cubicBezTo>
                    <a:cubicBezTo>
                      <a:pt x="3" y="10"/>
                      <a:pt x="2" y="13"/>
                      <a:pt x="9" y="20"/>
                    </a:cubicBezTo>
                    <a:cubicBezTo>
                      <a:pt x="9" y="20"/>
                      <a:pt x="9" y="21"/>
                      <a:pt x="9" y="21"/>
                    </a:cubicBezTo>
                    <a:cubicBezTo>
                      <a:pt x="8" y="21"/>
                      <a:pt x="7" y="22"/>
                      <a:pt x="6" y="22"/>
                    </a:cubicBezTo>
                    <a:cubicBezTo>
                      <a:pt x="1" y="23"/>
                      <a:pt x="1" y="20"/>
                      <a:pt x="2" y="17"/>
                    </a:cubicBezTo>
                    <a:cubicBezTo>
                      <a:pt x="4" y="14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FBE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6" name="Freeform 137">
                <a:extLst>
                  <a:ext uri="{FF2B5EF4-FFF2-40B4-BE49-F238E27FC236}">
                    <a16:creationId xmlns:a16="http://schemas.microsoft.com/office/drawing/2014/main" id="{8D35943D-18B3-7AE4-0B7F-20009F151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184"/>
                <a:ext cx="55" cy="94"/>
              </a:xfrm>
              <a:custGeom>
                <a:avLst/>
                <a:gdLst>
                  <a:gd name="T0" fmla="*/ 9 w 13"/>
                  <a:gd name="T1" fmla="*/ 21 h 22"/>
                  <a:gd name="T2" fmla="*/ 4 w 13"/>
                  <a:gd name="T3" fmla="*/ 21 h 22"/>
                  <a:gd name="T4" fmla="*/ 2 w 13"/>
                  <a:gd name="T5" fmla="*/ 21 h 22"/>
                  <a:gd name="T6" fmla="*/ 2 w 13"/>
                  <a:gd name="T7" fmla="*/ 17 h 22"/>
                  <a:gd name="T8" fmla="*/ 6 w 13"/>
                  <a:gd name="T9" fmla="*/ 12 h 22"/>
                  <a:gd name="T10" fmla="*/ 4 w 13"/>
                  <a:gd name="T11" fmla="*/ 7 h 22"/>
                  <a:gd name="T12" fmla="*/ 7 w 13"/>
                  <a:gd name="T13" fmla="*/ 1 h 22"/>
                  <a:gd name="T14" fmla="*/ 12 w 13"/>
                  <a:gd name="T15" fmla="*/ 4 h 22"/>
                  <a:gd name="T16" fmla="*/ 8 w 13"/>
                  <a:gd name="T17" fmla="*/ 6 h 22"/>
                  <a:gd name="T18" fmla="*/ 10 w 13"/>
                  <a:gd name="T19" fmla="*/ 14 h 22"/>
                  <a:gd name="T20" fmla="*/ 11 w 13"/>
                  <a:gd name="T21" fmla="*/ 21 h 22"/>
                  <a:gd name="T22" fmla="*/ 9 w 13"/>
                  <a:gd name="T2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2">
                    <a:moveTo>
                      <a:pt x="9" y="21"/>
                    </a:moveTo>
                    <a:cubicBezTo>
                      <a:pt x="7" y="22"/>
                      <a:pt x="6" y="17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0"/>
                      <a:pt x="3" y="18"/>
                      <a:pt x="2" y="17"/>
                    </a:cubicBezTo>
                    <a:cubicBezTo>
                      <a:pt x="0" y="13"/>
                      <a:pt x="3" y="12"/>
                      <a:pt x="6" y="12"/>
                    </a:cubicBezTo>
                    <a:cubicBezTo>
                      <a:pt x="6" y="10"/>
                      <a:pt x="4" y="9"/>
                      <a:pt x="4" y="7"/>
                    </a:cubicBezTo>
                    <a:cubicBezTo>
                      <a:pt x="5" y="5"/>
                      <a:pt x="4" y="1"/>
                      <a:pt x="7" y="1"/>
                    </a:cubicBezTo>
                    <a:cubicBezTo>
                      <a:pt x="9" y="0"/>
                      <a:pt x="12" y="1"/>
                      <a:pt x="12" y="4"/>
                    </a:cubicBezTo>
                    <a:cubicBezTo>
                      <a:pt x="10" y="5"/>
                      <a:pt x="8" y="4"/>
                      <a:pt x="8" y="6"/>
                    </a:cubicBezTo>
                    <a:cubicBezTo>
                      <a:pt x="8" y="8"/>
                      <a:pt x="7" y="12"/>
                      <a:pt x="10" y="14"/>
                    </a:cubicBezTo>
                    <a:cubicBezTo>
                      <a:pt x="13" y="16"/>
                      <a:pt x="13" y="18"/>
                      <a:pt x="11" y="21"/>
                    </a:cubicBezTo>
                    <a:cubicBezTo>
                      <a:pt x="10" y="21"/>
                      <a:pt x="10" y="21"/>
                      <a:pt x="9" y="21"/>
                    </a:cubicBezTo>
                    <a:close/>
                  </a:path>
                </a:pathLst>
              </a:custGeom>
              <a:solidFill>
                <a:srgbClr val="FBE6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7" name="Freeform 138">
                <a:extLst>
                  <a:ext uri="{FF2B5EF4-FFF2-40B4-BE49-F238E27FC236}">
                    <a16:creationId xmlns:a16="http://schemas.microsoft.com/office/drawing/2014/main" id="{CBE4F081-D931-A0CA-D4E7-40ADDBF71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240"/>
                <a:ext cx="98" cy="116"/>
              </a:xfrm>
              <a:custGeom>
                <a:avLst/>
                <a:gdLst>
                  <a:gd name="T0" fmla="*/ 0 w 23"/>
                  <a:gd name="T1" fmla="*/ 6 h 27"/>
                  <a:gd name="T2" fmla="*/ 3 w 23"/>
                  <a:gd name="T3" fmla="*/ 6 h 27"/>
                  <a:gd name="T4" fmla="*/ 17 w 23"/>
                  <a:gd name="T5" fmla="*/ 3 h 27"/>
                  <a:gd name="T6" fmla="*/ 17 w 23"/>
                  <a:gd name="T7" fmla="*/ 7 h 27"/>
                  <a:gd name="T8" fmla="*/ 19 w 23"/>
                  <a:gd name="T9" fmla="*/ 12 h 27"/>
                  <a:gd name="T10" fmla="*/ 23 w 23"/>
                  <a:gd name="T11" fmla="*/ 16 h 27"/>
                  <a:gd name="T12" fmla="*/ 23 w 23"/>
                  <a:gd name="T13" fmla="*/ 16 h 27"/>
                  <a:gd name="T14" fmla="*/ 20 w 23"/>
                  <a:gd name="T15" fmla="*/ 27 h 27"/>
                  <a:gd name="T16" fmla="*/ 19 w 23"/>
                  <a:gd name="T17" fmla="*/ 27 h 27"/>
                  <a:gd name="T18" fmla="*/ 13 w 23"/>
                  <a:gd name="T19" fmla="*/ 9 h 27"/>
                  <a:gd name="T20" fmla="*/ 12 w 23"/>
                  <a:gd name="T21" fmla="*/ 6 h 27"/>
                  <a:gd name="T22" fmla="*/ 8 w 23"/>
                  <a:gd name="T23" fmla="*/ 3 h 27"/>
                  <a:gd name="T24" fmla="*/ 8 w 23"/>
                  <a:gd name="T25" fmla="*/ 7 h 27"/>
                  <a:gd name="T26" fmla="*/ 5 w 23"/>
                  <a:gd name="T27" fmla="*/ 9 h 27"/>
                  <a:gd name="T28" fmla="*/ 0 w 23"/>
                  <a:gd name="T2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7">
                    <a:moveTo>
                      <a:pt x="0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6" y="0"/>
                      <a:pt x="12" y="3"/>
                      <a:pt x="17" y="3"/>
                    </a:cubicBezTo>
                    <a:cubicBezTo>
                      <a:pt x="17" y="4"/>
                      <a:pt x="17" y="5"/>
                      <a:pt x="17" y="7"/>
                    </a:cubicBezTo>
                    <a:cubicBezTo>
                      <a:pt x="15" y="10"/>
                      <a:pt x="16" y="12"/>
                      <a:pt x="19" y="12"/>
                    </a:cubicBezTo>
                    <a:cubicBezTo>
                      <a:pt x="22" y="12"/>
                      <a:pt x="23" y="13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0" y="19"/>
                      <a:pt x="22" y="23"/>
                      <a:pt x="20" y="27"/>
                    </a:cubicBezTo>
                    <a:cubicBezTo>
                      <a:pt x="20" y="27"/>
                      <a:pt x="20" y="27"/>
                      <a:pt x="19" y="27"/>
                    </a:cubicBezTo>
                    <a:cubicBezTo>
                      <a:pt x="19" y="20"/>
                      <a:pt x="20" y="13"/>
                      <a:pt x="13" y="9"/>
                    </a:cubicBezTo>
                    <a:cubicBezTo>
                      <a:pt x="12" y="8"/>
                      <a:pt x="11" y="7"/>
                      <a:pt x="12" y="6"/>
                    </a:cubicBezTo>
                    <a:cubicBezTo>
                      <a:pt x="12" y="4"/>
                      <a:pt x="10" y="3"/>
                      <a:pt x="8" y="3"/>
                    </a:cubicBezTo>
                    <a:cubicBezTo>
                      <a:pt x="6" y="4"/>
                      <a:pt x="7" y="5"/>
                      <a:pt x="8" y="7"/>
                    </a:cubicBezTo>
                    <a:cubicBezTo>
                      <a:pt x="9" y="10"/>
                      <a:pt x="8" y="10"/>
                      <a:pt x="5" y="9"/>
                    </a:cubicBezTo>
                    <a:cubicBezTo>
                      <a:pt x="3" y="9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FAD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8" name="Freeform 139">
                <a:extLst>
                  <a:ext uri="{FF2B5EF4-FFF2-40B4-BE49-F238E27FC236}">
                    <a16:creationId xmlns:a16="http://schemas.microsoft.com/office/drawing/2014/main" id="{53F217EA-CD24-C707-09B4-78A24552B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1490"/>
                <a:ext cx="94" cy="56"/>
              </a:xfrm>
              <a:custGeom>
                <a:avLst/>
                <a:gdLst>
                  <a:gd name="T0" fmla="*/ 3 w 22"/>
                  <a:gd name="T1" fmla="*/ 0 h 13"/>
                  <a:gd name="T2" fmla="*/ 12 w 22"/>
                  <a:gd name="T3" fmla="*/ 2 h 13"/>
                  <a:gd name="T4" fmla="*/ 16 w 22"/>
                  <a:gd name="T5" fmla="*/ 2 h 13"/>
                  <a:gd name="T6" fmla="*/ 20 w 22"/>
                  <a:gd name="T7" fmla="*/ 13 h 13"/>
                  <a:gd name="T8" fmla="*/ 13 w 22"/>
                  <a:gd name="T9" fmla="*/ 5 h 13"/>
                  <a:gd name="T10" fmla="*/ 11 w 22"/>
                  <a:gd name="T11" fmla="*/ 10 h 13"/>
                  <a:gd name="T12" fmla="*/ 4 w 22"/>
                  <a:gd name="T13" fmla="*/ 7 h 13"/>
                  <a:gd name="T14" fmla="*/ 0 w 22"/>
                  <a:gd name="T15" fmla="*/ 8 h 13"/>
                  <a:gd name="T16" fmla="*/ 1 w 22"/>
                  <a:gd name="T17" fmla="*/ 2 h 13"/>
                  <a:gd name="T18" fmla="*/ 3 w 22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3">
                    <a:moveTo>
                      <a:pt x="3" y="0"/>
                    </a:moveTo>
                    <a:cubicBezTo>
                      <a:pt x="5" y="4"/>
                      <a:pt x="8" y="5"/>
                      <a:pt x="12" y="2"/>
                    </a:cubicBezTo>
                    <a:cubicBezTo>
                      <a:pt x="13" y="1"/>
                      <a:pt x="15" y="1"/>
                      <a:pt x="16" y="2"/>
                    </a:cubicBezTo>
                    <a:cubicBezTo>
                      <a:pt x="17" y="6"/>
                      <a:pt x="22" y="8"/>
                      <a:pt x="20" y="13"/>
                    </a:cubicBezTo>
                    <a:cubicBezTo>
                      <a:pt x="16" y="11"/>
                      <a:pt x="17" y="7"/>
                      <a:pt x="13" y="5"/>
                    </a:cubicBezTo>
                    <a:cubicBezTo>
                      <a:pt x="13" y="7"/>
                      <a:pt x="12" y="8"/>
                      <a:pt x="11" y="10"/>
                    </a:cubicBezTo>
                    <a:cubicBezTo>
                      <a:pt x="9" y="9"/>
                      <a:pt x="8" y="3"/>
                      <a:pt x="4" y="7"/>
                    </a:cubicBezTo>
                    <a:cubicBezTo>
                      <a:pt x="3" y="7"/>
                      <a:pt x="1" y="8"/>
                      <a:pt x="0" y="8"/>
                    </a:cubicBezTo>
                    <a:cubicBezTo>
                      <a:pt x="0" y="6"/>
                      <a:pt x="1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DE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9" name="Freeform 140">
                <a:extLst>
                  <a:ext uri="{FF2B5EF4-FFF2-40B4-BE49-F238E27FC236}">
                    <a16:creationId xmlns:a16="http://schemas.microsoft.com/office/drawing/2014/main" id="{925455A0-E83F-43B6-16C9-B59878BC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" y="1503"/>
                <a:ext cx="60" cy="51"/>
              </a:xfrm>
              <a:custGeom>
                <a:avLst/>
                <a:gdLst>
                  <a:gd name="T0" fmla="*/ 7 w 14"/>
                  <a:gd name="T1" fmla="*/ 3 h 12"/>
                  <a:gd name="T2" fmla="*/ 11 w 14"/>
                  <a:gd name="T3" fmla="*/ 5 h 12"/>
                  <a:gd name="T4" fmla="*/ 14 w 14"/>
                  <a:gd name="T5" fmla="*/ 10 h 12"/>
                  <a:gd name="T6" fmla="*/ 10 w 14"/>
                  <a:gd name="T7" fmla="*/ 11 h 12"/>
                  <a:gd name="T8" fmla="*/ 2 w 14"/>
                  <a:gd name="T9" fmla="*/ 7 h 12"/>
                  <a:gd name="T10" fmla="*/ 3 w 14"/>
                  <a:gd name="T11" fmla="*/ 1 h 12"/>
                  <a:gd name="T12" fmla="*/ 7 w 14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7" y="3"/>
                    </a:moveTo>
                    <a:cubicBezTo>
                      <a:pt x="8" y="5"/>
                      <a:pt x="10" y="5"/>
                      <a:pt x="11" y="5"/>
                    </a:cubicBezTo>
                    <a:cubicBezTo>
                      <a:pt x="14" y="6"/>
                      <a:pt x="14" y="7"/>
                      <a:pt x="14" y="10"/>
                    </a:cubicBezTo>
                    <a:cubicBezTo>
                      <a:pt x="14" y="12"/>
                      <a:pt x="12" y="11"/>
                      <a:pt x="10" y="11"/>
                    </a:cubicBezTo>
                    <a:cubicBezTo>
                      <a:pt x="7" y="11"/>
                      <a:pt x="4" y="10"/>
                      <a:pt x="2" y="7"/>
                    </a:cubicBezTo>
                    <a:cubicBezTo>
                      <a:pt x="2" y="5"/>
                      <a:pt x="0" y="3"/>
                      <a:pt x="3" y="1"/>
                    </a:cubicBezTo>
                    <a:cubicBezTo>
                      <a:pt x="5" y="0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FEF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0" name="Freeform 141">
                <a:extLst>
                  <a:ext uri="{FF2B5EF4-FFF2-40B4-BE49-F238E27FC236}">
                    <a16:creationId xmlns:a16="http://schemas.microsoft.com/office/drawing/2014/main" id="{69639AC0-E239-0213-AF2E-F789ED9A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235"/>
                <a:ext cx="64" cy="69"/>
              </a:xfrm>
              <a:custGeom>
                <a:avLst/>
                <a:gdLst>
                  <a:gd name="T0" fmla="*/ 0 w 15"/>
                  <a:gd name="T1" fmla="*/ 9 h 16"/>
                  <a:gd name="T2" fmla="*/ 2 w 15"/>
                  <a:gd name="T3" fmla="*/ 9 h 16"/>
                  <a:gd name="T4" fmla="*/ 4 w 15"/>
                  <a:gd name="T5" fmla="*/ 9 h 16"/>
                  <a:gd name="T6" fmla="*/ 8 w 15"/>
                  <a:gd name="T7" fmla="*/ 9 h 16"/>
                  <a:gd name="T8" fmla="*/ 7 w 15"/>
                  <a:gd name="T9" fmla="*/ 5 h 16"/>
                  <a:gd name="T10" fmla="*/ 6 w 15"/>
                  <a:gd name="T11" fmla="*/ 3 h 16"/>
                  <a:gd name="T12" fmla="*/ 11 w 15"/>
                  <a:gd name="T13" fmla="*/ 0 h 16"/>
                  <a:gd name="T14" fmla="*/ 11 w 15"/>
                  <a:gd name="T15" fmla="*/ 8 h 16"/>
                  <a:gd name="T16" fmla="*/ 12 w 15"/>
                  <a:gd name="T17" fmla="*/ 12 h 16"/>
                  <a:gd name="T18" fmla="*/ 11 w 15"/>
                  <a:gd name="T19" fmla="*/ 16 h 16"/>
                  <a:gd name="T20" fmla="*/ 8 w 15"/>
                  <a:gd name="T21" fmla="*/ 14 h 16"/>
                  <a:gd name="T22" fmla="*/ 0 w 15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6">
                    <a:moveTo>
                      <a:pt x="0" y="9"/>
                    </a:move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5" y="10"/>
                      <a:pt x="7" y="11"/>
                      <a:pt x="8" y="9"/>
                    </a:cubicBezTo>
                    <a:cubicBezTo>
                      <a:pt x="9" y="8"/>
                      <a:pt x="8" y="6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9" y="3"/>
                      <a:pt x="9" y="1"/>
                      <a:pt x="11" y="0"/>
                    </a:cubicBezTo>
                    <a:cubicBezTo>
                      <a:pt x="12" y="3"/>
                      <a:pt x="13" y="5"/>
                      <a:pt x="11" y="8"/>
                    </a:cubicBezTo>
                    <a:cubicBezTo>
                      <a:pt x="10" y="9"/>
                      <a:pt x="10" y="10"/>
                      <a:pt x="12" y="12"/>
                    </a:cubicBezTo>
                    <a:cubicBezTo>
                      <a:pt x="15" y="13"/>
                      <a:pt x="12" y="15"/>
                      <a:pt x="11" y="16"/>
                    </a:cubicBezTo>
                    <a:cubicBezTo>
                      <a:pt x="10" y="15"/>
                      <a:pt x="9" y="14"/>
                      <a:pt x="8" y="14"/>
                    </a:cubicBezTo>
                    <a:cubicBezTo>
                      <a:pt x="2" y="16"/>
                      <a:pt x="2" y="12"/>
                      <a:pt x="0" y="9"/>
                    </a:cubicBezTo>
                    <a:close/>
                  </a:path>
                </a:pathLst>
              </a:custGeom>
              <a:solidFill>
                <a:srgbClr val="F8D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1" name="Freeform 142">
                <a:extLst>
                  <a:ext uri="{FF2B5EF4-FFF2-40B4-BE49-F238E27FC236}">
                    <a16:creationId xmlns:a16="http://schemas.microsoft.com/office/drawing/2014/main" id="{DD136172-0C9A-BEA6-4CCA-915F3D5E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408"/>
                <a:ext cx="60" cy="47"/>
              </a:xfrm>
              <a:custGeom>
                <a:avLst/>
                <a:gdLst>
                  <a:gd name="T0" fmla="*/ 7 w 14"/>
                  <a:gd name="T1" fmla="*/ 0 h 11"/>
                  <a:gd name="T2" fmla="*/ 14 w 14"/>
                  <a:gd name="T3" fmla="*/ 7 h 11"/>
                  <a:gd name="T4" fmla="*/ 9 w 14"/>
                  <a:gd name="T5" fmla="*/ 11 h 11"/>
                  <a:gd name="T6" fmla="*/ 8 w 14"/>
                  <a:gd name="T7" fmla="*/ 10 h 11"/>
                  <a:gd name="T8" fmla="*/ 1 w 14"/>
                  <a:gd name="T9" fmla="*/ 0 h 11"/>
                  <a:gd name="T10" fmla="*/ 2 w 14"/>
                  <a:gd name="T11" fmla="*/ 0 h 11"/>
                  <a:gd name="T12" fmla="*/ 7 w 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7" y="0"/>
                    </a:moveTo>
                    <a:cubicBezTo>
                      <a:pt x="9" y="3"/>
                      <a:pt x="9" y="7"/>
                      <a:pt x="14" y="7"/>
                    </a:cubicBezTo>
                    <a:cubicBezTo>
                      <a:pt x="13" y="9"/>
                      <a:pt x="9" y="8"/>
                      <a:pt x="9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3" y="9"/>
                      <a:pt x="0" y="6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5" y="1"/>
                      <a:pt x="7" y="0"/>
                    </a:cubicBezTo>
                    <a:close/>
                  </a:path>
                </a:pathLst>
              </a:custGeom>
              <a:solidFill>
                <a:srgbClr val="F7D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2" name="Freeform 143">
                <a:extLst>
                  <a:ext uri="{FF2B5EF4-FFF2-40B4-BE49-F238E27FC236}">
                    <a16:creationId xmlns:a16="http://schemas.microsoft.com/office/drawing/2014/main" id="{616D9F37-A6BA-F73E-BA0D-F695D539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1175"/>
                <a:ext cx="38" cy="47"/>
              </a:xfrm>
              <a:custGeom>
                <a:avLst/>
                <a:gdLst>
                  <a:gd name="T0" fmla="*/ 0 w 9"/>
                  <a:gd name="T1" fmla="*/ 11 h 11"/>
                  <a:gd name="T2" fmla="*/ 4 w 9"/>
                  <a:gd name="T3" fmla="*/ 0 h 11"/>
                  <a:gd name="T4" fmla="*/ 5 w 9"/>
                  <a:gd name="T5" fmla="*/ 11 h 11"/>
                  <a:gd name="T6" fmla="*/ 0 w 9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3" y="8"/>
                      <a:pt x="0" y="2"/>
                      <a:pt x="4" y="0"/>
                    </a:cubicBezTo>
                    <a:cubicBezTo>
                      <a:pt x="9" y="3"/>
                      <a:pt x="7" y="7"/>
                      <a:pt x="5" y="11"/>
                    </a:cubicBezTo>
                    <a:cubicBezTo>
                      <a:pt x="3" y="11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FCD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3" name="Freeform 144">
                <a:extLst>
                  <a:ext uri="{FF2B5EF4-FFF2-40B4-BE49-F238E27FC236}">
                    <a16:creationId xmlns:a16="http://schemas.microsoft.com/office/drawing/2014/main" id="{C62B3125-BA67-E7EB-16A9-E29F5F856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309"/>
                <a:ext cx="64" cy="56"/>
              </a:xfrm>
              <a:custGeom>
                <a:avLst/>
                <a:gdLst>
                  <a:gd name="T0" fmla="*/ 0 w 15"/>
                  <a:gd name="T1" fmla="*/ 6 h 13"/>
                  <a:gd name="T2" fmla="*/ 7 w 15"/>
                  <a:gd name="T3" fmla="*/ 5 h 13"/>
                  <a:gd name="T4" fmla="*/ 11 w 15"/>
                  <a:gd name="T5" fmla="*/ 0 h 13"/>
                  <a:gd name="T6" fmla="*/ 10 w 15"/>
                  <a:gd name="T7" fmla="*/ 6 h 13"/>
                  <a:gd name="T8" fmla="*/ 9 w 15"/>
                  <a:gd name="T9" fmla="*/ 6 h 13"/>
                  <a:gd name="T10" fmla="*/ 0 w 15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cubicBezTo>
                      <a:pt x="3" y="6"/>
                      <a:pt x="4" y="4"/>
                      <a:pt x="7" y="5"/>
                    </a:cubicBezTo>
                    <a:cubicBezTo>
                      <a:pt x="10" y="6"/>
                      <a:pt x="11" y="3"/>
                      <a:pt x="11" y="0"/>
                    </a:cubicBezTo>
                    <a:cubicBezTo>
                      <a:pt x="13" y="3"/>
                      <a:pt x="15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6" y="13"/>
                      <a:pt x="3" y="10"/>
                      <a:pt x="0" y="6"/>
                    </a:cubicBezTo>
                    <a:close/>
                  </a:path>
                </a:pathLst>
              </a:custGeom>
              <a:solidFill>
                <a:srgbClr val="F8D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4" name="Freeform 145">
                <a:extLst>
                  <a:ext uri="{FF2B5EF4-FFF2-40B4-BE49-F238E27FC236}">
                    <a16:creationId xmlns:a16="http://schemas.microsoft.com/office/drawing/2014/main" id="{8B81EE9B-3111-CF15-C427-698FFA8F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416"/>
                <a:ext cx="26" cy="61"/>
              </a:xfrm>
              <a:custGeom>
                <a:avLst/>
                <a:gdLst>
                  <a:gd name="T0" fmla="*/ 2 w 6"/>
                  <a:gd name="T1" fmla="*/ 14 h 14"/>
                  <a:gd name="T2" fmla="*/ 1 w 6"/>
                  <a:gd name="T3" fmla="*/ 8 h 14"/>
                  <a:gd name="T4" fmla="*/ 2 w 6"/>
                  <a:gd name="T5" fmla="*/ 0 h 14"/>
                  <a:gd name="T6" fmla="*/ 2 w 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cubicBezTo>
                      <a:pt x="0" y="13"/>
                      <a:pt x="2" y="10"/>
                      <a:pt x="1" y="8"/>
                    </a:cubicBezTo>
                    <a:cubicBezTo>
                      <a:pt x="1" y="6"/>
                      <a:pt x="0" y="3"/>
                      <a:pt x="2" y="0"/>
                    </a:cubicBezTo>
                    <a:cubicBezTo>
                      <a:pt x="6" y="10"/>
                      <a:pt x="6" y="12"/>
                      <a:pt x="2" y="14"/>
                    </a:cubicBezTo>
                    <a:close/>
                  </a:path>
                </a:pathLst>
              </a:custGeom>
              <a:solidFill>
                <a:srgbClr val="F6D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5" name="Freeform 146">
                <a:extLst>
                  <a:ext uri="{FF2B5EF4-FFF2-40B4-BE49-F238E27FC236}">
                    <a16:creationId xmlns:a16="http://schemas.microsoft.com/office/drawing/2014/main" id="{7AF649B5-AFA5-4969-08E6-9E04A8F03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589"/>
                <a:ext cx="43" cy="47"/>
              </a:xfrm>
              <a:custGeom>
                <a:avLst/>
                <a:gdLst>
                  <a:gd name="T0" fmla="*/ 7 w 10"/>
                  <a:gd name="T1" fmla="*/ 9 h 11"/>
                  <a:gd name="T2" fmla="*/ 1 w 10"/>
                  <a:gd name="T3" fmla="*/ 11 h 11"/>
                  <a:gd name="T4" fmla="*/ 0 w 10"/>
                  <a:gd name="T5" fmla="*/ 11 h 11"/>
                  <a:gd name="T6" fmla="*/ 4 w 10"/>
                  <a:gd name="T7" fmla="*/ 3 h 11"/>
                  <a:gd name="T8" fmla="*/ 10 w 10"/>
                  <a:gd name="T9" fmla="*/ 1 h 11"/>
                  <a:gd name="T10" fmla="*/ 7 w 10"/>
                  <a:gd name="T11" fmla="*/ 5 h 11"/>
                  <a:gd name="T12" fmla="*/ 7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7" y="9"/>
                    </a:moveTo>
                    <a:cubicBezTo>
                      <a:pt x="5" y="10"/>
                      <a:pt x="3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8"/>
                      <a:pt x="3" y="6"/>
                      <a:pt x="4" y="3"/>
                    </a:cubicBezTo>
                    <a:cubicBezTo>
                      <a:pt x="5" y="1"/>
                      <a:pt x="7" y="0"/>
                      <a:pt x="10" y="1"/>
                    </a:cubicBezTo>
                    <a:cubicBezTo>
                      <a:pt x="9" y="2"/>
                      <a:pt x="9" y="4"/>
                      <a:pt x="7" y="5"/>
                    </a:cubicBezTo>
                    <a:cubicBezTo>
                      <a:pt x="3" y="6"/>
                      <a:pt x="7" y="8"/>
                      <a:pt x="7" y="9"/>
                    </a:cubicBezTo>
                    <a:close/>
                  </a:path>
                </a:pathLst>
              </a:custGeom>
              <a:solidFill>
                <a:srgbClr val="F8D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6" name="Freeform 147">
                <a:extLst>
                  <a:ext uri="{FF2B5EF4-FFF2-40B4-BE49-F238E27FC236}">
                    <a16:creationId xmlns:a16="http://schemas.microsoft.com/office/drawing/2014/main" id="{1202EEF7-E8E5-A9E8-C21B-C955153BC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563"/>
                <a:ext cx="38" cy="43"/>
              </a:xfrm>
              <a:custGeom>
                <a:avLst/>
                <a:gdLst>
                  <a:gd name="T0" fmla="*/ 7 w 9"/>
                  <a:gd name="T1" fmla="*/ 7 h 10"/>
                  <a:gd name="T2" fmla="*/ 1 w 9"/>
                  <a:gd name="T3" fmla="*/ 9 h 10"/>
                  <a:gd name="T4" fmla="*/ 2 w 9"/>
                  <a:gd name="T5" fmla="*/ 1 h 10"/>
                  <a:gd name="T6" fmla="*/ 8 w 9"/>
                  <a:gd name="T7" fmla="*/ 4 h 10"/>
                  <a:gd name="T8" fmla="*/ 7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7"/>
                    </a:moveTo>
                    <a:cubicBezTo>
                      <a:pt x="5" y="7"/>
                      <a:pt x="3" y="10"/>
                      <a:pt x="1" y="9"/>
                    </a:cubicBezTo>
                    <a:cubicBezTo>
                      <a:pt x="0" y="6"/>
                      <a:pt x="4" y="4"/>
                      <a:pt x="2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9" y="5"/>
                      <a:pt x="9" y="5"/>
                      <a:pt x="7" y="7"/>
                    </a:cubicBezTo>
                    <a:close/>
                  </a:path>
                </a:pathLst>
              </a:custGeom>
              <a:solidFill>
                <a:srgbClr val="EE9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7" name="Freeform 148">
                <a:extLst>
                  <a:ext uri="{FF2B5EF4-FFF2-40B4-BE49-F238E27FC236}">
                    <a16:creationId xmlns:a16="http://schemas.microsoft.com/office/drawing/2014/main" id="{2DCC541F-4CC8-B922-5BE7-D8C208D0D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1472"/>
                <a:ext cx="25" cy="56"/>
              </a:xfrm>
              <a:custGeom>
                <a:avLst/>
                <a:gdLst>
                  <a:gd name="T0" fmla="*/ 5 w 6"/>
                  <a:gd name="T1" fmla="*/ 0 h 13"/>
                  <a:gd name="T2" fmla="*/ 4 w 6"/>
                  <a:gd name="T3" fmla="*/ 13 h 13"/>
                  <a:gd name="T4" fmla="*/ 0 w 6"/>
                  <a:gd name="T5" fmla="*/ 7 h 13"/>
                  <a:gd name="T6" fmla="*/ 2 w 6"/>
                  <a:gd name="T7" fmla="*/ 5 h 13"/>
                  <a:gd name="T8" fmla="*/ 5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6" y="5"/>
                      <a:pt x="5" y="9"/>
                      <a:pt x="4" y="13"/>
                    </a:cubicBezTo>
                    <a:cubicBezTo>
                      <a:pt x="1" y="12"/>
                      <a:pt x="3" y="9"/>
                      <a:pt x="0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BE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8" name="Freeform 149">
                <a:extLst>
                  <a:ext uri="{FF2B5EF4-FFF2-40B4-BE49-F238E27FC236}">
                    <a16:creationId xmlns:a16="http://schemas.microsoft.com/office/drawing/2014/main" id="{0E76086A-EE3B-BA0B-4C36-DA145A84B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352"/>
                <a:ext cx="26" cy="26"/>
              </a:xfrm>
              <a:custGeom>
                <a:avLst/>
                <a:gdLst>
                  <a:gd name="T0" fmla="*/ 2 w 6"/>
                  <a:gd name="T1" fmla="*/ 0 h 6"/>
                  <a:gd name="T2" fmla="*/ 6 w 6"/>
                  <a:gd name="T3" fmla="*/ 4 h 6"/>
                  <a:gd name="T4" fmla="*/ 5 w 6"/>
                  <a:gd name="T5" fmla="*/ 6 h 6"/>
                  <a:gd name="T6" fmla="*/ 0 w 6"/>
                  <a:gd name="T7" fmla="*/ 2 h 6"/>
                  <a:gd name="T8" fmla="*/ 2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5" y="0"/>
                      <a:pt x="6" y="2"/>
                      <a:pt x="6" y="4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3" y="6"/>
                      <a:pt x="0" y="5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4C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9" name="Freeform 150">
                <a:extLst>
                  <a:ext uri="{FF2B5EF4-FFF2-40B4-BE49-F238E27FC236}">
                    <a16:creationId xmlns:a16="http://schemas.microsoft.com/office/drawing/2014/main" id="{F203FB2B-4886-AC49-5989-D9140236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352"/>
                <a:ext cx="26" cy="30"/>
              </a:xfrm>
              <a:custGeom>
                <a:avLst/>
                <a:gdLst>
                  <a:gd name="T0" fmla="*/ 2 w 6"/>
                  <a:gd name="T1" fmla="*/ 7 h 7"/>
                  <a:gd name="T2" fmla="*/ 1 w 6"/>
                  <a:gd name="T3" fmla="*/ 4 h 7"/>
                  <a:gd name="T4" fmla="*/ 3 w 6"/>
                  <a:gd name="T5" fmla="*/ 0 h 7"/>
                  <a:gd name="T6" fmla="*/ 6 w 6"/>
                  <a:gd name="T7" fmla="*/ 3 h 7"/>
                  <a:gd name="T8" fmla="*/ 2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cubicBezTo>
                      <a:pt x="0" y="6"/>
                      <a:pt x="0" y="5"/>
                      <a:pt x="1" y="4"/>
                    </a:cubicBezTo>
                    <a:cubicBezTo>
                      <a:pt x="1" y="3"/>
                      <a:pt x="0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5" y="5"/>
                      <a:pt x="4" y="6"/>
                      <a:pt x="2" y="7"/>
                    </a:cubicBezTo>
                    <a:close/>
                  </a:path>
                </a:pathLst>
              </a:custGeom>
              <a:solidFill>
                <a:srgbClr val="FDF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0" name="Freeform 151">
                <a:extLst>
                  <a:ext uri="{FF2B5EF4-FFF2-40B4-BE49-F238E27FC236}">
                    <a16:creationId xmlns:a16="http://schemas.microsoft.com/office/drawing/2014/main" id="{D22166FE-B7EE-92A1-A6F2-90EE9D9EB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313"/>
                <a:ext cx="30" cy="30"/>
              </a:xfrm>
              <a:custGeom>
                <a:avLst/>
                <a:gdLst>
                  <a:gd name="T0" fmla="*/ 0 w 7"/>
                  <a:gd name="T1" fmla="*/ 1 h 7"/>
                  <a:gd name="T2" fmla="*/ 4 w 7"/>
                  <a:gd name="T3" fmla="*/ 1 h 7"/>
                  <a:gd name="T4" fmla="*/ 6 w 7"/>
                  <a:gd name="T5" fmla="*/ 4 h 7"/>
                  <a:gd name="T6" fmla="*/ 0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7" y="0"/>
                      <a:pt x="7" y="0"/>
                      <a:pt x="6" y="4"/>
                    </a:cubicBezTo>
                    <a:cubicBezTo>
                      <a:pt x="4" y="3"/>
                      <a:pt x="0" y="7"/>
                      <a:pt x="0" y="1"/>
                    </a:cubicBezTo>
                    <a:close/>
                  </a:path>
                </a:pathLst>
              </a:custGeom>
              <a:solidFill>
                <a:srgbClr val="F8D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1" name="Freeform 152">
                <a:extLst>
                  <a:ext uri="{FF2B5EF4-FFF2-40B4-BE49-F238E27FC236}">
                    <a16:creationId xmlns:a16="http://schemas.microsoft.com/office/drawing/2014/main" id="{EE9FACE4-5303-BBED-8430-121E52D24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541"/>
                <a:ext cx="26" cy="3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6 h 9"/>
                  <a:gd name="T4" fmla="*/ 0 w 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cubicBezTo>
                      <a:pt x="4" y="0"/>
                      <a:pt x="6" y="1"/>
                      <a:pt x="6" y="6"/>
                    </a:cubicBezTo>
                    <a:cubicBezTo>
                      <a:pt x="5" y="4"/>
                      <a:pt x="0" y="9"/>
                      <a:pt x="0" y="3"/>
                    </a:cubicBezTo>
                    <a:close/>
                  </a:path>
                </a:pathLst>
              </a:custGeom>
              <a:solidFill>
                <a:srgbClr val="FAD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2" name="Freeform 153">
                <a:extLst>
                  <a:ext uri="{FF2B5EF4-FFF2-40B4-BE49-F238E27FC236}">
                    <a16:creationId xmlns:a16="http://schemas.microsoft.com/office/drawing/2014/main" id="{D14952CC-5139-2FC1-0F61-F3995014C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29"/>
                <a:ext cx="17" cy="30"/>
              </a:xfrm>
              <a:custGeom>
                <a:avLst/>
                <a:gdLst>
                  <a:gd name="T0" fmla="*/ 4 w 4"/>
                  <a:gd name="T1" fmla="*/ 2 h 7"/>
                  <a:gd name="T2" fmla="*/ 4 w 4"/>
                  <a:gd name="T3" fmla="*/ 7 h 7"/>
                  <a:gd name="T4" fmla="*/ 2 w 4"/>
                  <a:gd name="T5" fmla="*/ 4 h 7"/>
                  <a:gd name="T6" fmla="*/ 1 w 4"/>
                  <a:gd name="T7" fmla="*/ 1 h 7"/>
                  <a:gd name="T8" fmla="*/ 4 w 4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cubicBezTo>
                      <a:pt x="4" y="3"/>
                      <a:pt x="4" y="5"/>
                      <a:pt x="4" y="7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6D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3" name="Freeform 154">
                <a:extLst>
                  <a:ext uri="{FF2B5EF4-FFF2-40B4-BE49-F238E27FC236}">
                    <a16:creationId xmlns:a16="http://schemas.microsoft.com/office/drawing/2014/main" id="{E9C92AAF-06F1-254E-93BC-9C5B857BB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343"/>
                <a:ext cx="273" cy="228"/>
              </a:xfrm>
              <a:custGeom>
                <a:avLst/>
                <a:gdLst>
                  <a:gd name="T0" fmla="*/ 37 w 64"/>
                  <a:gd name="T1" fmla="*/ 37 h 53"/>
                  <a:gd name="T2" fmla="*/ 32 w 64"/>
                  <a:gd name="T3" fmla="*/ 37 h 53"/>
                  <a:gd name="T4" fmla="*/ 29 w 64"/>
                  <a:gd name="T5" fmla="*/ 37 h 53"/>
                  <a:gd name="T6" fmla="*/ 30 w 64"/>
                  <a:gd name="T7" fmla="*/ 40 h 53"/>
                  <a:gd name="T8" fmla="*/ 35 w 64"/>
                  <a:gd name="T9" fmla="*/ 46 h 53"/>
                  <a:gd name="T10" fmla="*/ 41 w 64"/>
                  <a:gd name="T11" fmla="*/ 50 h 53"/>
                  <a:gd name="T12" fmla="*/ 40 w 64"/>
                  <a:gd name="T13" fmla="*/ 53 h 53"/>
                  <a:gd name="T14" fmla="*/ 35 w 64"/>
                  <a:gd name="T15" fmla="*/ 52 h 53"/>
                  <a:gd name="T16" fmla="*/ 17 w 64"/>
                  <a:gd name="T17" fmla="*/ 49 h 53"/>
                  <a:gd name="T18" fmla="*/ 11 w 64"/>
                  <a:gd name="T19" fmla="*/ 46 h 53"/>
                  <a:gd name="T20" fmla="*/ 6 w 64"/>
                  <a:gd name="T21" fmla="*/ 35 h 53"/>
                  <a:gd name="T22" fmla="*/ 3 w 64"/>
                  <a:gd name="T23" fmla="*/ 31 h 53"/>
                  <a:gd name="T24" fmla="*/ 6 w 64"/>
                  <a:gd name="T25" fmla="*/ 22 h 53"/>
                  <a:gd name="T26" fmla="*/ 9 w 64"/>
                  <a:gd name="T27" fmla="*/ 21 h 53"/>
                  <a:gd name="T28" fmla="*/ 11 w 64"/>
                  <a:gd name="T29" fmla="*/ 20 h 53"/>
                  <a:gd name="T30" fmla="*/ 18 w 64"/>
                  <a:gd name="T31" fmla="*/ 19 h 53"/>
                  <a:gd name="T32" fmla="*/ 29 w 64"/>
                  <a:gd name="T33" fmla="*/ 23 h 53"/>
                  <a:gd name="T34" fmla="*/ 34 w 64"/>
                  <a:gd name="T35" fmla="*/ 28 h 53"/>
                  <a:gd name="T36" fmla="*/ 36 w 64"/>
                  <a:gd name="T37" fmla="*/ 15 h 53"/>
                  <a:gd name="T38" fmla="*/ 37 w 64"/>
                  <a:gd name="T39" fmla="*/ 3 h 53"/>
                  <a:gd name="T40" fmla="*/ 54 w 64"/>
                  <a:gd name="T41" fmla="*/ 1 h 53"/>
                  <a:gd name="T42" fmla="*/ 56 w 64"/>
                  <a:gd name="T43" fmla="*/ 4 h 53"/>
                  <a:gd name="T44" fmla="*/ 55 w 64"/>
                  <a:gd name="T45" fmla="*/ 7 h 53"/>
                  <a:gd name="T46" fmla="*/ 53 w 64"/>
                  <a:gd name="T47" fmla="*/ 14 h 53"/>
                  <a:gd name="T48" fmla="*/ 58 w 64"/>
                  <a:gd name="T49" fmla="*/ 10 h 53"/>
                  <a:gd name="T50" fmla="*/ 60 w 64"/>
                  <a:gd name="T51" fmla="*/ 11 h 53"/>
                  <a:gd name="T52" fmla="*/ 62 w 64"/>
                  <a:gd name="T53" fmla="*/ 15 h 53"/>
                  <a:gd name="T54" fmla="*/ 62 w 64"/>
                  <a:gd name="T55" fmla="*/ 16 h 53"/>
                  <a:gd name="T56" fmla="*/ 62 w 64"/>
                  <a:gd name="T57" fmla="*/ 16 h 53"/>
                  <a:gd name="T58" fmla="*/ 63 w 64"/>
                  <a:gd name="T59" fmla="*/ 33 h 53"/>
                  <a:gd name="T60" fmla="*/ 60 w 64"/>
                  <a:gd name="T61" fmla="*/ 36 h 53"/>
                  <a:gd name="T62" fmla="*/ 57 w 64"/>
                  <a:gd name="T63" fmla="*/ 48 h 53"/>
                  <a:gd name="T64" fmla="*/ 57 w 64"/>
                  <a:gd name="T65" fmla="*/ 51 h 53"/>
                  <a:gd name="T66" fmla="*/ 55 w 64"/>
                  <a:gd name="T67" fmla="*/ 51 h 53"/>
                  <a:gd name="T68" fmla="*/ 49 w 64"/>
                  <a:gd name="T69" fmla="*/ 42 h 53"/>
                  <a:gd name="T70" fmla="*/ 45 w 64"/>
                  <a:gd name="T71" fmla="*/ 33 h 53"/>
                  <a:gd name="T72" fmla="*/ 37 w 64"/>
                  <a:gd name="T7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53">
                    <a:moveTo>
                      <a:pt x="37" y="37"/>
                    </a:moveTo>
                    <a:cubicBezTo>
                      <a:pt x="35" y="41"/>
                      <a:pt x="33" y="37"/>
                      <a:pt x="32" y="37"/>
                    </a:cubicBezTo>
                    <a:cubicBezTo>
                      <a:pt x="31" y="37"/>
                      <a:pt x="29" y="36"/>
                      <a:pt x="29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5" y="40"/>
                      <a:pt x="32" y="45"/>
                      <a:pt x="35" y="46"/>
                    </a:cubicBezTo>
                    <a:cubicBezTo>
                      <a:pt x="37" y="47"/>
                      <a:pt x="37" y="51"/>
                      <a:pt x="41" y="50"/>
                    </a:cubicBezTo>
                    <a:cubicBezTo>
                      <a:pt x="41" y="50"/>
                      <a:pt x="41" y="52"/>
                      <a:pt x="40" y="53"/>
                    </a:cubicBezTo>
                    <a:cubicBezTo>
                      <a:pt x="39" y="53"/>
                      <a:pt x="37" y="53"/>
                      <a:pt x="35" y="52"/>
                    </a:cubicBezTo>
                    <a:cubicBezTo>
                      <a:pt x="30" y="48"/>
                      <a:pt x="24" y="47"/>
                      <a:pt x="17" y="49"/>
                    </a:cubicBezTo>
                    <a:cubicBezTo>
                      <a:pt x="14" y="50"/>
                      <a:pt x="12" y="49"/>
                      <a:pt x="11" y="46"/>
                    </a:cubicBezTo>
                    <a:cubicBezTo>
                      <a:pt x="10" y="42"/>
                      <a:pt x="8" y="38"/>
                      <a:pt x="6" y="35"/>
                    </a:cubicBezTo>
                    <a:cubicBezTo>
                      <a:pt x="6" y="33"/>
                      <a:pt x="4" y="32"/>
                      <a:pt x="3" y="31"/>
                    </a:cubicBezTo>
                    <a:cubicBezTo>
                      <a:pt x="0" y="26"/>
                      <a:pt x="1" y="24"/>
                      <a:pt x="6" y="22"/>
                    </a:cubicBezTo>
                    <a:cubicBezTo>
                      <a:pt x="7" y="22"/>
                      <a:pt x="8" y="22"/>
                      <a:pt x="9" y="21"/>
                    </a:cubicBezTo>
                    <a:cubicBezTo>
                      <a:pt x="10" y="21"/>
                      <a:pt x="10" y="20"/>
                      <a:pt x="11" y="20"/>
                    </a:cubicBezTo>
                    <a:cubicBezTo>
                      <a:pt x="13" y="20"/>
                      <a:pt x="16" y="22"/>
                      <a:pt x="18" y="19"/>
                    </a:cubicBezTo>
                    <a:cubicBezTo>
                      <a:pt x="23" y="16"/>
                      <a:pt x="27" y="17"/>
                      <a:pt x="29" y="23"/>
                    </a:cubicBezTo>
                    <a:cubicBezTo>
                      <a:pt x="29" y="25"/>
                      <a:pt x="29" y="25"/>
                      <a:pt x="34" y="28"/>
                    </a:cubicBezTo>
                    <a:cubicBezTo>
                      <a:pt x="37" y="24"/>
                      <a:pt x="36" y="19"/>
                      <a:pt x="36" y="15"/>
                    </a:cubicBezTo>
                    <a:cubicBezTo>
                      <a:pt x="36" y="11"/>
                      <a:pt x="36" y="7"/>
                      <a:pt x="37" y="3"/>
                    </a:cubicBezTo>
                    <a:cubicBezTo>
                      <a:pt x="43" y="0"/>
                      <a:pt x="48" y="1"/>
                      <a:pt x="54" y="1"/>
                    </a:cubicBezTo>
                    <a:cubicBezTo>
                      <a:pt x="55" y="2"/>
                      <a:pt x="56" y="3"/>
                      <a:pt x="56" y="4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0" y="10"/>
                      <a:pt x="50" y="10"/>
                      <a:pt x="53" y="14"/>
                    </a:cubicBezTo>
                    <a:cubicBezTo>
                      <a:pt x="55" y="13"/>
                      <a:pt x="55" y="10"/>
                      <a:pt x="58" y="10"/>
                    </a:cubicBezTo>
                    <a:cubicBezTo>
                      <a:pt x="59" y="10"/>
                      <a:pt x="60" y="10"/>
                      <a:pt x="60" y="11"/>
                    </a:cubicBezTo>
                    <a:cubicBezTo>
                      <a:pt x="62" y="12"/>
                      <a:pt x="61" y="14"/>
                      <a:pt x="62" y="15"/>
                    </a:cubicBezTo>
                    <a:cubicBezTo>
                      <a:pt x="62" y="15"/>
                      <a:pt x="62" y="15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4" y="21"/>
                      <a:pt x="61" y="27"/>
                      <a:pt x="63" y="33"/>
                    </a:cubicBezTo>
                    <a:cubicBezTo>
                      <a:pt x="63" y="34"/>
                      <a:pt x="62" y="35"/>
                      <a:pt x="60" y="36"/>
                    </a:cubicBezTo>
                    <a:cubicBezTo>
                      <a:pt x="56" y="39"/>
                      <a:pt x="55" y="43"/>
                      <a:pt x="57" y="48"/>
                    </a:cubicBezTo>
                    <a:cubicBezTo>
                      <a:pt x="58" y="49"/>
                      <a:pt x="58" y="50"/>
                      <a:pt x="57" y="51"/>
                    </a:cubicBezTo>
                    <a:cubicBezTo>
                      <a:pt x="56" y="52"/>
                      <a:pt x="55" y="51"/>
                      <a:pt x="55" y="51"/>
                    </a:cubicBezTo>
                    <a:cubicBezTo>
                      <a:pt x="51" y="49"/>
                      <a:pt x="48" y="47"/>
                      <a:pt x="49" y="42"/>
                    </a:cubicBezTo>
                    <a:cubicBezTo>
                      <a:pt x="50" y="38"/>
                      <a:pt x="51" y="33"/>
                      <a:pt x="45" y="33"/>
                    </a:cubicBezTo>
                    <a:cubicBezTo>
                      <a:pt x="41" y="32"/>
                      <a:pt x="38" y="34"/>
                      <a:pt x="37" y="37"/>
                    </a:cubicBezTo>
                    <a:close/>
                  </a:path>
                </a:pathLst>
              </a:custGeom>
              <a:solidFill>
                <a:srgbClr val="F39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4" name="Freeform 155">
                <a:extLst>
                  <a:ext uri="{FF2B5EF4-FFF2-40B4-BE49-F238E27FC236}">
                    <a16:creationId xmlns:a16="http://schemas.microsoft.com/office/drawing/2014/main" id="{5F30020A-EB2D-D6F7-9DD1-D16A16E1A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1701"/>
                <a:ext cx="179" cy="146"/>
              </a:xfrm>
              <a:custGeom>
                <a:avLst/>
                <a:gdLst>
                  <a:gd name="T0" fmla="*/ 39 w 42"/>
                  <a:gd name="T1" fmla="*/ 27 h 34"/>
                  <a:gd name="T2" fmla="*/ 32 w 42"/>
                  <a:gd name="T3" fmla="*/ 29 h 34"/>
                  <a:gd name="T4" fmla="*/ 30 w 42"/>
                  <a:gd name="T5" fmla="*/ 25 h 34"/>
                  <a:gd name="T6" fmla="*/ 31 w 42"/>
                  <a:gd name="T7" fmla="*/ 21 h 34"/>
                  <a:gd name="T8" fmla="*/ 28 w 42"/>
                  <a:gd name="T9" fmla="*/ 20 h 34"/>
                  <a:gd name="T10" fmla="*/ 23 w 42"/>
                  <a:gd name="T11" fmla="*/ 23 h 34"/>
                  <a:gd name="T12" fmla="*/ 11 w 42"/>
                  <a:gd name="T13" fmla="*/ 29 h 34"/>
                  <a:gd name="T14" fmla="*/ 2 w 42"/>
                  <a:gd name="T15" fmla="*/ 23 h 34"/>
                  <a:gd name="T16" fmla="*/ 2 w 42"/>
                  <a:gd name="T17" fmla="*/ 19 h 34"/>
                  <a:gd name="T18" fmla="*/ 6 w 42"/>
                  <a:gd name="T19" fmla="*/ 18 h 34"/>
                  <a:gd name="T20" fmla="*/ 13 w 42"/>
                  <a:gd name="T21" fmla="*/ 20 h 34"/>
                  <a:gd name="T22" fmla="*/ 10 w 42"/>
                  <a:gd name="T23" fmla="*/ 16 h 34"/>
                  <a:gd name="T24" fmla="*/ 17 w 42"/>
                  <a:gd name="T25" fmla="*/ 6 h 34"/>
                  <a:gd name="T26" fmla="*/ 27 w 42"/>
                  <a:gd name="T27" fmla="*/ 1 h 34"/>
                  <a:gd name="T28" fmla="*/ 29 w 42"/>
                  <a:gd name="T29" fmla="*/ 1 h 34"/>
                  <a:gd name="T30" fmla="*/ 33 w 42"/>
                  <a:gd name="T31" fmla="*/ 2 h 34"/>
                  <a:gd name="T32" fmla="*/ 36 w 42"/>
                  <a:gd name="T33" fmla="*/ 5 h 34"/>
                  <a:gd name="T34" fmla="*/ 39 w 42"/>
                  <a:gd name="T35" fmla="*/ 10 h 34"/>
                  <a:gd name="T36" fmla="*/ 36 w 42"/>
                  <a:gd name="T37" fmla="*/ 15 h 34"/>
                  <a:gd name="T38" fmla="*/ 41 w 42"/>
                  <a:gd name="T39" fmla="*/ 24 h 34"/>
                  <a:gd name="T40" fmla="*/ 39 w 42"/>
                  <a:gd name="T4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34">
                    <a:moveTo>
                      <a:pt x="39" y="27"/>
                    </a:moveTo>
                    <a:cubicBezTo>
                      <a:pt x="36" y="25"/>
                      <a:pt x="34" y="26"/>
                      <a:pt x="32" y="29"/>
                    </a:cubicBezTo>
                    <a:cubicBezTo>
                      <a:pt x="29" y="29"/>
                      <a:pt x="28" y="28"/>
                      <a:pt x="30" y="25"/>
                    </a:cubicBezTo>
                    <a:cubicBezTo>
                      <a:pt x="31" y="24"/>
                      <a:pt x="33" y="23"/>
                      <a:pt x="31" y="21"/>
                    </a:cubicBezTo>
                    <a:cubicBezTo>
                      <a:pt x="30" y="20"/>
                      <a:pt x="29" y="19"/>
                      <a:pt x="28" y="20"/>
                    </a:cubicBezTo>
                    <a:cubicBezTo>
                      <a:pt x="26" y="21"/>
                      <a:pt x="24" y="20"/>
                      <a:pt x="23" y="23"/>
                    </a:cubicBezTo>
                    <a:cubicBezTo>
                      <a:pt x="21" y="33"/>
                      <a:pt x="19" y="34"/>
                      <a:pt x="11" y="29"/>
                    </a:cubicBezTo>
                    <a:cubicBezTo>
                      <a:pt x="7" y="27"/>
                      <a:pt x="2" y="29"/>
                      <a:pt x="2" y="23"/>
                    </a:cubicBezTo>
                    <a:cubicBezTo>
                      <a:pt x="1" y="22"/>
                      <a:pt x="0" y="20"/>
                      <a:pt x="2" y="19"/>
                    </a:cubicBezTo>
                    <a:cubicBezTo>
                      <a:pt x="3" y="18"/>
                      <a:pt x="4" y="17"/>
                      <a:pt x="6" y="18"/>
                    </a:cubicBezTo>
                    <a:cubicBezTo>
                      <a:pt x="8" y="19"/>
                      <a:pt x="10" y="20"/>
                      <a:pt x="13" y="20"/>
                    </a:cubicBezTo>
                    <a:cubicBezTo>
                      <a:pt x="11" y="19"/>
                      <a:pt x="10" y="18"/>
                      <a:pt x="10" y="16"/>
                    </a:cubicBezTo>
                    <a:cubicBezTo>
                      <a:pt x="12" y="12"/>
                      <a:pt x="16" y="10"/>
                      <a:pt x="17" y="6"/>
                    </a:cubicBezTo>
                    <a:cubicBezTo>
                      <a:pt x="20" y="3"/>
                      <a:pt x="24" y="3"/>
                      <a:pt x="27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30" y="0"/>
                      <a:pt x="32" y="1"/>
                      <a:pt x="33" y="2"/>
                    </a:cubicBezTo>
                    <a:cubicBezTo>
                      <a:pt x="34" y="3"/>
                      <a:pt x="35" y="4"/>
                      <a:pt x="36" y="5"/>
                    </a:cubicBezTo>
                    <a:cubicBezTo>
                      <a:pt x="38" y="6"/>
                      <a:pt x="41" y="6"/>
                      <a:pt x="39" y="10"/>
                    </a:cubicBezTo>
                    <a:cubicBezTo>
                      <a:pt x="38" y="12"/>
                      <a:pt x="35" y="13"/>
                      <a:pt x="36" y="15"/>
                    </a:cubicBezTo>
                    <a:cubicBezTo>
                      <a:pt x="39" y="17"/>
                      <a:pt x="40" y="21"/>
                      <a:pt x="41" y="24"/>
                    </a:cubicBezTo>
                    <a:cubicBezTo>
                      <a:pt x="42" y="26"/>
                      <a:pt x="41" y="27"/>
                      <a:pt x="39" y="27"/>
                    </a:cubicBezTo>
                    <a:close/>
                  </a:path>
                </a:pathLst>
              </a:custGeom>
              <a:solidFill>
                <a:srgbClr val="F083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5" name="Freeform 156">
                <a:extLst>
                  <a:ext uri="{FF2B5EF4-FFF2-40B4-BE49-F238E27FC236}">
                    <a16:creationId xmlns:a16="http://schemas.microsoft.com/office/drawing/2014/main" id="{9DF2B39A-1ADF-5A80-1279-E13BEB65B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429"/>
                <a:ext cx="124" cy="155"/>
              </a:xfrm>
              <a:custGeom>
                <a:avLst/>
                <a:gdLst>
                  <a:gd name="T0" fmla="*/ 18 w 29"/>
                  <a:gd name="T1" fmla="*/ 5 h 36"/>
                  <a:gd name="T2" fmla="*/ 18 w 29"/>
                  <a:gd name="T3" fmla="*/ 9 h 36"/>
                  <a:gd name="T4" fmla="*/ 24 w 29"/>
                  <a:gd name="T5" fmla="*/ 12 h 36"/>
                  <a:gd name="T6" fmla="*/ 25 w 29"/>
                  <a:gd name="T7" fmla="*/ 19 h 36"/>
                  <a:gd name="T8" fmla="*/ 21 w 29"/>
                  <a:gd name="T9" fmla="*/ 31 h 36"/>
                  <a:gd name="T10" fmla="*/ 14 w 29"/>
                  <a:gd name="T11" fmla="*/ 31 h 36"/>
                  <a:gd name="T12" fmla="*/ 9 w 29"/>
                  <a:gd name="T13" fmla="*/ 31 h 36"/>
                  <a:gd name="T14" fmla="*/ 8 w 29"/>
                  <a:gd name="T15" fmla="*/ 34 h 36"/>
                  <a:gd name="T16" fmla="*/ 7 w 29"/>
                  <a:gd name="T17" fmla="*/ 36 h 36"/>
                  <a:gd name="T18" fmla="*/ 5 w 29"/>
                  <a:gd name="T19" fmla="*/ 35 h 36"/>
                  <a:gd name="T20" fmla="*/ 3 w 29"/>
                  <a:gd name="T21" fmla="*/ 32 h 36"/>
                  <a:gd name="T22" fmla="*/ 4 w 29"/>
                  <a:gd name="T23" fmla="*/ 27 h 36"/>
                  <a:gd name="T24" fmla="*/ 15 w 29"/>
                  <a:gd name="T25" fmla="*/ 13 h 36"/>
                  <a:gd name="T26" fmla="*/ 16 w 29"/>
                  <a:gd name="T27" fmla="*/ 10 h 36"/>
                  <a:gd name="T28" fmla="*/ 12 w 29"/>
                  <a:gd name="T29" fmla="*/ 11 h 36"/>
                  <a:gd name="T30" fmla="*/ 7 w 29"/>
                  <a:gd name="T31" fmla="*/ 8 h 36"/>
                  <a:gd name="T32" fmla="*/ 12 w 29"/>
                  <a:gd name="T33" fmla="*/ 8 h 36"/>
                  <a:gd name="T34" fmla="*/ 14 w 29"/>
                  <a:gd name="T35" fmla="*/ 3 h 36"/>
                  <a:gd name="T36" fmla="*/ 13 w 29"/>
                  <a:gd name="T37" fmla="*/ 1 h 36"/>
                  <a:gd name="T38" fmla="*/ 16 w 29"/>
                  <a:gd name="T39" fmla="*/ 2 h 36"/>
                  <a:gd name="T40" fmla="*/ 18 w 29"/>
                  <a:gd name="T4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6">
                    <a:moveTo>
                      <a:pt x="18" y="5"/>
                    </a:moveTo>
                    <a:cubicBezTo>
                      <a:pt x="18" y="7"/>
                      <a:pt x="18" y="8"/>
                      <a:pt x="18" y="9"/>
                    </a:cubicBezTo>
                    <a:cubicBezTo>
                      <a:pt x="18" y="14"/>
                      <a:pt x="18" y="16"/>
                      <a:pt x="24" y="12"/>
                    </a:cubicBezTo>
                    <a:cubicBezTo>
                      <a:pt x="24" y="15"/>
                      <a:pt x="22" y="16"/>
                      <a:pt x="25" y="19"/>
                    </a:cubicBezTo>
                    <a:cubicBezTo>
                      <a:pt x="29" y="22"/>
                      <a:pt x="23" y="27"/>
                      <a:pt x="21" y="31"/>
                    </a:cubicBezTo>
                    <a:cubicBezTo>
                      <a:pt x="20" y="33"/>
                      <a:pt x="15" y="34"/>
                      <a:pt x="14" y="31"/>
                    </a:cubicBezTo>
                    <a:cubicBezTo>
                      <a:pt x="12" y="29"/>
                      <a:pt x="11" y="30"/>
                      <a:pt x="9" y="31"/>
                    </a:cubicBezTo>
                    <a:cubicBezTo>
                      <a:pt x="8" y="31"/>
                      <a:pt x="7" y="32"/>
                      <a:pt x="8" y="34"/>
                    </a:cubicBezTo>
                    <a:cubicBezTo>
                      <a:pt x="8" y="35"/>
                      <a:pt x="8" y="36"/>
                      <a:pt x="7" y="36"/>
                    </a:cubicBezTo>
                    <a:cubicBezTo>
                      <a:pt x="6" y="36"/>
                      <a:pt x="5" y="36"/>
                      <a:pt x="5" y="35"/>
                    </a:cubicBezTo>
                    <a:cubicBezTo>
                      <a:pt x="5" y="34"/>
                      <a:pt x="5" y="33"/>
                      <a:pt x="3" y="32"/>
                    </a:cubicBezTo>
                    <a:cubicBezTo>
                      <a:pt x="0" y="31"/>
                      <a:pt x="1" y="28"/>
                      <a:pt x="4" y="27"/>
                    </a:cubicBezTo>
                    <a:cubicBezTo>
                      <a:pt x="11" y="25"/>
                      <a:pt x="12" y="18"/>
                      <a:pt x="15" y="13"/>
                    </a:cubicBezTo>
                    <a:cubicBezTo>
                      <a:pt x="16" y="13"/>
                      <a:pt x="17" y="11"/>
                      <a:pt x="16" y="10"/>
                    </a:cubicBezTo>
                    <a:cubicBezTo>
                      <a:pt x="14" y="9"/>
                      <a:pt x="13" y="10"/>
                      <a:pt x="12" y="11"/>
                    </a:cubicBezTo>
                    <a:cubicBezTo>
                      <a:pt x="8" y="14"/>
                      <a:pt x="9" y="10"/>
                      <a:pt x="7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5" y="7"/>
                      <a:pt x="17" y="6"/>
                      <a:pt x="14" y="3"/>
                    </a:cubicBezTo>
                    <a:cubicBezTo>
                      <a:pt x="13" y="2"/>
                      <a:pt x="12" y="2"/>
                      <a:pt x="13" y="1"/>
                    </a:cubicBezTo>
                    <a:cubicBezTo>
                      <a:pt x="15" y="0"/>
                      <a:pt x="15" y="1"/>
                      <a:pt x="16" y="2"/>
                    </a:cubicBezTo>
                    <a:cubicBezTo>
                      <a:pt x="17" y="3"/>
                      <a:pt x="16" y="5"/>
                      <a:pt x="18" y="5"/>
                    </a:cubicBezTo>
                    <a:close/>
                  </a:path>
                </a:pathLst>
              </a:custGeom>
              <a:solidFill>
                <a:srgbClr val="FBD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6" name="Freeform 157">
                <a:extLst>
                  <a:ext uri="{FF2B5EF4-FFF2-40B4-BE49-F238E27FC236}">
                    <a16:creationId xmlns:a16="http://schemas.microsoft.com/office/drawing/2014/main" id="{875AF495-2C88-4A9E-FB09-597B7CCC0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606"/>
                <a:ext cx="133" cy="103"/>
              </a:xfrm>
              <a:custGeom>
                <a:avLst/>
                <a:gdLst>
                  <a:gd name="T0" fmla="*/ 6 w 31"/>
                  <a:gd name="T1" fmla="*/ 24 h 24"/>
                  <a:gd name="T2" fmla="*/ 1 w 31"/>
                  <a:gd name="T3" fmla="*/ 24 h 24"/>
                  <a:gd name="T4" fmla="*/ 6 w 31"/>
                  <a:gd name="T5" fmla="*/ 14 h 24"/>
                  <a:gd name="T6" fmla="*/ 18 w 31"/>
                  <a:gd name="T7" fmla="*/ 4 h 24"/>
                  <a:gd name="T8" fmla="*/ 25 w 31"/>
                  <a:gd name="T9" fmla="*/ 0 h 24"/>
                  <a:gd name="T10" fmla="*/ 30 w 31"/>
                  <a:gd name="T11" fmla="*/ 4 h 24"/>
                  <a:gd name="T12" fmla="*/ 24 w 31"/>
                  <a:gd name="T13" fmla="*/ 15 h 24"/>
                  <a:gd name="T14" fmla="*/ 17 w 31"/>
                  <a:gd name="T15" fmla="*/ 19 h 24"/>
                  <a:gd name="T16" fmla="*/ 13 w 31"/>
                  <a:gd name="T17" fmla="*/ 21 h 24"/>
                  <a:gd name="T18" fmla="*/ 6 w 31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4">
                    <a:moveTo>
                      <a:pt x="6" y="24"/>
                    </a:moveTo>
                    <a:cubicBezTo>
                      <a:pt x="5" y="24"/>
                      <a:pt x="3" y="24"/>
                      <a:pt x="1" y="24"/>
                    </a:cubicBezTo>
                    <a:cubicBezTo>
                      <a:pt x="0" y="19"/>
                      <a:pt x="4" y="17"/>
                      <a:pt x="6" y="14"/>
                    </a:cubicBezTo>
                    <a:cubicBezTo>
                      <a:pt x="9" y="9"/>
                      <a:pt x="14" y="7"/>
                      <a:pt x="18" y="4"/>
                    </a:cubicBezTo>
                    <a:cubicBezTo>
                      <a:pt x="21" y="3"/>
                      <a:pt x="25" y="5"/>
                      <a:pt x="25" y="0"/>
                    </a:cubicBezTo>
                    <a:cubicBezTo>
                      <a:pt x="27" y="1"/>
                      <a:pt x="31" y="3"/>
                      <a:pt x="30" y="4"/>
                    </a:cubicBezTo>
                    <a:cubicBezTo>
                      <a:pt x="27" y="7"/>
                      <a:pt x="31" y="14"/>
                      <a:pt x="24" y="15"/>
                    </a:cubicBezTo>
                    <a:cubicBezTo>
                      <a:pt x="22" y="15"/>
                      <a:pt x="19" y="17"/>
                      <a:pt x="17" y="19"/>
                    </a:cubicBezTo>
                    <a:cubicBezTo>
                      <a:pt x="16" y="21"/>
                      <a:pt x="15" y="22"/>
                      <a:pt x="13" y="21"/>
                    </a:cubicBezTo>
                    <a:cubicBezTo>
                      <a:pt x="8" y="17"/>
                      <a:pt x="7" y="20"/>
                      <a:pt x="6" y="24"/>
                    </a:cubicBezTo>
                    <a:close/>
                  </a:path>
                </a:pathLst>
              </a:custGeom>
              <a:solidFill>
                <a:srgbClr val="F59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7" name="Freeform 158">
                <a:extLst>
                  <a:ext uri="{FF2B5EF4-FFF2-40B4-BE49-F238E27FC236}">
                    <a16:creationId xmlns:a16="http://schemas.microsoft.com/office/drawing/2014/main" id="{EC5F33B2-3DCB-E273-65C2-057DCE912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1550"/>
                <a:ext cx="107" cy="99"/>
              </a:xfrm>
              <a:custGeom>
                <a:avLst/>
                <a:gdLst>
                  <a:gd name="T0" fmla="*/ 19 w 25"/>
                  <a:gd name="T1" fmla="*/ 13 h 23"/>
                  <a:gd name="T2" fmla="*/ 12 w 25"/>
                  <a:gd name="T3" fmla="*/ 18 h 23"/>
                  <a:gd name="T4" fmla="*/ 0 w 25"/>
                  <a:gd name="T5" fmla="*/ 11 h 23"/>
                  <a:gd name="T6" fmla="*/ 15 w 25"/>
                  <a:gd name="T7" fmla="*/ 3 h 23"/>
                  <a:gd name="T8" fmla="*/ 20 w 25"/>
                  <a:gd name="T9" fmla="*/ 4 h 23"/>
                  <a:gd name="T10" fmla="*/ 25 w 25"/>
                  <a:gd name="T11" fmla="*/ 5 h 23"/>
                  <a:gd name="T12" fmla="*/ 22 w 25"/>
                  <a:gd name="T13" fmla="*/ 8 h 23"/>
                  <a:gd name="T14" fmla="*/ 19 w 25"/>
                  <a:gd name="T15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3">
                    <a:moveTo>
                      <a:pt x="19" y="13"/>
                    </a:moveTo>
                    <a:cubicBezTo>
                      <a:pt x="23" y="23"/>
                      <a:pt x="14" y="16"/>
                      <a:pt x="12" y="18"/>
                    </a:cubicBezTo>
                    <a:cubicBezTo>
                      <a:pt x="8" y="16"/>
                      <a:pt x="2" y="17"/>
                      <a:pt x="0" y="11"/>
                    </a:cubicBezTo>
                    <a:cubicBezTo>
                      <a:pt x="3" y="0"/>
                      <a:pt x="3" y="0"/>
                      <a:pt x="15" y="3"/>
                    </a:cubicBezTo>
                    <a:cubicBezTo>
                      <a:pt x="17" y="4"/>
                      <a:pt x="18" y="4"/>
                      <a:pt x="20" y="4"/>
                    </a:cubicBezTo>
                    <a:cubicBezTo>
                      <a:pt x="22" y="4"/>
                      <a:pt x="24" y="3"/>
                      <a:pt x="25" y="5"/>
                    </a:cubicBezTo>
                    <a:cubicBezTo>
                      <a:pt x="25" y="7"/>
                      <a:pt x="24" y="8"/>
                      <a:pt x="22" y="8"/>
                    </a:cubicBezTo>
                    <a:cubicBezTo>
                      <a:pt x="19" y="9"/>
                      <a:pt x="19" y="11"/>
                      <a:pt x="19" y="13"/>
                    </a:cubicBezTo>
                    <a:close/>
                  </a:path>
                </a:pathLst>
              </a:custGeom>
              <a:solidFill>
                <a:srgbClr val="F18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8" name="Freeform 159">
                <a:extLst>
                  <a:ext uri="{FF2B5EF4-FFF2-40B4-BE49-F238E27FC236}">
                    <a16:creationId xmlns:a16="http://schemas.microsoft.com/office/drawing/2014/main" id="{01313B5F-1DAA-7097-3E0F-287971F86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1696"/>
                <a:ext cx="98" cy="78"/>
              </a:xfrm>
              <a:custGeom>
                <a:avLst/>
                <a:gdLst>
                  <a:gd name="T0" fmla="*/ 4 w 23"/>
                  <a:gd name="T1" fmla="*/ 12 h 18"/>
                  <a:gd name="T2" fmla="*/ 3 w 23"/>
                  <a:gd name="T3" fmla="*/ 6 h 18"/>
                  <a:gd name="T4" fmla="*/ 1 w 23"/>
                  <a:gd name="T5" fmla="*/ 3 h 18"/>
                  <a:gd name="T6" fmla="*/ 5 w 23"/>
                  <a:gd name="T7" fmla="*/ 3 h 18"/>
                  <a:gd name="T8" fmla="*/ 10 w 23"/>
                  <a:gd name="T9" fmla="*/ 2 h 18"/>
                  <a:gd name="T10" fmla="*/ 13 w 23"/>
                  <a:gd name="T11" fmla="*/ 1 h 18"/>
                  <a:gd name="T12" fmla="*/ 23 w 23"/>
                  <a:gd name="T13" fmla="*/ 14 h 18"/>
                  <a:gd name="T14" fmla="*/ 23 w 23"/>
                  <a:gd name="T15" fmla="*/ 13 h 18"/>
                  <a:gd name="T16" fmla="*/ 20 w 23"/>
                  <a:gd name="T17" fmla="*/ 14 h 18"/>
                  <a:gd name="T18" fmla="*/ 7 w 23"/>
                  <a:gd name="T19" fmla="*/ 15 h 18"/>
                  <a:gd name="T20" fmla="*/ 1 w 23"/>
                  <a:gd name="T21" fmla="*/ 16 h 18"/>
                  <a:gd name="T22" fmla="*/ 1 w 23"/>
                  <a:gd name="T23" fmla="*/ 13 h 18"/>
                  <a:gd name="T24" fmla="*/ 4 w 23"/>
                  <a:gd name="T2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8">
                    <a:moveTo>
                      <a:pt x="4" y="12"/>
                    </a:moveTo>
                    <a:cubicBezTo>
                      <a:pt x="6" y="10"/>
                      <a:pt x="4" y="8"/>
                      <a:pt x="3" y="6"/>
                    </a:cubicBezTo>
                    <a:cubicBezTo>
                      <a:pt x="2" y="5"/>
                      <a:pt x="0" y="5"/>
                      <a:pt x="1" y="3"/>
                    </a:cubicBezTo>
                    <a:cubicBezTo>
                      <a:pt x="2" y="1"/>
                      <a:pt x="4" y="1"/>
                      <a:pt x="5" y="3"/>
                    </a:cubicBezTo>
                    <a:cubicBezTo>
                      <a:pt x="7" y="5"/>
                      <a:pt x="9" y="6"/>
                      <a:pt x="10" y="2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20" y="3"/>
                      <a:pt x="23" y="6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4"/>
                      <a:pt x="21" y="15"/>
                      <a:pt x="20" y="14"/>
                    </a:cubicBezTo>
                    <a:cubicBezTo>
                      <a:pt x="15" y="11"/>
                      <a:pt x="11" y="13"/>
                      <a:pt x="7" y="15"/>
                    </a:cubicBezTo>
                    <a:cubicBezTo>
                      <a:pt x="5" y="16"/>
                      <a:pt x="3" y="18"/>
                      <a:pt x="1" y="16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1" y="12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FCD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9" name="Freeform 160">
                <a:extLst>
                  <a:ext uri="{FF2B5EF4-FFF2-40B4-BE49-F238E27FC236}">
                    <a16:creationId xmlns:a16="http://schemas.microsoft.com/office/drawing/2014/main" id="{D4FD0A27-2A5D-0BD9-1CB0-9C3C8886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300"/>
                <a:ext cx="137" cy="90"/>
              </a:xfrm>
              <a:custGeom>
                <a:avLst/>
                <a:gdLst>
                  <a:gd name="T0" fmla="*/ 22 w 32"/>
                  <a:gd name="T1" fmla="*/ 21 h 21"/>
                  <a:gd name="T2" fmla="*/ 20 w 32"/>
                  <a:gd name="T3" fmla="*/ 20 h 21"/>
                  <a:gd name="T4" fmla="*/ 18 w 32"/>
                  <a:gd name="T5" fmla="*/ 14 h 21"/>
                  <a:gd name="T6" fmla="*/ 16 w 32"/>
                  <a:gd name="T7" fmla="*/ 12 h 21"/>
                  <a:gd name="T8" fmla="*/ 12 w 32"/>
                  <a:gd name="T9" fmla="*/ 11 h 21"/>
                  <a:gd name="T10" fmla="*/ 5 w 32"/>
                  <a:gd name="T11" fmla="*/ 12 h 21"/>
                  <a:gd name="T12" fmla="*/ 3 w 32"/>
                  <a:gd name="T13" fmla="*/ 7 h 21"/>
                  <a:gd name="T14" fmla="*/ 12 w 32"/>
                  <a:gd name="T15" fmla="*/ 5 h 21"/>
                  <a:gd name="T16" fmla="*/ 22 w 32"/>
                  <a:gd name="T17" fmla="*/ 5 h 21"/>
                  <a:gd name="T18" fmla="*/ 27 w 32"/>
                  <a:gd name="T19" fmla="*/ 3 h 21"/>
                  <a:gd name="T20" fmla="*/ 27 w 32"/>
                  <a:gd name="T21" fmla="*/ 9 h 21"/>
                  <a:gd name="T22" fmla="*/ 30 w 32"/>
                  <a:gd name="T23" fmla="*/ 17 h 21"/>
                  <a:gd name="T24" fmla="*/ 30 w 32"/>
                  <a:gd name="T25" fmla="*/ 21 h 21"/>
                  <a:gd name="T26" fmla="*/ 28 w 32"/>
                  <a:gd name="T27" fmla="*/ 19 h 21"/>
                  <a:gd name="T28" fmla="*/ 22 w 32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21">
                    <a:moveTo>
                      <a:pt x="22" y="21"/>
                    </a:moveTo>
                    <a:cubicBezTo>
                      <a:pt x="21" y="21"/>
                      <a:pt x="20" y="21"/>
                      <a:pt x="20" y="20"/>
                    </a:cubicBezTo>
                    <a:cubicBezTo>
                      <a:pt x="17" y="19"/>
                      <a:pt x="19" y="16"/>
                      <a:pt x="18" y="14"/>
                    </a:cubicBezTo>
                    <a:cubicBezTo>
                      <a:pt x="17" y="14"/>
                      <a:pt x="16" y="13"/>
                      <a:pt x="16" y="12"/>
                    </a:cubicBezTo>
                    <a:cubicBezTo>
                      <a:pt x="15" y="9"/>
                      <a:pt x="14" y="9"/>
                      <a:pt x="12" y="11"/>
                    </a:cubicBezTo>
                    <a:cubicBezTo>
                      <a:pt x="10" y="13"/>
                      <a:pt x="8" y="12"/>
                      <a:pt x="5" y="12"/>
                    </a:cubicBezTo>
                    <a:cubicBezTo>
                      <a:pt x="0" y="12"/>
                      <a:pt x="0" y="10"/>
                      <a:pt x="3" y="7"/>
                    </a:cubicBezTo>
                    <a:cubicBezTo>
                      <a:pt x="6" y="7"/>
                      <a:pt x="9" y="9"/>
                      <a:pt x="12" y="5"/>
                    </a:cubicBezTo>
                    <a:cubicBezTo>
                      <a:pt x="16" y="0"/>
                      <a:pt x="17" y="1"/>
                      <a:pt x="22" y="5"/>
                    </a:cubicBezTo>
                    <a:cubicBezTo>
                      <a:pt x="24" y="6"/>
                      <a:pt x="24" y="1"/>
                      <a:pt x="27" y="3"/>
                    </a:cubicBezTo>
                    <a:cubicBezTo>
                      <a:pt x="26" y="5"/>
                      <a:pt x="26" y="7"/>
                      <a:pt x="27" y="9"/>
                    </a:cubicBezTo>
                    <a:cubicBezTo>
                      <a:pt x="29" y="11"/>
                      <a:pt x="29" y="14"/>
                      <a:pt x="30" y="17"/>
                    </a:cubicBezTo>
                    <a:cubicBezTo>
                      <a:pt x="31" y="18"/>
                      <a:pt x="32" y="20"/>
                      <a:pt x="30" y="21"/>
                    </a:cubicBezTo>
                    <a:cubicBezTo>
                      <a:pt x="29" y="21"/>
                      <a:pt x="29" y="19"/>
                      <a:pt x="28" y="19"/>
                    </a:cubicBezTo>
                    <a:cubicBezTo>
                      <a:pt x="25" y="17"/>
                      <a:pt x="24" y="20"/>
                      <a:pt x="22" y="21"/>
                    </a:cubicBezTo>
                    <a:close/>
                  </a:path>
                </a:pathLst>
              </a:custGeom>
              <a:solidFill>
                <a:srgbClr val="FBC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0" name="Freeform 161">
                <a:extLst>
                  <a:ext uri="{FF2B5EF4-FFF2-40B4-BE49-F238E27FC236}">
                    <a16:creationId xmlns:a16="http://schemas.microsoft.com/office/drawing/2014/main" id="{D7D5FAD1-75DD-9817-F36E-E3F825C79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291"/>
                <a:ext cx="55" cy="130"/>
              </a:xfrm>
              <a:custGeom>
                <a:avLst/>
                <a:gdLst>
                  <a:gd name="T0" fmla="*/ 7 w 13"/>
                  <a:gd name="T1" fmla="*/ 6 h 30"/>
                  <a:gd name="T2" fmla="*/ 8 w 13"/>
                  <a:gd name="T3" fmla="*/ 5 h 30"/>
                  <a:gd name="T4" fmla="*/ 10 w 13"/>
                  <a:gd name="T5" fmla="*/ 0 h 30"/>
                  <a:gd name="T6" fmla="*/ 11 w 13"/>
                  <a:gd name="T7" fmla="*/ 6 h 30"/>
                  <a:gd name="T8" fmla="*/ 12 w 13"/>
                  <a:gd name="T9" fmla="*/ 16 h 30"/>
                  <a:gd name="T10" fmla="*/ 12 w 13"/>
                  <a:gd name="T11" fmla="*/ 18 h 30"/>
                  <a:gd name="T12" fmla="*/ 10 w 13"/>
                  <a:gd name="T13" fmla="*/ 27 h 30"/>
                  <a:gd name="T14" fmla="*/ 6 w 13"/>
                  <a:gd name="T15" fmla="*/ 29 h 30"/>
                  <a:gd name="T16" fmla="*/ 2 w 13"/>
                  <a:gd name="T17" fmla="*/ 27 h 30"/>
                  <a:gd name="T18" fmla="*/ 3 w 13"/>
                  <a:gd name="T19" fmla="*/ 20 h 30"/>
                  <a:gd name="T20" fmla="*/ 5 w 13"/>
                  <a:gd name="T21" fmla="*/ 16 h 30"/>
                  <a:gd name="T22" fmla="*/ 7 w 13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0">
                    <a:moveTo>
                      <a:pt x="7" y="6"/>
                    </a:moveTo>
                    <a:cubicBezTo>
                      <a:pt x="7" y="6"/>
                      <a:pt x="7" y="5"/>
                      <a:pt x="8" y="5"/>
                    </a:cubicBezTo>
                    <a:cubicBezTo>
                      <a:pt x="9" y="4"/>
                      <a:pt x="7" y="0"/>
                      <a:pt x="10" y="0"/>
                    </a:cubicBezTo>
                    <a:cubicBezTo>
                      <a:pt x="13" y="1"/>
                      <a:pt x="10" y="4"/>
                      <a:pt x="11" y="6"/>
                    </a:cubicBezTo>
                    <a:cubicBezTo>
                      <a:pt x="11" y="10"/>
                      <a:pt x="7" y="13"/>
                      <a:pt x="12" y="16"/>
                    </a:cubicBezTo>
                    <a:cubicBezTo>
                      <a:pt x="13" y="16"/>
                      <a:pt x="13" y="18"/>
                      <a:pt x="12" y="18"/>
                    </a:cubicBezTo>
                    <a:cubicBezTo>
                      <a:pt x="10" y="21"/>
                      <a:pt x="9" y="23"/>
                      <a:pt x="10" y="27"/>
                    </a:cubicBezTo>
                    <a:cubicBezTo>
                      <a:pt x="10" y="30"/>
                      <a:pt x="7" y="28"/>
                      <a:pt x="6" y="29"/>
                    </a:cubicBezTo>
                    <a:cubicBezTo>
                      <a:pt x="5" y="28"/>
                      <a:pt x="4" y="28"/>
                      <a:pt x="2" y="27"/>
                    </a:cubicBezTo>
                    <a:cubicBezTo>
                      <a:pt x="0" y="24"/>
                      <a:pt x="2" y="22"/>
                      <a:pt x="3" y="20"/>
                    </a:cubicBezTo>
                    <a:cubicBezTo>
                      <a:pt x="4" y="19"/>
                      <a:pt x="6" y="18"/>
                      <a:pt x="5" y="16"/>
                    </a:cubicBezTo>
                    <a:cubicBezTo>
                      <a:pt x="3" y="12"/>
                      <a:pt x="6" y="9"/>
                      <a:pt x="7" y="6"/>
                    </a:cubicBezTo>
                    <a:close/>
                  </a:path>
                </a:pathLst>
              </a:custGeom>
              <a:solidFill>
                <a:srgbClr val="F9B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1" name="Freeform 162">
                <a:extLst>
                  <a:ext uri="{FF2B5EF4-FFF2-40B4-BE49-F238E27FC236}">
                    <a16:creationId xmlns:a16="http://schemas.microsoft.com/office/drawing/2014/main" id="{96F94FC3-9136-8842-5809-C40449FF6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378"/>
                <a:ext cx="51" cy="99"/>
              </a:xfrm>
              <a:custGeom>
                <a:avLst/>
                <a:gdLst>
                  <a:gd name="T0" fmla="*/ 12 w 12"/>
                  <a:gd name="T1" fmla="*/ 1 h 23"/>
                  <a:gd name="T2" fmla="*/ 9 w 12"/>
                  <a:gd name="T3" fmla="*/ 7 h 23"/>
                  <a:gd name="T4" fmla="*/ 9 w 12"/>
                  <a:gd name="T5" fmla="*/ 15 h 23"/>
                  <a:gd name="T6" fmla="*/ 8 w 12"/>
                  <a:gd name="T7" fmla="*/ 21 h 23"/>
                  <a:gd name="T8" fmla="*/ 3 w 12"/>
                  <a:gd name="T9" fmla="*/ 19 h 23"/>
                  <a:gd name="T10" fmla="*/ 0 w 12"/>
                  <a:gd name="T11" fmla="*/ 17 h 23"/>
                  <a:gd name="T12" fmla="*/ 0 w 12"/>
                  <a:gd name="T13" fmla="*/ 17 h 23"/>
                  <a:gd name="T14" fmla="*/ 1 w 12"/>
                  <a:gd name="T15" fmla="*/ 14 h 23"/>
                  <a:gd name="T16" fmla="*/ 6 w 12"/>
                  <a:gd name="T17" fmla="*/ 10 h 23"/>
                  <a:gd name="T18" fmla="*/ 5 w 12"/>
                  <a:gd name="T19" fmla="*/ 9 h 23"/>
                  <a:gd name="T20" fmla="*/ 8 w 12"/>
                  <a:gd name="T21" fmla="*/ 0 h 23"/>
                  <a:gd name="T22" fmla="*/ 12 w 12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3">
                    <a:moveTo>
                      <a:pt x="12" y="1"/>
                    </a:moveTo>
                    <a:cubicBezTo>
                      <a:pt x="10" y="2"/>
                      <a:pt x="9" y="4"/>
                      <a:pt x="9" y="7"/>
                    </a:cubicBezTo>
                    <a:cubicBezTo>
                      <a:pt x="8" y="9"/>
                      <a:pt x="7" y="12"/>
                      <a:pt x="9" y="15"/>
                    </a:cubicBezTo>
                    <a:cubicBezTo>
                      <a:pt x="12" y="18"/>
                      <a:pt x="10" y="20"/>
                      <a:pt x="8" y="21"/>
                    </a:cubicBezTo>
                    <a:cubicBezTo>
                      <a:pt x="5" y="23"/>
                      <a:pt x="4" y="21"/>
                      <a:pt x="3" y="19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4"/>
                      <a:pt x="1" y="14"/>
                    </a:cubicBezTo>
                    <a:cubicBezTo>
                      <a:pt x="5" y="15"/>
                      <a:pt x="5" y="13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6" y="6"/>
                      <a:pt x="4" y="2"/>
                      <a:pt x="8" y="0"/>
                    </a:cubicBezTo>
                    <a:cubicBezTo>
                      <a:pt x="9" y="0"/>
                      <a:pt x="11" y="0"/>
                      <a:pt x="12" y="1"/>
                    </a:cubicBezTo>
                    <a:close/>
                  </a:path>
                </a:pathLst>
              </a:custGeom>
              <a:solidFill>
                <a:srgbClr val="F18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2" name="Freeform 163">
                <a:extLst>
                  <a:ext uri="{FF2B5EF4-FFF2-40B4-BE49-F238E27FC236}">
                    <a16:creationId xmlns:a16="http://schemas.microsoft.com/office/drawing/2014/main" id="{5BB2DC84-02B3-4568-1CEE-E67936D13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317"/>
                <a:ext cx="43" cy="86"/>
              </a:xfrm>
              <a:custGeom>
                <a:avLst/>
                <a:gdLst>
                  <a:gd name="T0" fmla="*/ 4 w 10"/>
                  <a:gd name="T1" fmla="*/ 18 h 20"/>
                  <a:gd name="T2" fmla="*/ 1 w 10"/>
                  <a:gd name="T3" fmla="*/ 14 h 20"/>
                  <a:gd name="T4" fmla="*/ 1 w 10"/>
                  <a:gd name="T5" fmla="*/ 5 h 20"/>
                  <a:gd name="T6" fmla="*/ 0 w 10"/>
                  <a:gd name="T7" fmla="*/ 4 h 20"/>
                  <a:gd name="T8" fmla="*/ 7 w 10"/>
                  <a:gd name="T9" fmla="*/ 1 h 20"/>
                  <a:gd name="T10" fmla="*/ 9 w 10"/>
                  <a:gd name="T11" fmla="*/ 7 h 20"/>
                  <a:gd name="T12" fmla="*/ 6 w 10"/>
                  <a:gd name="T13" fmla="*/ 16 h 20"/>
                  <a:gd name="T14" fmla="*/ 4 w 10"/>
                  <a:gd name="T1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">
                    <a:moveTo>
                      <a:pt x="4" y="18"/>
                    </a:moveTo>
                    <a:cubicBezTo>
                      <a:pt x="0" y="20"/>
                      <a:pt x="1" y="16"/>
                      <a:pt x="1" y="14"/>
                    </a:cubicBezTo>
                    <a:cubicBezTo>
                      <a:pt x="2" y="11"/>
                      <a:pt x="3" y="8"/>
                      <a:pt x="1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0"/>
                      <a:pt x="4" y="0"/>
                      <a:pt x="7" y="1"/>
                    </a:cubicBezTo>
                    <a:cubicBezTo>
                      <a:pt x="10" y="2"/>
                      <a:pt x="10" y="5"/>
                      <a:pt x="9" y="7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6" y="17"/>
                      <a:pt x="5" y="18"/>
                      <a:pt x="4" y="18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3" name="Freeform 164">
                <a:extLst>
                  <a:ext uri="{FF2B5EF4-FFF2-40B4-BE49-F238E27FC236}">
                    <a16:creationId xmlns:a16="http://schemas.microsoft.com/office/drawing/2014/main" id="{A1D8E508-DF52-AA07-4A66-E61A83B28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468"/>
                <a:ext cx="34" cy="65"/>
              </a:xfrm>
              <a:custGeom>
                <a:avLst/>
                <a:gdLst>
                  <a:gd name="T0" fmla="*/ 0 w 8"/>
                  <a:gd name="T1" fmla="*/ 8 h 15"/>
                  <a:gd name="T2" fmla="*/ 8 w 8"/>
                  <a:gd name="T3" fmla="*/ 4 h 15"/>
                  <a:gd name="T4" fmla="*/ 2 w 8"/>
                  <a:gd name="T5" fmla="*/ 15 h 15"/>
                  <a:gd name="T6" fmla="*/ 0 w 8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8"/>
                    </a:moveTo>
                    <a:cubicBezTo>
                      <a:pt x="0" y="3"/>
                      <a:pt x="2" y="0"/>
                      <a:pt x="8" y="4"/>
                    </a:cubicBezTo>
                    <a:cubicBezTo>
                      <a:pt x="7" y="8"/>
                      <a:pt x="4" y="11"/>
                      <a:pt x="2" y="15"/>
                    </a:cubicBezTo>
                    <a:cubicBezTo>
                      <a:pt x="0" y="13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FBD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4" name="Freeform 165">
                <a:extLst>
                  <a:ext uri="{FF2B5EF4-FFF2-40B4-BE49-F238E27FC236}">
                    <a16:creationId xmlns:a16="http://schemas.microsoft.com/office/drawing/2014/main" id="{2B182A01-60F4-1C54-7664-6642D4FBE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296"/>
                <a:ext cx="82" cy="60"/>
              </a:xfrm>
              <a:custGeom>
                <a:avLst/>
                <a:gdLst>
                  <a:gd name="T0" fmla="*/ 8 w 19"/>
                  <a:gd name="T1" fmla="*/ 4 h 14"/>
                  <a:gd name="T2" fmla="*/ 6 w 19"/>
                  <a:gd name="T3" fmla="*/ 7 h 14"/>
                  <a:gd name="T4" fmla="*/ 2 w 19"/>
                  <a:gd name="T5" fmla="*/ 8 h 14"/>
                  <a:gd name="T6" fmla="*/ 8 w 19"/>
                  <a:gd name="T7" fmla="*/ 0 h 14"/>
                  <a:gd name="T8" fmla="*/ 14 w 19"/>
                  <a:gd name="T9" fmla="*/ 2 h 14"/>
                  <a:gd name="T10" fmla="*/ 19 w 19"/>
                  <a:gd name="T11" fmla="*/ 10 h 14"/>
                  <a:gd name="T12" fmla="*/ 19 w 19"/>
                  <a:gd name="T13" fmla="*/ 10 h 14"/>
                  <a:gd name="T14" fmla="*/ 18 w 19"/>
                  <a:gd name="T15" fmla="*/ 13 h 14"/>
                  <a:gd name="T16" fmla="*/ 16 w 19"/>
                  <a:gd name="T17" fmla="*/ 11 h 14"/>
                  <a:gd name="T18" fmla="*/ 8 w 19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8" y="4"/>
                    </a:moveTo>
                    <a:cubicBezTo>
                      <a:pt x="6" y="4"/>
                      <a:pt x="6" y="5"/>
                      <a:pt x="6" y="7"/>
                    </a:cubicBezTo>
                    <a:cubicBezTo>
                      <a:pt x="5" y="9"/>
                      <a:pt x="4" y="10"/>
                      <a:pt x="2" y="8"/>
                    </a:cubicBezTo>
                    <a:cubicBezTo>
                      <a:pt x="0" y="2"/>
                      <a:pt x="5" y="2"/>
                      <a:pt x="8" y="0"/>
                    </a:cubicBezTo>
                    <a:cubicBezTo>
                      <a:pt x="10" y="0"/>
                      <a:pt x="12" y="2"/>
                      <a:pt x="14" y="2"/>
                    </a:cubicBezTo>
                    <a:cubicBezTo>
                      <a:pt x="17" y="4"/>
                      <a:pt x="17" y="8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9" y="13"/>
                      <a:pt x="18" y="13"/>
                    </a:cubicBezTo>
                    <a:cubicBezTo>
                      <a:pt x="17" y="14"/>
                      <a:pt x="17" y="12"/>
                      <a:pt x="16" y="11"/>
                    </a:cubicBezTo>
                    <a:cubicBezTo>
                      <a:pt x="15" y="8"/>
                      <a:pt x="11" y="6"/>
                      <a:pt x="8" y="4"/>
                    </a:cubicBezTo>
                    <a:close/>
                  </a:path>
                </a:pathLst>
              </a:custGeom>
              <a:solidFill>
                <a:srgbClr val="FD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5" name="Freeform 166">
                <a:extLst>
                  <a:ext uri="{FF2B5EF4-FFF2-40B4-BE49-F238E27FC236}">
                    <a16:creationId xmlns:a16="http://schemas.microsoft.com/office/drawing/2014/main" id="{0A8DA471-8F02-2874-842A-78D54EAE3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390"/>
                <a:ext cx="43" cy="44"/>
              </a:xfrm>
              <a:custGeom>
                <a:avLst/>
                <a:gdLst>
                  <a:gd name="T0" fmla="*/ 5 w 10"/>
                  <a:gd name="T1" fmla="*/ 1 h 10"/>
                  <a:gd name="T2" fmla="*/ 6 w 10"/>
                  <a:gd name="T3" fmla="*/ 0 h 10"/>
                  <a:gd name="T4" fmla="*/ 8 w 10"/>
                  <a:gd name="T5" fmla="*/ 6 h 10"/>
                  <a:gd name="T6" fmla="*/ 8 w 10"/>
                  <a:gd name="T7" fmla="*/ 7 h 10"/>
                  <a:gd name="T8" fmla="*/ 0 w 10"/>
                  <a:gd name="T9" fmla="*/ 3 h 10"/>
                  <a:gd name="T10" fmla="*/ 5 w 10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5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10" y="1"/>
                      <a:pt x="8" y="4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10"/>
                      <a:pt x="1" y="8"/>
                      <a:pt x="0" y="3"/>
                    </a:cubicBezTo>
                    <a:cubicBezTo>
                      <a:pt x="2" y="4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FED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6" name="Freeform 167">
                <a:extLst>
                  <a:ext uri="{FF2B5EF4-FFF2-40B4-BE49-F238E27FC236}">
                    <a16:creationId xmlns:a16="http://schemas.microsoft.com/office/drawing/2014/main" id="{CFD2C754-4EB9-9E61-6D47-AFC1BF43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722"/>
                <a:ext cx="30" cy="35"/>
              </a:xfrm>
              <a:custGeom>
                <a:avLst/>
                <a:gdLst>
                  <a:gd name="T0" fmla="*/ 7 w 7"/>
                  <a:gd name="T1" fmla="*/ 6 h 8"/>
                  <a:gd name="T2" fmla="*/ 4 w 7"/>
                  <a:gd name="T3" fmla="*/ 8 h 8"/>
                  <a:gd name="T4" fmla="*/ 2 w 7"/>
                  <a:gd name="T5" fmla="*/ 5 h 8"/>
                  <a:gd name="T6" fmla="*/ 0 w 7"/>
                  <a:gd name="T7" fmla="*/ 0 h 8"/>
                  <a:gd name="T8" fmla="*/ 7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cubicBezTo>
                      <a:pt x="6" y="7"/>
                      <a:pt x="5" y="7"/>
                      <a:pt x="4" y="8"/>
                    </a:cubicBezTo>
                    <a:cubicBezTo>
                      <a:pt x="2" y="8"/>
                      <a:pt x="2" y="7"/>
                      <a:pt x="2" y="5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4" y="0"/>
                      <a:pt x="6" y="2"/>
                      <a:pt x="7" y="6"/>
                    </a:cubicBezTo>
                    <a:close/>
                  </a:path>
                </a:pathLst>
              </a:custGeom>
              <a:solidFill>
                <a:srgbClr val="F59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7" name="Freeform 168">
                <a:extLst>
                  <a:ext uri="{FF2B5EF4-FFF2-40B4-BE49-F238E27FC236}">
                    <a16:creationId xmlns:a16="http://schemas.microsoft.com/office/drawing/2014/main" id="{37ABAE54-2134-0817-029D-F415EDD6F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498"/>
                <a:ext cx="26" cy="26"/>
              </a:xfrm>
              <a:custGeom>
                <a:avLst/>
                <a:gdLst>
                  <a:gd name="T0" fmla="*/ 2 w 6"/>
                  <a:gd name="T1" fmla="*/ 6 h 6"/>
                  <a:gd name="T2" fmla="*/ 1 w 6"/>
                  <a:gd name="T3" fmla="*/ 4 h 6"/>
                  <a:gd name="T4" fmla="*/ 4 w 6"/>
                  <a:gd name="T5" fmla="*/ 1 h 6"/>
                  <a:gd name="T6" fmla="*/ 6 w 6"/>
                  <a:gd name="T7" fmla="*/ 2 h 6"/>
                  <a:gd name="T8" fmla="*/ 2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1" y="5"/>
                      <a:pt x="0" y="5"/>
                      <a:pt x="1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5" y="4"/>
                      <a:pt x="4" y="5"/>
                      <a:pt x="2" y="6"/>
                    </a:cubicBezTo>
                    <a:close/>
                  </a:path>
                </a:pathLst>
              </a:custGeom>
              <a:solidFill>
                <a:srgbClr val="FEE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8" name="Freeform 169">
                <a:extLst>
                  <a:ext uri="{FF2B5EF4-FFF2-40B4-BE49-F238E27FC236}">
                    <a16:creationId xmlns:a16="http://schemas.microsoft.com/office/drawing/2014/main" id="{27EFC1F0-DC78-51BC-30D7-AF6718C81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395"/>
                <a:ext cx="21" cy="30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3 h 7"/>
                  <a:gd name="T4" fmla="*/ 5 w 5"/>
                  <a:gd name="T5" fmla="*/ 3 h 7"/>
                  <a:gd name="T6" fmla="*/ 4 w 5"/>
                  <a:gd name="T7" fmla="*/ 5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3" y="0"/>
                      <a:pt x="5" y="3"/>
                    </a:cubicBezTo>
                    <a:cubicBezTo>
                      <a:pt x="5" y="3"/>
                      <a:pt x="5" y="5"/>
                      <a:pt x="4" y="5"/>
                    </a:cubicBezTo>
                    <a:cubicBezTo>
                      <a:pt x="2" y="7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E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9" name="Freeform 170">
                <a:extLst>
                  <a:ext uri="{FF2B5EF4-FFF2-40B4-BE49-F238E27FC236}">
                    <a16:creationId xmlns:a16="http://schemas.microsoft.com/office/drawing/2014/main" id="{D2C5271E-9CFE-E264-1BBF-27475956A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826"/>
                <a:ext cx="397" cy="289"/>
              </a:xfrm>
              <a:custGeom>
                <a:avLst/>
                <a:gdLst>
                  <a:gd name="T0" fmla="*/ 90 w 93"/>
                  <a:gd name="T1" fmla="*/ 37 h 67"/>
                  <a:gd name="T2" fmla="*/ 91 w 93"/>
                  <a:gd name="T3" fmla="*/ 43 h 67"/>
                  <a:gd name="T4" fmla="*/ 91 w 93"/>
                  <a:gd name="T5" fmla="*/ 47 h 67"/>
                  <a:gd name="T6" fmla="*/ 85 w 93"/>
                  <a:gd name="T7" fmla="*/ 45 h 67"/>
                  <a:gd name="T8" fmla="*/ 74 w 93"/>
                  <a:gd name="T9" fmla="*/ 37 h 67"/>
                  <a:gd name="T10" fmla="*/ 70 w 93"/>
                  <a:gd name="T11" fmla="*/ 36 h 67"/>
                  <a:gd name="T12" fmla="*/ 66 w 93"/>
                  <a:gd name="T13" fmla="*/ 34 h 67"/>
                  <a:gd name="T14" fmla="*/ 67 w 93"/>
                  <a:gd name="T15" fmla="*/ 39 h 67"/>
                  <a:gd name="T16" fmla="*/ 72 w 93"/>
                  <a:gd name="T17" fmla="*/ 53 h 67"/>
                  <a:gd name="T18" fmla="*/ 68 w 93"/>
                  <a:gd name="T19" fmla="*/ 48 h 67"/>
                  <a:gd name="T20" fmla="*/ 67 w 93"/>
                  <a:gd name="T21" fmla="*/ 54 h 67"/>
                  <a:gd name="T22" fmla="*/ 67 w 93"/>
                  <a:gd name="T23" fmla="*/ 64 h 67"/>
                  <a:gd name="T24" fmla="*/ 60 w 93"/>
                  <a:gd name="T25" fmla="*/ 65 h 67"/>
                  <a:gd name="T26" fmla="*/ 48 w 93"/>
                  <a:gd name="T27" fmla="*/ 66 h 67"/>
                  <a:gd name="T28" fmla="*/ 43 w 93"/>
                  <a:gd name="T29" fmla="*/ 65 h 67"/>
                  <a:gd name="T30" fmla="*/ 46 w 93"/>
                  <a:gd name="T31" fmla="*/ 61 h 67"/>
                  <a:gd name="T32" fmla="*/ 52 w 93"/>
                  <a:gd name="T33" fmla="*/ 56 h 67"/>
                  <a:gd name="T34" fmla="*/ 50 w 93"/>
                  <a:gd name="T35" fmla="*/ 52 h 67"/>
                  <a:gd name="T36" fmla="*/ 50 w 93"/>
                  <a:gd name="T37" fmla="*/ 47 h 67"/>
                  <a:gd name="T38" fmla="*/ 53 w 93"/>
                  <a:gd name="T39" fmla="*/ 43 h 67"/>
                  <a:gd name="T40" fmla="*/ 47 w 93"/>
                  <a:gd name="T41" fmla="*/ 37 h 67"/>
                  <a:gd name="T42" fmla="*/ 42 w 93"/>
                  <a:gd name="T43" fmla="*/ 38 h 67"/>
                  <a:gd name="T44" fmla="*/ 48 w 93"/>
                  <a:gd name="T45" fmla="*/ 43 h 67"/>
                  <a:gd name="T46" fmla="*/ 40 w 93"/>
                  <a:gd name="T47" fmla="*/ 51 h 67"/>
                  <a:gd name="T48" fmla="*/ 47 w 93"/>
                  <a:gd name="T49" fmla="*/ 56 h 67"/>
                  <a:gd name="T50" fmla="*/ 42 w 93"/>
                  <a:gd name="T51" fmla="*/ 60 h 67"/>
                  <a:gd name="T52" fmla="*/ 35 w 93"/>
                  <a:gd name="T53" fmla="*/ 63 h 67"/>
                  <a:gd name="T54" fmla="*/ 33 w 93"/>
                  <a:gd name="T55" fmla="*/ 63 h 67"/>
                  <a:gd name="T56" fmla="*/ 30 w 93"/>
                  <a:gd name="T57" fmla="*/ 58 h 67"/>
                  <a:gd name="T58" fmla="*/ 29 w 93"/>
                  <a:gd name="T59" fmla="*/ 51 h 67"/>
                  <a:gd name="T60" fmla="*/ 29 w 93"/>
                  <a:gd name="T61" fmla="*/ 43 h 67"/>
                  <a:gd name="T62" fmla="*/ 17 w 93"/>
                  <a:gd name="T63" fmla="*/ 34 h 67"/>
                  <a:gd name="T64" fmla="*/ 19 w 93"/>
                  <a:gd name="T65" fmla="*/ 48 h 67"/>
                  <a:gd name="T66" fmla="*/ 14 w 93"/>
                  <a:gd name="T67" fmla="*/ 52 h 67"/>
                  <a:gd name="T68" fmla="*/ 10 w 93"/>
                  <a:gd name="T69" fmla="*/ 48 h 67"/>
                  <a:gd name="T70" fmla="*/ 9 w 93"/>
                  <a:gd name="T71" fmla="*/ 46 h 67"/>
                  <a:gd name="T72" fmla="*/ 6 w 93"/>
                  <a:gd name="T73" fmla="*/ 43 h 67"/>
                  <a:gd name="T74" fmla="*/ 7 w 93"/>
                  <a:gd name="T75" fmla="*/ 28 h 67"/>
                  <a:gd name="T76" fmla="*/ 16 w 93"/>
                  <a:gd name="T77" fmla="*/ 20 h 67"/>
                  <a:gd name="T78" fmla="*/ 19 w 93"/>
                  <a:gd name="T79" fmla="*/ 18 h 67"/>
                  <a:gd name="T80" fmla="*/ 19 w 93"/>
                  <a:gd name="T81" fmla="*/ 16 h 67"/>
                  <a:gd name="T82" fmla="*/ 24 w 93"/>
                  <a:gd name="T83" fmla="*/ 13 h 67"/>
                  <a:gd name="T84" fmla="*/ 34 w 93"/>
                  <a:gd name="T85" fmla="*/ 5 h 67"/>
                  <a:gd name="T86" fmla="*/ 42 w 93"/>
                  <a:gd name="T87" fmla="*/ 3 h 67"/>
                  <a:gd name="T88" fmla="*/ 49 w 93"/>
                  <a:gd name="T89" fmla="*/ 5 h 67"/>
                  <a:gd name="T90" fmla="*/ 52 w 93"/>
                  <a:gd name="T91" fmla="*/ 13 h 67"/>
                  <a:gd name="T92" fmla="*/ 54 w 93"/>
                  <a:gd name="T93" fmla="*/ 18 h 67"/>
                  <a:gd name="T94" fmla="*/ 56 w 93"/>
                  <a:gd name="T95" fmla="*/ 19 h 67"/>
                  <a:gd name="T96" fmla="*/ 87 w 93"/>
                  <a:gd name="T97" fmla="*/ 34 h 67"/>
                  <a:gd name="T98" fmla="*/ 89 w 93"/>
                  <a:gd name="T99" fmla="*/ 36 h 67"/>
                  <a:gd name="T100" fmla="*/ 90 w 93"/>
                  <a:gd name="T101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" h="67">
                    <a:moveTo>
                      <a:pt x="90" y="37"/>
                    </a:moveTo>
                    <a:cubicBezTo>
                      <a:pt x="90" y="39"/>
                      <a:pt x="89" y="41"/>
                      <a:pt x="91" y="43"/>
                    </a:cubicBezTo>
                    <a:cubicBezTo>
                      <a:pt x="92" y="44"/>
                      <a:pt x="93" y="46"/>
                      <a:pt x="91" y="47"/>
                    </a:cubicBezTo>
                    <a:cubicBezTo>
                      <a:pt x="88" y="48"/>
                      <a:pt x="86" y="48"/>
                      <a:pt x="85" y="45"/>
                    </a:cubicBezTo>
                    <a:cubicBezTo>
                      <a:pt x="83" y="39"/>
                      <a:pt x="79" y="37"/>
                      <a:pt x="74" y="37"/>
                    </a:cubicBezTo>
                    <a:cubicBezTo>
                      <a:pt x="72" y="36"/>
                      <a:pt x="71" y="36"/>
                      <a:pt x="70" y="36"/>
                    </a:cubicBezTo>
                    <a:cubicBezTo>
                      <a:pt x="70" y="33"/>
                      <a:pt x="68" y="32"/>
                      <a:pt x="66" y="34"/>
                    </a:cubicBezTo>
                    <a:cubicBezTo>
                      <a:pt x="64" y="36"/>
                      <a:pt x="66" y="38"/>
                      <a:pt x="67" y="39"/>
                    </a:cubicBezTo>
                    <a:cubicBezTo>
                      <a:pt x="72" y="43"/>
                      <a:pt x="72" y="48"/>
                      <a:pt x="72" y="53"/>
                    </a:cubicBezTo>
                    <a:cubicBezTo>
                      <a:pt x="69" y="53"/>
                      <a:pt x="70" y="49"/>
                      <a:pt x="68" y="48"/>
                    </a:cubicBezTo>
                    <a:cubicBezTo>
                      <a:pt x="63" y="50"/>
                      <a:pt x="62" y="50"/>
                      <a:pt x="67" y="54"/>
                    </a:cubicBezTo>
                    <a:cubicBezTo>
                      <a:pt x="71" y="57"/>
                      <a:pt x="69" y="61"/>
                      <a:pt x="67" y="64"/>
                    </a:cubicBezTo>
                    <a:cubicBezTo>
                      <a:pt x="66" y="67"/>
                      <a:pt x="63" y="66"/>
                      <a:pt x="60" y="65"/>
                    </a:cubicBezTo>
                    <a:cubicBezTo>
                      <a:pt x="56" y="64"/>
                      <a:pt x="52" y="66"/>
                      <a:pt x="48" y="66"/>
                    </a:cubicBezTo>
                    <a:cubicBezTo>
                      <a:pt x="46" y="66"/>
                      <a:pt x="44" y="67"/>
                      <a:pt x="43" y="65"/>
                    </a:cubicBezTo>
                    <a:cubicBezTo>
                      <a:pt x="43" y="62"/>
                      <a:pt x="45" y="62"/>
                      <a:pt x="46" y="61"/>
                    </a:cubicBezTo>
                    <a:cubicBezTo>
                      <a:pt x="49" y="60"/>
                      <a:pt x="51" y="59"/>
                      <a:pt x="52" y="56"/>
                    </a:cubicBezTo>
                    <a:cubicBezTo>
                      <a:pt x="54" y="53"/>
                      <a:pt x="51" y="53"/>
                      <a:pt x="50" y="52"/>
                    </a:cubicBezTo>
                    <a:cubicBezTo>
                      <a:pt x="49" y="50"/>
                      <a:pt x="48" y="48"/>
                      <a:pt x="50" y="47"/>
                    </a:cubicBezTo>
                    <a:cubicBezTo>
                      <a:pt x="52" y="46"/>
                      <a:pt x="54" y="46"/>
                      <a:pt x="53" y="43"/>
                    </a:cubicBezTo>
                    <a:cubicBezTo>
                      <a:pt x="52" y="40"/>
                      <a:pt x="50" y="38"/>
                      <a:pt x="47" y="37"/>
                    </a:cubicBezTo>
                    <a:cubicBezTo>
                      <a:pt x="46" y="37"/>
                      <a:pt x="45" y="38"/>
                      <a:pt x="42" y="38"/>
                    </a:cubicBezTo>
                    <a:cubicBezTo>
                      <a:pt x="46" y="39"/>
                      <a:pt x="48" y="40"/>
                      <a:pt x="48" y="43"/>
                    </a:cubicBezTo>
                    <a:cubicBezTo>
                      <a:pt x="47" y="48"/>
                      <a:pt x="43" y="51"/>
                      <a:pt x="40" y="51"/>
                    </a:cubicBezTo>
                    <a:cubicBezTo>
                      <a:pt x="43" y="50"/>
                      <a:pt x="43" y="56"/>
                      <a:pt x="47" y="56"/>
                    </a:cubicBezTo>
                    <a:cubicBezTo>
                      <a:pt x="48" y="61"/>
                      <a:pt x="45" y="61"/>
                      <a:pt x="42" y="60"/>
                    </a:cubicBezTo>
                    <a:cubicBezTo>
                      <a:pt x="38" y="58"/>
                      <a:pt x="37" y="60"/>
                      <a:pt x="35" y="63"/>
                    </a:cubicBezTo>
                    <a:cubicBezTo>
                      <a:pt x="34" y="63"/>
                      <a:pt x="34" y="63"/>
                      <a:pt x="33" y="63"/>
                    </a:cubicBezTo>
                    <a:cubicBezTo>
                      <a:pt x="32" y="61"/>
                      <a:pt x="31" y="59"/>
                      <a:pt x="30" y="58"/>
                    </a:cubicBezTo>
                    <a:cubicBezTo>
                      <a:pt x="28" y="56"/>
                      <a:pt x="28" y="54"/>
                      <a:pt x="29" y="51"/>
                    </a:cubicBezTo>
                    <a:cubicBezTo>
                      <a:pt x="32" y="48"/>
                      <a:pt x="31" y="46"/>
                      <a:pt x="29" y="43"/>
                    </a:cubicBezTo>
                    <a:cubicBezTo>
                      <a:pt x="26" y="39"/>
                      <a:pt x="23" y="35"/>
                      <a:pt x="17" y="34"/>
                    </a:cubicBezTo>
                    <a:cubicBezTo>
                      <a:pt x="17" y="39"/>
                      <a:pt x="18" y="43"/>
                      <a:pt x="19" y="48"/>
                    </a:cubicBezTo>
                    <a:cubicBezTo>
                      <a:pt x="18" y="50"/>
                      <a:pt x="16" y="52"/>
                      <a:pt x="14" y="52"/>
                    </a:cubicBezTo>
                    <a:cubicBezTo>
                      <a:pt x="12" y="51"/>
                      <a:pt x="11" y="49"/>
                      <a:pt x="10" y="48"/>
                    </a:cubicBezTo>
                    <a:cubicBezTo>
                      <a:pt x="10" y="47"/>
                      <a:pt x="10" y="47"/>
                      <a:pt x="9" y="46"/>
                    </a:cubicBezTo>
                    <a:cubicBezTo>
                      <a:pt x="10" y="43"/>
                      <a:pt x="7" y="44"/>
                      <a:pt x="6" y="43"/>
                    </a:cubicBezTo>
                    <a:cubicBezTo>
                      <a:pt x="0" y="37"/>
                      <a:pt x="6" y="33"/>
                      <a:pt x="7" y="28"/>
                    </a:cubicBezTo>
                    <a:cubicBezTo>
                      <a:pt x="9" y="24"/>
                      <a:pt x="12" y="22"/>
                      <a:pt x="16" y="20"/>
                    </a:cubicBezTo>
                    <a:cubicBezTo>
                      <a:pt x="18" y="20"/>
                      <a:pt x="21" y="21"/>
                      <a:pt x="19" y="18"/>
                    </a:cubicBezTo>
                    <a:cubicBezTo>
                      <a:pt x="19" y="17"/>
                      <a:pt x="19" y="16"/>
                      <a:pt x="19" y="16"/>
                    </a:cubicBezTo>
                    <a:cubicBezTo>
                      <a:pt x="20" y="13"/>
                      <a:pt x="22" y="14"/>
                      <a:pt x="24" y="13"/>
                    </a:cubicBezTo>
                    <a:cubicBezTo>
                      <a:pt x="29" y="12"/>
                      <a:pt x="32" y="9"/>
                      <a:pt x="34" y="5"/>
                    </a:cubicBezTo>
                    <a:cubicBezTo>
                      <a:pt x="36" y="1"/>
                      <a:pt x="38" y="0"/>
                      <a:pt x="42" y="3"/>
                    </a:cubicBezTo>
                    <a:cubicBezTo>
                      <a:pt x="44" y="4"/>
                      <a:pt x="46" y="5"/>
                      <a:pt x="49" y="5"/>
                    </a:cubicBezTo>
                    <a:cubicBezTo>
                      <a:pt x="54" y="6"/>
                      <a:pt x="55" y="9"/>
                      <a:pt x="52" y="13"/>
                    </a:cubicBezTo>
                    <a:cubicBezTo>
                      <a:pt x="49" y="17"/>
                      <a:pt x="48" y="19"/>
                      <a:pt x="54" y="18"/>
                    </a:cubicBezTo>
                    <a:cubicBezTo>
                      <a:pt x="54" y="18"/>
                      <a:pt x="55" y="18"/>
                      <a:pt x="56" y="19"/>
                    </a:cubicBezTo>
                    <a:cubicBezTo>
                      <a:pt x="66" y="25"/>
                      <a:pt x="77" y="29"/>
                      <a:pt x="87" y="34"/>
                    </a:cubicBezTo>
                    <a:cubicBezTo>
                      <a:pt x="88" y="35"/>
                      <a:pt x="89" y="36"/>
                      <a:pt x="89" y="36"/>
                    </a:cubicBezTo>
                    <a:cubicBezTo>
                      <a:pt x="90" y="37"/>
                      <a:pt x="90" y="37"/>
                      <a:pt x="90" y="37"/>
                    </a:cubicBezTo>
                    <a:close/>
                  </a:path>
                </a:pathLst>
              </a:custGeom>
              <a:solidFill>
                <a:srgbClr val="F6A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0" name="Freeform 171">
                <a:extLst>
                  <a:ext uri="{FF2B5EF4-FFF2-40B4-BE49-F238E27FC236}">
                    <a16:creationId xmlns:a16="http://schemas.microsoft.com/office/drawing/2014/main" id="{029CED09-4F1A-81B5-247A-89744E526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1029"/>
                <a:ext cx="316" cy="180"/>
              </a:xfrm>
              <a:custGeom>
                <a:avLst/>
                <a:gdLst>
                  <a:gd name="T0" fmla="*/ 18 w 74"/>
                  <a:gd name="T1" fmla="*/ 9 h 42"/>
                  <a:gd name="T2" fmla="*/ 13 w 74"/>
                  <a:gd name="T3" fmla="*/ 15 h 42"/>
                  <a:gd name="T4" fmla="*/ 9 w 74"/>
                  <a:gd name="T5" fmla="*/ 17 h 42"/>
                  <a:gd name="T6" fmla="*/ 13 w 74"/>
                  <a:gd name="T7" fmla="*/ 17 h 42"/>
                  <a:gd name="T8" fmla="*/ 25 w 74"/>
                  <a:gd name="T9" fmla="*/ 17 h 42"/>
                  <a:gd name="T10" fmla="*/ 31 w 74"/>
                  <a:gd name="T11" fmla="*/ 17 h 42"/>
                  <a:gd name="T12" fmla="*/ 31 w 74"/>
                  <a:gd name="T13" fmla="*/ 8 h 42"/>
                  <a:gd name="T14" fmla="*/ 33 w 74"/>
                  <a:gd name="T15" fmla="*/ 0 h 42"/>
                  <a:gd name="T16" fmla="*/ 37 w 74"/>
                  <a:gd name="T17" fmla="*/ 6 h 42"/>
                  <a:gd name="T18" fmla="*/ 49 w 74"/>
                  <a:gd name="T19" fmla="*/ 12 h 42"/>
                  <a:gd name="T20" fmla="*/ 53 w 74"/>
                  <a:gd name="T21" fmla="*/ 11 h 42"/>
                  <a:gd name="T22" fmla="*/ 65 w 74"/>
                  <a:gd name="T23" fmla="*/ 13 h 42"/>
                  <a:gd name="T24" fmla="*/ 68 w 74"/>
                  <a:gd name="T25" fmla="*/ 31 h 42"/>
                  <a:gd name="T26" fmla="*/ 68 w 74"/>
                  <a:gd name="T27" fmla="*/ 37 h 42"/>
                  <a:gd name="T28" fmla="*/ 57 w 74"/>
                  <a:gd name="T29" fmla="*/ 42 h 42"/>
                  <a:gd name="T30" fmla="*/ 60 w 74"/>
                  <a:gd name="T31" fmla="*/ 36 h 42"/>
                  <a:gd name="T32" fmla="*/ 59 w 74"/>
                  <a:gd name="T33" fmla="*/ 23 h 42"/>
                  <a:gd name="T34" fmla="*/ 56 w 74"/>
                  <a:gd name="T35" fmla="*/ 26 h 42"/>
                  <a:gd name="T36" fmla="*/ 50 w 74"/>
                  <a:gd name="T37" fmla="*/ 37 h 42"/>
                  <a:gd name="T38" fmla="*/ 38 w 74"/>
                  <a:gd name="T39" fmla="*/ 35 h 42"/>
                  <a:gd name="T40" fmla="*/ 36 w 74"/>
                  <a:gd name="T41" fmla="*/ 30 h 42"/>
                  <a:gd name="T42" fmla="*/ 46 w 74"/>
                  <a:gd name="T43" fmla="*/ 29 h 42"/>
                  <a:gd name="T44" fmla="*/ 46 w 74"/>
                  <a:gd name="T45" fmla="*/ 27 h 42"/>
                  <a:gd name="T46" fmla="*/ 46 w 74"/>
                  <a:gd name="T47" fmla="*/ 21 h 42"/>
                  <a:gd name="T48" fmla="*/ 38 w 74"/>
                  <a:gd name="T49" fmla="*/ 25 h 42"/>
                  <a:gd name="T50" fmla="*/ 36 w 74"/>
                  <a:gd name="T51" fmla="*/ 30 h 42"/>
                  <a:gd name="T52" fmla="*/ 30 w 74"/>
                  <a:gd name="T53" fmla="*/ 32 h 42"/>
                  <a:gd name="T54" fmla="*/ 25 w 74"/>
                  <a:gd name="T55" fmla="*/ 32 h 42"/>
                  <a:gd name="T56" fmla="*/ 11 w 74"/>
                  <a:gd name="T57" fmla="*/ 30 h 42"/>
                  <a:gd name="T58" fmla="*/ 10 w 74"/>
                  <a:gd name="T59" fmla="*/ 28 h 42"/>
                  <a:gd name="T60" fmla="*/ 3 w 74"/>
                  <a:gd name="T61" fmla="*/ 21 h 42"/>
                  <a:gd name="T62" fmla="*/ 0 w 74"/>
                  <a:gd name="T63" fmla="*/ 15 h 42"/>
                  <a:gd name="T64" fmla="*/ 6 w 74"/>
                  <a:gd name="T65" fmla="*/ 11 h 42"/>
                  <a:gd name="T66" fmla="*/ 12 w 74"/>
                  <a:gd name="T67" fmla="*/ 9 h 42"/>
                  <a:gd name="T68" fmla="*/ 18 w 74"/>
                  <a:gd name="T6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4" h="42">
                    <a:moveTo>
                      <a:pt x="18" y="9"/>
                    </a:moveTo>
                    <a:cubicBezTo>
                      <a:pt x="19" y="14"/>
                      <a:pt x="16" y="15"/>
                      <a:pt x="13" y="15"/>
                    </a:cubicBezTo>
                    <a:cubicBezTo>
                      <a:pt x="11" y="15"/>
                      <a:pt x="9" y="15"/>
                      <a:pt x="9" y="17"/>
                    </a:cubicBezTo>
                    <a:cubicBezTo>
                      <a:pt x="10" y="20"/>
                      <a:pt x="12" y="17"/>
                      <a:pt x="13" y="17"/>
                    </a:cubicBezTo>
                    <a:cubicBezTo>
                      <a:pt x="17" y="18"/>
                      <a:pt x="21" y="14"/>
                      <a:pt x="25" y="17"/>
                    </a:cubicBezTo>
                    <a:cubicBezTo>
                      <a:pt x="27" y="18"/>
                      <a:pt x="31" y="19"/>
                      <a:pt x="31" y="17"/>
                    </a:cubicBezTo>
                    <a:cubicBezTo>
                      <a:pt x="31" y="14"/>
                      <a:pt x="35" y="11"/>
                      <a:pt x="31" y="8"/>
                    </a:cubicBezTo>
                    <a:cubicBezTo>
                      <a:pt x="29" y="5"/>
                      <a:pt x="31" y="2"/>
                      <a:pt x="33" y="0"/>
                    </a:cubicBezTo>
                    <a:cubicBezTo>
                      <a:pt x="37" y="0"/>
                      <a:pt x="34" y="5"/>
                      <a:pt x="37" y="6"/>
                    </a:cubicBezTo>
                    <a:cubicBezTo>
                      <a:pt x="41" y="7"/>
                      <a:pt x="47" y="6"/>
                      <a:pt x="49" y="12"/>
                    </a:cubicBezTo>
                    <a:cubicBezTo>
                      <a:pt x="50" y="12"/>
                      <a:pt x="52" y="11"/>
                      <a:pt x="53" y="11"/>
                    </a:cubicBezTo>
                    <a:cubicBezTo>
                      <a:pt x="58" y="6"/>
                      <a:pt x="61" y="8"/>
                      <a:pt x="65" y="13"/>
                    </a:cubicBezTo>
                    <a:cubicBezTo>
                      <a:pt x="70" y="19"/>
                      <a:pt x="74" y="24"/>
                      <a:pt x="68" y="31"/>
                    </a:cubicBezTo>
                    <a:cubicBezTo>
                      <a:pt x="67" y="32"/>
                      <a:pt x="68" y="35"/>
                      <a:pt x="68" y="37"/>
                    </a:cubicBezTo>
                    <a:cubicBezTo>
                      <a:pt x="66" y="41"/>
                      <a:pt x="62" y="42"/>
                      <a:pt x="57" y="42"/>
                    </a:cubicBezTo>
                    <a:cubicBezTo>
                      <a:pt x="55" y="39"/>
                      <a:pt x="58" y="38"/>
                      <a:pt x="60" y="36"/>
                    </a:cubicBezTo>
                    <a:cubicBezTo>
                      <a:pt x="64" y="33"/>
                      <a:pt x="63" y="25"/>
                      <a:pt x="59" y="23"/>
                    </a:cubicBezTo>
                    <a:cubicBezTo>
                      <a:pt x="57" y="22"/>
                      <a:pt x="56" y="24"/>
                      <a:pt x="56" y="26"/>
                    </a:cubicBezTo>
                    <a:cubicBezTo>
                      <a:pt x="55" y="30"/>
                      <a:pt x="55" y="35"/>
                      <a:pt x="50" y="37"/>
                    </a:cubicBezTo>
                    <a:cubicBezTo>
                      <a:pt x="46" y="36"/>
                      <a:pt x="42" y="35"/>
                      <a:pt x="38" y="35"/>
                    </a:cubicBezTo>
                    <a:cubicBezTo>
                      <a:pt x="37" y="33"/>
                      <a:pt x="35" y="32"/>
                      <a:pt x="36" y="30"/>
                    </a:cubicBezTo>
                    <a:cubicBezTo>
                      <a:pt x="39" y="27"/>
                      <a:pt x="43" y="30"/>
                      <a:pt x="46" y="29"/>
                    </a:cubicBezTo>
                    <a:cubicBezTo>
                      <a:pt x="47" y="29"/>
                      <a:pt x="46" y="28"/>
                      <a:pt x="46" y="27"/>
                    </a:cubicBezTo>
                    <a:cubicBezTo>
                      <a:pt x="45" y="25"/>
                      <a:pt x="49" y="23"/>
                      <a:pt x="46" y="21"/>
                    </a:cubicBezTo>
                    <a:cubicBezTo>
                      <a:pt x="42" y="20"/>
                      <a:pt x="40" y="23"/>
                      <a:pt x="38" y="25"/>
                    </a:cubicBezTo>
                    <a:cubicBezTo>
                      <a:pt x="37" y="26"/>
                      <a:pt x="37" y="28"/>
                      <a:pt x="36" y="30"/>
                    </a:cubicBezTo>
                    <a:cubicBezTo>
                      <a:pt x="34" y="31"/>
                      <a:pt x="32" y="32"/>
                      <a:pt x="30" y="32"/>
                    </a:cubicBezTo>
                    <a:cubicBezTo>
                      <a:pt x="28" y="31"/>
                      <a:pt x="26" y="31"/>
                      <a:pt x="25" y="32"/>
                    </a:cubicBezTo>
                    <a:cubicBezTo>
                      <a:pt x="20" y="35"/>
                      <a:pt x="16" y="30"/>
                      <a:pt x="11" y="30"/>
                    </a:cubicBezTo>
                    <a:cubicBezTo>
                      <a:pt x="11" y="30"/>
                      <a:pt x="10" y="29"/>
                      <a:pt x="10" y="28"/>
                    </a:cubicBezTo>
                    <a:cubicBezTo>
                      <a:pt x="10" y="24"/>
                      <a:pt x="7" y="22"/>
                      <a:pt x="3" y="21"/>
                    </a:cubicBezTo>
                    <a:cubicBezTo>
                      <a:pt x="1" y="20"/>
                      <a:pt x="0" y="18"/>
                      <a:pt x="0" y="15"/>
                    </a:cubicBezTo>
                    <a:cubicBezTo>
                      <a:pt x="0" y="11"/>
                      <a:pt x="1" y="7"/>
                      <a:pt x="6" y="11"/>
                    </a:cubicBezTo>
                    <a:cubicBezTo>
                      <a:pt x="8" y="12"/>
                      <a:pt x="11" y="14"/>
                      <a:pt x="12" y="9"/>
                    </a:cubicBezTo>
                    <a:cubicBezTo>
                      <a:pt x="14" y="6"/>
                      <a:pt x="15" y="6"/>
                      <a:pt x="18" y="9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1" name="Freeform 172">
                <a:extLst>
                  <a:ext uri="{FF2B5EF4-FFF2-40B4-BE49-F238E27FC236}">
                    <a16:creationId xmlns:a16="http://schemas.microsoft.com/office/drawing/2014/main" id="{D3BE63D9-D8AE-0C3D-30F4-3B7F9E9AC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102"/>
                <a:ext cx="166" cy="280"/>
              </a:xfrm>
              <a:custGeom>
                <a:avLst/>
                <a:gdLst>
                  <a:gd name="T0" fmla="*/ 37 w 39"/>
                  <a:gd name="T1" fmla="*/ 65 h 65"/>
                  <a:gd name="T2" fmla="*/ 33 w 39"/>
                  <a:gd name="T3" fmla="*/ 65 h 65"/>
                  <a:gd name="T4" fmla="*/ 33 w 39"/>
                  <a:gd name="T5" fmla="*/ 58 h 65"/>
                  <a:gd name="T6" fmla="*/ 26 w 39"/>
                  <a:gd name="T7" fmla="*/ 51 h 65"/>
                  <a:gd name="T8" fmla="*/ 22 w 39"/>
                  <a:gd name="T9" fmla="*/ 46 h 65"/>
                  <a:gd name="T10" fmla="*/ 25 w 39"/>
                  <a:gd name="T11" fmla="*/ 44 h 65"/>
                  <a:gd name="T12" fmla="*/ 19 w 39"/>
                  <a:gd name="T13" fmla="*/ 31 h 65"/>
                  <a:gd name="T14" fmla="*/ 14 w 39"/>
                  <a:gd name="T15" fmla="*/ 34 h 65"/>
                  <a:gd name="T16" fmla="*/ 7 w 39"/>
                  <a:gd name="T17" fmla="*/ 29 h 65"/>
                  <a:gd name="T18" fmla="*/ 1 w 39"/>
                  <a:gd name="T19" fmla="*/ 20 h 65"/>
                  <a:gd name="T20" fmla="*/ 1 w 39"/>
                  <a:gd name="T21" fmla="*/ 17 h 65"/>
                  <a:gd name="T22" fmla="*/ 5 w 39"/>
                  <a:gd name="T23" fmla="*/ 3 h 65"/>
                  <a:gd name="T24" fmla="*/ 9 w 39"/>
                  <a:gd name="T25" fmla="*/ 4 h 65"/>
                  <a:gd name="T26" fmla="*/ 13 w 39"/>
                  <a:gd name="T27" fmla="*/ 11 h 65"/>
                  <a:gd name="T28" fmla="*/ 20 w 39"/>
                  <a:gd name="T29" fmla="*/ 2 h 65"/>
                  <a:gd name="T30" fmla="*/ 21 w 39"/>
                  <a:gd name="T31" fmla="*/ 1 h 65"/>
                  <a:gd name="T32" fmla="*/ 22 w 39"/>
                  <a:gd name="T33" fmla="*/ 3 h 65"/>
                  <a:gd name="T34" fmla="*/ 24 w 39"/>
                  <a:gd name="T35" fmla="*/ 11 h 65"/>
                  <a:gd name="T36" fmla="*/ 25 w 39"/>
                  <a:gd name="T37" fmla="*/ 13 h 65"/>
                  <a:gd name="T38" fmla="*/ 21 w 39"/>
                  <a:gd name="T39" fmla="*/ 14 h 65"/>
                  <a:gd name="T40" fmla="*/ 18 w 39"/>
                  <a:gd name="T41" fmla="*/ 14 h 65"/>
                  <a:gd name="T42" fmla="*/ 21 w 39"/>
                  <a:gd name="T43" fmla="*/ 21 h 65"/>
                  <a:gd name="T44" fmla="*/ 28 w 39"/>
                  <a:gd name="T45" fmla="*/ 23 h 65"/>
                  <a:gd name="T46" fmla="*/ 28 w 39"/>
                  <a:gd name="T47" fmla="*/ 32 h 65"/>
                  <a:gd name="T48" fmla="*/ 32 w 39"/>
                  <a:gd name="T49" fmla="*/ 40 h 65"/>
                  <a:gd name="T50" fmla="*/ 35 w 39"/>
                  <a:gd name="T51" fmla="*/ 47 h 65"/>
                  <a:gd name="T52" fmla="*/ 39 w 39"/>
                  <a:gd name="T53" fmla="*/ 50 h 65"/>
                  <a:gd name="T54" fmla="*/ 37 w 39"/>
                  <a:gd name="T5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65">
                    <a:moveTo>
                      <a:pt x="37" y="65"/>
                    </a:moveTo>
                    <a:cubicBezTo>
                      <a:pt x="35" y="65"/>
                      <a:pt x="34" y="65"/>
                      <a:pt x="33" y="65"/>
                    </a:cubicBezTo>
                    <a:cubicBezTo>
                      <a:pt x="31" y="62"/>
                      <a:pt x="32" y="60"/>
                      <a:pt x="33" y="58"/>
                    </a:cubicBezTo>
                    <a:cubicBezTo>
                      <a:pt x="34" y="51"/>
                      <a:pt x="32" y="49"/>
                      <a:pt x="26" y="51"/>
                    </a:cubicBezTo>
                    <a:cubicBezTo>
                      <a:pt x="21" y="52"/>
                      <a:pt x="22" y="49"/>
                      <a:pt x="22" y="46"/>
                    </a:cubicBezTo>
                    <a:cubicBezTo>
                      <a:pt x="22" y="45"/>
                      <a:pt x="23" y="45"/>
                      <a:pt x="25" y="44"/>
                    </a:cubicBezTo>
                    <a:cubicBezTo>
                      <a:pt x="19" y="44"/>
                      <a:pt x="19" y="44"/>
                      <a:pt x="19" y="31"/>
                    </a:cubicBezTo>
                    <a:cubicBezTo>
                      <a:pt x="19" y="34"/>
                      <a:pt x="17" y="35"/>
                      <a:pt x="14" y="34"/>
                    </a:cubicBezTo>
                    <a:cubicBezTo>
                      <a:pt x="12" y="32"/>
                      <a:pt x="9" y="32"/>
                      <a:pt x="7" y="29"/>
                    </a:cubicBezTo>
                    <a:cubicBezTo>
                      <a:pt x="5" y="26"/>
                      <a:pt x="4" y="23"/>
                      <a:pt x="1" y="20"/>
                    </a:cubicBezTo>
                    <a:cubicBezTo>
                      <a:pt x="1" y="19"/>
                      <a:pt x="0" y="18"/>
                      <a:pt x="1" y="17"/>
                    </a:cubicBezTo>
                    <a:cubicBezTo>
                      <a:pt x="2" y="13"/>
                      <a:pt x="3" y="8"/>
                      <a:pt x="5" y="3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10" y="7"/>
                      <a:pt x="11" y="9"/>
                      <a:pt x="13" y="11"/>
                    </a:cubicBezTo>
                    <a:cubicBezTo>
                      <a:pt x="13" y="7"/>
                      <a:pt x="18" y="6"/>
                      <a:pt x="20" y="2"/>
                    </a:cubicBezTo>
                    <a:cubicBezTo>
                      <a:pt x="20" y="2"/>
                      <a:pt x="21" y="1"/>
                      <a:pt x="21" y="1"/>
                    </a:cubicBezTo>
                    <a:cubicBezTo>
                      <a:pt x="22" y="1"/>
                      <a:pt x="22" y="2"/>
                      <a:pt x="22" y="3"/>
                    </a:cubicBezTo>
                    <a:cubicBezTo>
                      <a:pt x="21" y="6"/>
                      <a:pt x="20" y="9"/>
                      <a:pt x="24" y="11"/>
                    </a:cubicBezTo>
                    <a:cubicBezTo>
                      <a:pt x="26" y="11"/>
                      <a:pt x="25" y="12"/>
                      <a:pt x="25" y="13"/>
                    </a:cubicBezTo>
                    <a:cubicBezTo>
                      <a:pt x="24" y="15"/>
                      <a:pt x="23" y="15"/>
                      <a:pt x="21" y="14"/>
                    </a:cubicBezTo>
                    <a:cubicBezTo>
                      <a:pt x="20" y="13"/>
                      <a:pt x="18" y="11"/>
                      <a:pt x="18" y="14"/>
                    </a:cubicBezTo>
                    <a:cubicBezTo>
                      <a:pt x="18" y="17"/>
                      <a:pt x="18" y="21"/>
                      <a:pt x="21" y="21"/>
                    </a:cubicBezTo>
                    <a:cubicBezTo>
                      <a:pt x="24" y="21"/>
                      <a:pt x="26" y="20"/>
                      <a:pt x="28" y="23"/>
                    </a:cubicBezTo>
                    <a:cubicBezTo>
                      <a:pt x="30" y="26"/>
                      <a:pt x="29" y="30"/>
                      <a:pt x="28" y="32"/>
                    </a:cubicBezTo>
                    <a:cubicBezTo>
                      <a:pt x="25" y="37"/>
                      <a:pt x="28" y="39"/>
                      <a:pt x="32" y="40"/>
                    </a:cubicBezTo>
                    <a:cubicBezTo>
                      <a:pt x="35" y="41"/>
                      <a:pt x="37" y="43"/>
                      <a:pt x="35" y="47"/>
                    </a:cubicBezTo>
                    <a:cubicBezTo>
                      <a:pt x="36" y="49"/>
                      <a:pt x="36" y="49"/>
                      <a:pt x="39" y="50"/>
                    </a:cubicBezTo>
                    <a:cubicBezTo>
                      <a:pt x="39" y="52"/>
                      <a:pt x="37" y="64"/>
                      <a:pt x="37" y="65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2" name="Freeform 173">
                <a:extLst>
                  <a:ext uri="{FF2B5EF4-FFF2-40B4-BE49-F238E27FC236}">
                    <a16:creationId xmlns:a16="http://schemas.microsoft.com/office/drawing/2014/main" id="{ED849F8A-03C0-97C6-2802-C87A0F30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1188"/>
                <a:ext cx="124" cy="82"/>
              </a:xfrm>
              <a:custGeom>
                <a:avLst/>
                <a:gdLst>
                  <a:gd name="T0" fmla="*/ 23 w 29"/>
                  <a:gd name="T1" fmla="*/ 0 h 19"/>
                  <a:gd name="T2" fmla="*/ 29 w 29"/>
                  <a:gd name="T3" fmla="*/ 9 h 19"/>
                  <a:gd name="T4" fmla="*/ 22 w 29"/>
                  <a:gd name="T5" fmla="*/ 11 h 19"/>
                  <a:gd name="T6" fmla="*/ 19 w 29"/>
                  <a:gd name="T7" fmla="*/ 17 h 19"/>
                  <a:gd name="T8" fmla="*/ 10 w 29"/>
                  <a:gd name="T9" fmla="*/ 15 h 19"/>
                  <a:gd name="T10" fmla="*/ 10 w 29"/>
                  <a:gd name="T11" fmla="*/ 6 h 19"/>
                  <a:gd name="T12" fmla="*/ 9 w 29"/>
                  <a:gd name="T13" fmla="*/ 12 h 19"/>
                  <a:gd name="T14" fmla="*/ 2 w 29"/>
                  <a:gd name="T15" fmla="*/ 19 h 19"/>
                  <a:gd name="T16" fmla="*/ 0 w 29"/>
                  <a:gd name="T17" fmla="*/ 8 h 19"/>
                  <a:gd name="T18" fmla="*/ 2 w 29"/>
                  <a:gd name="T19" fmla="*/ 6 h 19"/>
                  <a:gd name="T20" fmla="*/ 3 w 29"/>
                  <a:gd name="T21" fmla="*/ 6 h 19"/>
                  <a:gd name="T22" fmla="*/ 14 w 29"/>
                  <a:gd name="T23" fmla="*/ 0 h 19"/>
                  <a:gd name="T24" fmla="*/ 17 w 29"/>
                  <a:gd name="T25" fmla="*/ 1 h 19"/>
                  <a:gd name="T26" fmla="*/ 23 w 29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9">
                    <a:moveTo>
                      <a:pt x="23" y="0"/>
                    </a:moveTo>
                    <a:cubicBezTo>
                      <a:pt x="27" y="2"/>
                      <a:pt x="28" y="6"/>
                      <a:pt x="29" y="9"/>
                    </a:cubicBezTo>
                    <a:cubicBezTo>
                      <a:pt x="28" y="13"/>
                      <a:pt x="26" y="14"/>
                      <a:pt x="22" y="11"/>
                    </a:cubicBezTo>
                    <a:cubicBezTo>
                      <a:pt x="21" y="13"/>
                      <a:pt x="21" y="15"/>
                      <a:pt x="19" y="17"/>
                    </a:cubicBezTo>
                    <a:cubicBezTo>
                      <a:pt x="16" y="19"/>
                      <a:pt x="13" y="19"/>
                      <a:pt x="10" y="15"/>
                    </a:cubicBezTo>
                    <a:cubicBezTo>
                      <a:pt x="8" y="12"/>
                      <a:pt x="12" y="10"/>
                      <a:pt x="10" y="6"/>
                    </a:cubicBezTo>
                    <a:cubicBezTo>
                      <a:pt x="8" y="8"/>
                      <a:pt x="8" y="10"/>
                      <a:pt x="9" y="12"/>
                    </a:cubicBezTo>
                    <a:cubicBezTo>
                      <a:pt x="10" y="18"/>
                      <a:pt x="7" y="19"/>
                      <a:pt x="2" y="19"/>
                    </a:cubicBezTo>
                    <a:cubicBezTo>
                      <a:pt x="1" y="15"/>
                      <a:pt x="4" y="11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3"/>
                      <a:pt x="11" y="3"/>
                      <a:pt x="14" y="0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9" y="0"/>
                      <a:pt x="21" y="1"/>
                      <a:pt x="23" y="0"/>
                    </a:cubicBezTo>
                    <a:close/>
                  </a:path>
                </a:pathLst>
              </a:custGeom>
              <a:solidFill>
                <a:srgbClr val="F6A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3" name="Freeform 174">
                <a:extLst>
                  <a:ext uri="{FF2B5EF4-FFF2-40B4-BE49-F238E27FC236}">
                    <a16:creationId xmlns:a16="http://schemas.microsoft.com/office/drawing/2014/main" id="{ED083517-75AB-09C0-D099-AE3ED9855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908"/>
                <a:ext cx="119" cy="116"/>
              </a:xfrm>
              <a:custGeom>
                <a:avLst/>
                <a:gdLst>
                  <a:gd name="T0" fmla="*/ 15 w 28"/>
                  <a:gd name="T1" fmla="*/ 6 h 27"/>
                  <a:gd name="T2" fmla="*/ 23 w 28"/>
                  <a:gd name="T3" fmla="*/ 12 h 27"/>
                  <a:gd name="T4" fmla="*/ 28 w 28"/>
                  <a:gd name="T5" fmla="*/ 16 h 27"/>
                  <a:gd name="T6" fmla="*/ 25 w 28"/>
                  <a:gd name="T7" fmla="*/ 26 h 27"/>
                  <a:gd name="T8" fmla="*/ 23 w 28"/>
                  <a:gd name="T9" fmla="*/ 27 h 27"/>
                  <a:gd name="T10" fmla="*/ 22 w 28"/>
                  <a:gd name="T11" fmla="*/ 25 h 27"/>
                  <a:gd name="T12" fmla="*/ 21 w 28"/>
                  <a:gd name="T13" fmla="*/ 20 h 27"/>
                  <a:gd name="T14" fmla="*/ 13 w 28"/>
                  <a:gd name="T15" fmla="*/ 18 h 27"/>
                  <a:gd name="T16" fmla="*/ 13 w 28"/>
                  <a:gd name="T17" fmla="*/ 18 h 27"/>
                  <a:gd name="T18" fmla="*/ 3 w 28"/>
                  <a:gd name="T19" fmla="*/ 9 h 27"/>
                  <a:gd name="T20" fmla="*/ 2 w 28"/>
                  <a:gd name="T21" fmla="*/ 2 h 27"/>
                  <a:gd name="T22" fmla="*/ 14 w 28"/>
                  <a:gd name="T23" fmla="*/ 3 h 27"/>
                  <a:gd name="T24" fmla="*/ 15 w 28"/>
                  <a:gd name="T2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15" y="6"/>
                    </a:moveTo>
                    <a:cubicBezTo>
                      <a:pt x="16" y="11"/>
                      <a:pt x="22" y="9"/>
                      <a:pt x="23" y="12"/>
                    </a:cubicBezTo>
                    <a:cubicBezTo>
                      <a:pt x="24" y="14"/>
                      <a:pt x="28" y="14"/>
                      <a:pt x="28" y="16"/>
                    </a:cubicBezTo>
                    <a:cubicBezTo>
                      <a:pt x="26" y="19"/>
                      <a:pt x="28" y="23"/>
                      <a:pt x="25" y="26"/>
                    </a:cubicBezTo>
                    <a:cubicBezTo>
                      <a:pt x="25" y="27"/>
                      <a:pt x="24" y="27"/>
                      <a:pt x="23" y="27"/>
                    </a:cubicBezTo>
                    <a:cubicBezTo>
                      <a:pt x="22" y="27"/>
                      <a:pt x="22" y="26"/>
                      <a:pt x="22" y="25"/>
                    </a:cubicBezTo>
                    <a:cubicBezTo>
                      <a:pt x="22" y="24"/>
                      <a:pt x="22" y="22"/>
                      <a:pt x="21" y="20"/>
                    </a:cubicBezTo>
                    <a:cubicBezTo>
                      <a:pt x="19" y="16"/>
                      <a:pt x="16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5"/>
                      <a:pt x="7" y="12"/>
                      <a:pt x="3" y="9"/>
                    </a:cubicBezTo>
                    <a:cubicBezTo>
                      <a:pt x="1" y="7"/>
                      <a:pt x="0" y="5"/>
                      <a:pt x="2" y="2"/>
                    </a:cubicBezTo>
                    <a:cubicBezTo>
                      <a:pt x="6" y="0"/>
                      <a:pt x="10" y="2"/>
                      <a:pt x="14" y="3"/>
                    </a:cubicBezTo>
                    <a:cubicBezTo>
                      <a:pt x="15" y="3"/>
                      <a:pt x="16" y="5"/>
                      <a:pt x="15" y="6"/>
                    </a:cubicBezTo>
                    <a:close/>
                  </a:path>
                </a:pathLst>
              </a:custGeom>
              <a:solidFill>
                <a:srgbClr val="F6A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4" name="Freeform 175">
                <a:extLst>
                  <a:ext uri="{FF2B5EF4-FFF2-40B4-BE49-F238E27FC236}">
                    <a16:creationId xmlns:a16="http://schemas.microsoft.com/office/drawing/2014/main" id="{F4C60B45-47AA-4757-BD01-3B7D8797C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029"/>
                <a:ext cx="85" cy="120"/>
              </a:xfrm>
              <a:custGeom>
                <a:avLst/>
                <a:gdLst>
                  <a:gd name="T0" fmla="*/ 20 w 20"/>
                  <a:gd name="T1" fmla="*/ 28 h 28"/>
                  <a:gd name="T2" fmla="*/ 15 w 20"/>
                  <a:gd name="T3" fmla="*/ 21 h 28"/>
                  <a:gd name="T4" fmla="*/ 12 w 20"/>
                  <a:gd name="T5" fmla="*/ 20 h 28"/>
                  <a:gd name="T6" fmla="*/ 10 w 20"/>
                  <a:gd name="T7" fmla="*/ 21 h 28"/>
                  <a:gd name="T8" fmla="*/ 7 w 20"/>
                  <a:gd name="T9" fmla="*/ 22 h 28"/>
                  <a:gd name="T10" fmla="*/ 7 w 20"/>
                  <a:gd name="T11" fmla="*/ 19 h 28"/>
                  <a:gd name="T12" fmla="*/ 5 w 20"/>
                  <a:gd name="T13" fmla="*/ 13 h 28"/>
                  <a:gd name="T14" fmla="*/ 5 w 20"/>
                  <a:gd name="T15" fmla="*/ 2 h 28"/>
                  <a:gd name="T16" fmla="*/ 11 w 20"/>
                  <a:gd name="T17" fmla="*/ 0 h 28"/>
                  <a:gd name="T18" fmla="*/ 13 w 20"/>
                  <a:gd name="T19" fmla="*/ 2 h 28"/>
                  <a:gd name="T20" fmla="*/ 9 w 20"/>
                  <a:gd name="T21" fmla="*/ 6 h 28"/>
                  <a:gd name="T22" fmla="*/ 13 w 20"/>
                  <a:gd name="T23" fmla="*/ 12 h 28"/>
                  <a:gd name="T24" fmla="*/ 14 w 20"/>
                  <a:gd name="T25" fmla="*/ 15 h 28"/>
                  <a:gd name="T26" fmla="*/ 20 w 20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8">
                    <a:moveTo>
                      <a:pt x="20" y="28"/>
                    </a:moveTo>
                    <a:cubicBezTo>
                      <a:pt x="17" y="27"/>
                      <a:pt x="13" y="26"/>
                      <a:pt x="15" y="21"/>
                    </a:cubicBezTo>
                    <a:cubicBezTo>
                      <a:pt x="16" y="20"/>
                      <a:pt x="16" y="19"/>
                      <a:pt x="12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9" y="22"/>
                      <a:pt x="8" y="24"/>
                      <a:pt x="7" y="22"/>
                    </a:cubicBezTo>
                    <a:cubicBezTo>
                      <a:pt x="5" y="21"/>
                      <a:pt x="6" y="20"/>
                      <a:pt x="7" y="19"/>
                    </a:cubicBezTo>
                    <a:cubicBezTo>
                      <a:pt x="8" y="16"/>
                      <a:pt x="8" y="15"/>
                      <a:pt x="5" y="13"/>
                    </a:cubicBezTo>
                    <a:cubicBezTo>
                      <a:pt x="0" y="11"/>
                      <a:pt x="7" y="6"/>
                      <a:pt x="5" y="2"/>
                    </a:cubicBezTo>
                    <a:cubicBezTo>
                      <a:pt x="5" y="1"/>
                      <a:pt x="9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5"/>
                      <a:pt x="10" y="4"/>
                      <a:pt x="9" y="6"/>
                    </a:cubicBezTo>
                    <a:cubicBezTo>
                      <a:pt x="11" y="7"/>
                      <a:pt x="15" y="8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20" y="17"/>
                      <a:pt x="19" y="23"/>
                      <a:pt x="20" y="28"/>
                    </a:cubicBezTo>
                    <a:close/>
                  </a:path>
                </a:pathLst>
              </a:custGeom>
              <a:solidFill>
                <a:srgbClr val="FCD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5" name="Freeform 176">
                <a:extLst>
                  <a:ext uri="{FF2B5EF4-FFF2-40B4-BE49-F238E27FC236}">
                    <a16:creationId xmlns:a16="http://schemas.microsoft.com/office/drawing/2014/main" id="{E3020B80-4213-A403-FF85-21EE54C15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166"/>
                <a:ext cx="38" cy="39"/>
              </a:xfrm>
              <a:custGeom>
                <a:avLst/>
                <a:gdLst>
                  <a:gd name="T0" fmla="*/ 9 w 9"/>
                  <a:gd name="T1" fmla="*/ 5 h 9"/>
                  <a:gd name="T2" fmla="*/ 3 w 9"/>
                  <a:gd name="T3" fmla="*/ 6 h 9"/>
                  <a:gd name="T4" fmla="*/ 1 w 9"/>
                  <a:gd name="T5" fmla="*/ 0 h 9"/>
                  <a:gd name="T6" fmla="*/ 8 w 9"/>
                  <a:gd name="T7" fmla="*/ 2 h 9"/>
                  <a:gd name="T8" fmla="*/ 9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cubicBezTo>
                      <a:pt x="8" y="9"/>
                      <a:pt x="5" y="6"/>
                      <a:pt x="3" y="6"/>
                    </a:cubicBezTo>
                    <a:cubicBezTo>
                      <a:pt x="2" y="4"/>
                      <a:pt x="0" y="3"/>
                      <a:pt x="1" y="0"/>
                    </a:cubicBezTo>
                    <a:cubicBezTo>
                      <a:pt x="4" y="1"/>
                      <a:pt x="6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FDC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6" name="Freeform 177">
                <a:extLst>
                  <a:ext uri="{FF2B5EF4-FFF2-40B4-BE49-F238E27FC236}">
                    <a16:creationId xmlns:a16="http://schemas.microsoft.com/office/drawing/2014/main" id="{8919A5D6-0129-6263-DC9C-72781B388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132"/>
                <a:ext cx="30" cy="39"/>
              </a:xfrm>
              <a:custGeom>
                <a:avLst/>
                <a:gdLst>
                  <a:gd name="T0" fmla="*/ 3 w 7"/>
                  <a:gd name="T1" fmla="*/ 0 h 9"/>
                  <a:gd name="T2" fmla="*/ 5 w 7"/>
                  <a:gd name="T3" fmla="*/ 4 h 9"/>
                  <a:gd name="T4" fmla="*/ 5 w 7"/>
                  <a:gd name="T5" fmla="*/ 9 h 9"/>
                  <a:gd name="T6" fmla="*/ 3 w 7"/>
                  <a:gd name="T7" fmla="*/ 9 h 9"/>
                  <a:gd name="T8" fmla="*/ 1 w 7"/>
                  <a:gd name="T9" fmla="*/ 4 h 9"/>
                  <a:gd name="T10" fmla="*/ 3 w 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4" y="1"/>
                      <a:pt x="5" y="3"/>
                      <a:pt x="5" y="4"/>
                    </a:cubicBezTo>
                    <a:cubicBezTo>
                      <a:pt x="5" y="6"/>
                      <a:pt x="7" y="7"/>
                      <a:pt x="5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2" y="7"/>
                      <a:pt x="0" y="6"/>
                      <a:pt x="1" y="4"/>
                    </a:cubicBezTo>
                    <a:cubicBezTo>
                      <a:pt x="2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7" name="Freeform 178">
                <a:extLst>
                  <a:ext uri="{FF2B5EF4-FFF2-40B4-BE49-F238E27FC236}">
                    <a16:creationId xmlns:a16="http://schemas.microsoft.com/office/drawing/2014/main" id="{DD9FCE7B-6D38-D307-C8EF-1201A41C5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1037"/>
                <a:ext cx="154" cy="155"/>
              </a:xfrm>
              <a:custGeom>
                <a:avLst/>
                <a:gdLst>
                  <a:gd name="T0" fmla="*/ 10 w 36"/>
                  <a:gd name="T1" fmla="*/ 10 h 36"/>
                  <a:gd name="T2" fmla="*/ 13 w 36"/>
                  <a:gd name="T3" fmla="*/ 7 h 36"/>
                  <a:gd name="T4" fmla="*/ 18 w 36"/>
                  <a:gd name="T5" fmla="*/ 8 h 36"/>
                  <a:gd name="T6" fmla="*/ 21 w 36"/>
                  <a:gd name="T7" fmla="*/ 11 h 36"/>
                  <a:gd name="T8" fmla="*/ 24 w 36"/>
                  <a:gd name="T9" fmla="*/ 8 h 36"/>
                  <a:gd name="T10" fmla="*/ 27 w 36"/>
                  <a:gd name="T11" fmla="*/ 0 h 36"/>
                  <a:gd name="T12" fmla="*/ 34 w 36"/>
                  <a:gd name="T13" fmla="*/ 11 h 36"/>
                  <a:gd name="T14" fmla="*/ 33 w 36"/>
                  <a:gd name="T15" fmla="*/ 16 h 36"/>
                  <a:gd name="T16" fmla="*/ 27 w 36"/>
                  <a:gd name="T17" fmla="*/ 27 h 36"/>
                  <a:gd name="T18" fmla="*/ 11 w 36"/>
                  <a:gd name="T19" fmla="*/ 34 h 36"/>
                  <a:gd name="T20" fmla="*/ 11 w 36"/>
                  <a:gd name="T21" fmla="*/ 33 h 36"/>
                  <a:gd name="T22" fmla="*/ 10 w 36"/>
                  <a:gd name="T23" fmla="*/ 36 h 36"/>
                  <a:gd name="T24" fmla="*/ 8 w 36"/>
                  <a:gd name="T25" fmla="*/ 34 h 36"/>
                  <a:gd name="T26" fmla="*/ 8 w 36"/>
                  <a:gd name="T27" fmla="*/ 29 h 36"/>
                  <a:gd name="T28" fmla="*/ 2 w 36"/>
                  <a:gd name="T29" fmla="*/ 30 h 36"/>
                  <a:gd name="T30" fmla="*/ 2 w 36"/>
                  <a:gd name="T31" fmla="*/ 24 h 36"/>
                  <a:gd name="T32" fmla="*/ 4 w 36"/>
                  <a:gd name="T33" fmla="*/ 20 h 36"/>
                  <a:gd name="T34" fmla="*/ 10 w 36"/>
                  <a:gd name="T35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6">
                    <a:moveTo>
                      <a:pt x="10" y="10"/>
                    </a:moveTo>
                    <a:cubicBezTo>
                      <a:pt x="11" y="9"/>
                      <a:pt x="12" y="8"/>
                      <a:pt x="13" y="7"/>
                    </a:cubicBezTo>
                    <a:cubicBezTo>
                      <a:pt x="15" y="7"/>
                      <a:pt x="17" y="5"/>
                      <a:pt x="18" y="8"/>
                    </a:cubicBezTo>
                    <a:cubicBezTo>
                      <a:pt x="19" y="10"/>
                      <a:pt x="19" y="12"/>
                      <a:pt x="21" y="11"/>
                    </a:cubicBezTo>
                    <a:cubicBezTo>
                      <a:pt x="23" y="11"/>
                      <a:pt x="24" y="10"/>
                      <a:pt x="24" y="8"/>
                    </a:cubicBezTo>
                    <a:cubicBezTo>
                      <a:pt x="26" y="6"/>
                      <a:pt x="24" y="2"/>
                      <a:pt x="27" y="0"/>
                    </a:cubicBezTo>
                    <a:cubicBezTo>
                      <a:pt x="34" y="2"/>
                      <a:pt x="36" y="6"/>
                      <a:pt x="34" y="11"/>
                    </a:cubicBezTo>
                    <a:cubicBezTo>
                      <a:pt x="33" y="13"/>
                      <a:pt x="33" y="15"/>
                      <a:pt x="33" y="16"/>
                    </a:cubicBezTo>
                    <a:cubicBezTo>
                      <a:pt x="36" y="23"/>
                      <a:pt x="31" y="26"/>
                      <a:pt x="27" y="27"/>
                    </a:cubicBezTo>
                    <a:cubicBezTo>
                      <a:pt x="21" y="29"/>
                      <a:pt x="17" y="32"/>
                      <a:pt x="11" y="3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4"/>
                      <a:pt x="11" y="36"/>
                      <a:pt x="10" y="36"/>
                    </a:cubicBezTo>
                    <a:cubicBezTo>
                      <a:pt x="8" y="36"/>
                      <a:pt x="8" y="35"/>
                      <a:pt x="8" y="34"/>
                    </a:cubicBezTo>
                    <a:cubicBezTo>
                      <a:pt x="7" y="33"/>
                      <a:pt x="7" y="31"/>
                      <a:pt x="8" y="29"/>
                    </a:cubicBezTo>
                    <a:cubicBezTo>
                      <a:pt x="6" y="30"/>
                      <a:pt x="4" y="33"/>
                      <a:pt x="2" y="30"/>
                    </a:cubicBezTo>
                    <a:cubicBezTo>
                      <a:pt x="0" y="28"/>
                      <a:pt x="0" y="26"/>
                      <a:pt x="2" y="24"/>
                    </a:cubicBezTo>
                    <a:cubicBezTo>
                      <a:pt x="3" y="23"/>
                      <a:pt x="2" y="21"/>
                      <a:pt x="4" y="20"/>
                    </a:cubicBezTo>
                    <a:cubicBezTo>
                      <a:pt x="9" y="19"/>
                      <a:pt x="7" y="13"/>
                      <a:pt x="10" y="10"/>
                    </a:cubicBezTo>
                    <a:close/>
                  </a:path>
                </a:pathLst>
              </a:custGeom>
              <a:solidFill>
                <a:srgbClr val="F4B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8" name="Freeform 179">
                <a:extLst>
                  <a:ext uri="{FF2B5EF4-FFF2-40B4-BE49-F238E27FC236}">
                    <a16:creationId xmlns:a16="http://schemas.microsoft.com/office/drawing/2014/main" id="{BCCA7733-51A9-EEB4-1D0A-7A6872DEF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080"/>
                <a:ext cx="136" cy="138"/>
              </a:xfrm>
              <a:custGeom>
                <a:avLst/>
                <a:gdLst>
                  <a:gd name="T0" fmla="*/ 0 w 32"/>
                  <a:gd name="T1" fmla="*/ 24 h 32"/>
                  <a:gd name="T2" fmla="*/ 13 w 32"/>
                  <a:gd name="T3" fmla="*/ 17 h 32"/>
                  <a:gd name="T4" fmla="*/ 21 w 32"/>
                  <a:gd name="T5" fmla="*/ 12 h 32"/>
                  <a:gd name="T6" fmla="*/ 21 w 32"/>
                  <a:gd name="T7" fmla="*/ 3 h 32"/>
                  <a:gd name="T8" fmla="*/ 21 w 32"/>
                  <a:gd name="T9" fmla="*/ 1 h 32"/>
                  <a:gd name="T10" fmla="*/ 25 w 32"/>
                  <a:gd name="T11" fmla="*/ 4 h 32"/>
                  <a:gd name="T12" fmla="*/ 28 w 32"/>
                  <a:gd name="T13" fmla="*/ 5 h 32"/>
                  <a:gd name="T14" fmla="*/ 30 w 32"/>
                  <a:gd name="T15" fmla="*/ 5 h 32"/>
                  <a:gd name="T16" fmla="*/ 27 w 32"/>
                  <a:gd name="T17" fmla="*/ 15 h 32"/>
                  <a:gd name="T18" fmla="*/ 23 w 32"/>
                  <a:gd name="T19" fmla="*/ 20 h 32"/>
                  <a:gd name="T20" fmla="*/ 19 w 32"/>
                  <a:gd name="T21" fmla="*/ 27 h 32"/>
                  <a:gd name="T22" fmla="*/ 10 w 32"/>
                  <a:gd name="T23" fmla="*/ 27 h 32"/>
                  <a:gd name="T24" fmla="*/ 0 w 32"/>
                  <a:gd name="T2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2">
                    <a:moveTo>
                      <a:pt x="0" y="24"/>
                    </a:moveTo>
                    <a:cubicBezTo>
                      <a:pt x="4" y="20"/>
                      <a:pt x="7" y="16"/>
                      <a:pt x="13" y="17"/>
                    </a:cubicBezTo>
                    <a:cubicBezTo>
                      <a:pt x="16" y="18"/>
                      <a:pt x="19" y="14"/>
                      <a:pt x="21" y="12"/>
                    </a:cubicBezTo>
                    <a:cubicBezTo>
                      <a:pt x="22" y="11"/>
                      <a:pt x="21" y="6"/>
                      <a:pt x="21" y="3"/>
                    </a:cubicBezTo>
                    <a:cubicBezTo>
                      <a:pt x="21" y="2"/>
                      <a:pt x="20" y="2"/>
                      <a:pt x="21" y="1"/>
                    </a:cubicBezTo>
                    <a:cubicBezTo>
                      <a:pt x="24" y="0"/>
                      <a:pt x="24" y="2"/>
                      <a:pt x="25" y="4"/>
                    </a:cubicBezTo>
                    <a:cubicBezTo>
                      <a:pt x="26" y="5"/>
                      <a:pt x="26" y="6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2" y="10"/>
                      <a:pt x="30" y="12"/>
                      <a:pt x="27" y="15"/>
                    </a:cubicBezTo>
                    <a:cubicBezTo>
                      <a:pt x="25" y="16"/>
                      <a:pt x="23" y="17"/>
                      <a:pt x="23" y="20"/>
                    </a:cubicBezTo>
                    <a:cubicBezTo>
                      <a:pt x="22" y="22"/>
                      <a:pt x="21" y="25"/>
                      <a:pt x="19" y="27"/>
                    </a:cubicBezTo>
                    <a:cubicBezTo>
                      <a:pt x="16" y="26"/>
                      <a:pt x="13" y="32"/>
                      <a:pt x="10" y="27"/>
                    </a:cubicBezTo>
                    <a:cubicBezTo>
                      <a:pt x="7" y="23"/>
                      <a:pt x="4" y="24"/>
                      <a:pt x="0" y="24"/>
                    </a:cubicBezTo>
                    <a:close/>
                  </a:path>
                </a:pathLst>
              </a:custGeom>
              <a:solidFill>
                <a:srgbClr val="F1D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9" name="Freeform 180">
                <a:extLst>
                  <a:ext uri="{FF2B5EF4-FFF2-40B4-BE49-F238E27FC236}">
                    <a16:creationId xmlns:a16="http://schemas.microsoft.com/office/drawing/2014/main" id="{C343BB7E-6D10-EBFB-C3ED-0F4E3A710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080"/>
                <a:ext cx="90" cy="134"/>
              </a:xfrm>
              <a:custGeom>
                <a:avLst/>
                <a:gdLst>
                  <a:gd name="T0" fmla="*/ 11 w 21"/>
                  <a:gd name="T1" fmla="*/ 6 h 31"/>
                  <a:gd name="T2" fmla="*/ 8 w 21"/>
                  <a:gd name="T3" fmla="*/ 6 h 31"/>
                  <a:gd name="T4" fmla="*/ 8 w 21"/>
                  <a:gd name="T5" fmla="*/ 3 h 31"/>
                  <a:gd name="T6" fmla="*/ 21 w 21"/>
                  <a:gd name="T7" fmla="*/ 3 h 31"/>
                  <a:gd name="T8" fmla="*/ 19 w 21"/>
                  <a:gd name="T9" fmla="*/ 6 h 31"/>
                  <a:gd name="T10" fmla="*/ 19 w 21"/>
                  <a:gd name="T11" fmla="*/ 9 h 31"/>
                  <a:gd name="T12" fmla="*/ 16 w 21"/>
                  <a:gd name="T13" fmla="*/ 19 h 31"/>
                  <a:gd name="T14" fmla="*/ 13 w 21"/>
                  <a:gd name="T15" fmla="*/ 25 h 31"/>
                  <a:gd name="T16" fmla="*/ 11 w 21"/>
                  <a:gd name="T17" fmla="*/ 28 h 31"/>
                  <a:gd name="T18" fmla="*/ 6 w 21"/>
                  <a:gd name="T19" fmla="*/ 25 h 31"/>
                  <a:gd name="T20" fmla="*/ 3 w 21"/>
                  <a:gd name="T21" fmla="*/ 31 h 31"/>
                  <a:gd name="T22" fmla="*/ 0 w 21"/>
                  <a:gd name="T23" fmla="*/ 27 h 31"/>
                  <a:gd name="T24" fmla="*/ 4 w 21"/>
                  <a:gd name="T25" fmla="*/ 20 h 31"/>
                  <a:gd name="T26" fmla="*/ 13 w 21"/>
                  <a:gd name="T27" fmla="*/ 8 h 31"/>
                  <a:gd name="T28" fmla="*/ 11 w 21"/>
                  <a:gd name="T2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31">
                    <a:moveTo>
                      <a:pt x="11" y="6"/>
                    </a:moveTo>
                    <a:cubicBezTo>
                      <a:pt x="10" y="6"/>
                      <a:pt x="9" y="6"/>
                      <a:pt x="8" y="6"/>
                    </a:cubicBezTo>
                    <a:cubicBezTo>
                      <a:pt x="8" y="5"/>
                      <a:pt x="7" y="4"/>
                      <a:pt x="8" y="3"/>
                    </a:cubicBezTo>
                    <a:cubicBezTo>
                      <a:pt x="10" y="1"/>
                      <a:pt x="18" y="0"/>
                      <a:pt x="21" y="3"/>
                    </a:cubicBezTo>
                    <a:cubicBezTo>
                      <a:pt x="21" y="4"/>
                      <a:pt x="20" y="5"/>
                      <a:pt x="19" y="6"/>
                    </a:cubicBezTo>
                    <a:cubicBezTo>
                      <a:pt x="17" y="7"/>
                      <a:pt x="19" y="8"/>
                      <a:pt x="19" y="9"/>
                    </a:cubicBezTo>
                    <a:cubicBezTo>
                      <a:pt x="20" y="13"/>
                      <a:pt x="21" y="17"/>
                      <a:pt x="16" y="19"/>
                    </a:cubicBezTo>
                    <a:cubicBezTo>
                      <a:pt x="15" y="19"/>
                      <a:pt x="10" y="20"/>
                      <a:pt x="13" y="25"/>
                    </a:cubicBezTo>
                    <a:cubicBezTo>
                      <a:pt x="15" y="26"/>
                      <a:pt x="12" y="27"/>
                      <a:pt x="11" y="28"/>
                    </a:cubicBezTo>
                    <a:cubicBezTo>
                      <a:pt x="9" y="27"/>
                      <a:pt x="7" y="26"/>
                      <a:pt x="6" y="25"/>
                    </a:cubicBezTo>
                    <a:cubicBezTo>
                      <a:pt x="4" y="27"/>
                      <a:pt x="6" y="31"/>
                      <a:pt x="3" y="31"/>
                    </a:cubicBezTo>
                    <a:cubicBezTo>
                      <a:pt x="2" y="29"/>
                      <a:pt x="0" y="29"/>
                      <a:pt x="0" y="27"/>
                    </a:cubicBezTo>
                    <a:cubicBezTo>
                      <a:pt x="0" y="24"/>
                      <a:pt x="1" y="22"/>
                      <a:pt x="4" y="20"/>
                    </a:cubicBezTo>
                    <a:cubicBezTo>
                      <a:pt x="9" y="18"/>
                      <a:pt x="9" y="12"/>
                      <a:pt x="13" y="8"/>
                    </a:cubicBezTo>
                    <a:cubicBezTo>
                      <a:pt x="14" y="8"/>
                      <a:pt x="12" y="6"/>
                      <a:pt x="11" y="6"/>
                    </a:cubicBezTo>
                    <a:close/>
                  </a:path>
                </a:pathLst>
              </a:custGeom>
              <a:solidFill>
                <a:srgbClr val="F1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0" name="Freeform 181">
                <a:extLst>
                  <a:ext uri="{FF2B5EF4-FFF2-40B4-BE49-F238E27FC236}">
                    <a16:creationId xmlns:a16="http://schemas.microsoft.com/office/drawing/2014/main" id="{232B4597-C80C-1951-A2DE-1344ADC31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1123"/>
                <a:ext cx="60" cy="99"/>
              </a:xfrm>
              <a:custGeom>
                <a:avLst/>
                <a:gdLst>
                  <a:gd name="T0" fmla="*/ 7 w 14"/>
                  <a:gd name="T1" fmla="*/ 0 h 23"/>
                  <a:gd name="T2" fmla="*/ 5 w 14"/>
                  <a:gd name="T3" fmla="*/ 6 h 23"/>
                  <a:gd name="T4" fmla="*/ 7 w 14"/>
                  <a:gd name="T5" fmla="*/ 10 h 23"/>
                  <a:gd name="T6" fmla="*/ 9 w 14"/>
                  <a:gd name="T7" fmla="*/ 8 h 23"/>
                  <a:gd name="T8" fmla="*/ 12 w 14"/>
                  <a:gd name="T9" fmla="*/ 6 h 23"/>
                  <a:gd name="T10" fmla="*/ 12 w 14"/>
                  <a:gd name="T11" fmla="*/ 9 h 23"/>
                  <a:gd name="T12" fmla="*/ 12 w 14"/>
                  <a:gd name="T13" fmla="*/ 14 h 23"/>
                  <a:gd name="T14" fmla="*/ 14 w 14"/>
                  <a:gd name="T15" fmla="*/ 13 h 23"/>
                  <a:gd name="T16" fmla="*/ 4 w 14"/>
                  <a:gd name="T17" fmla="*/ 22 h 23"/>
                  <a:gd name="T18" fmla="*/ 1 w 14"/>
                  <a:gd name="T19" fmla="*/ 19 h 23"/>
                  <a:gd name="T20" fmla="*/ 7 w 1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3">
                    <a:moveTo>
                      <a:pt x="7" y="0"/>
                    </a:moveTo>
                    <a:cubicBezTo>
                      <a:pt x="6" y="2"/>
                      <a:pt x="6" y="4"/>
                      <a:pt x="5" y="6"/>
                    </a:cubicBezTo>
                    <a:cubicBezTo>
                      <a:pt x="4" y="8"/>
                      <a:pt x="6" y="9"/>
                      <a:pt x="7" y="10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7"/>
                      <a:pt x="10" y="5"/>
                      <a:pt x="12" y="6"/>
                    </a:cubicBezTo>
                    <a:cubicBezTo>
                      <a:pt x="14" y="6"/>
                      <a:pt x="12" y="8"/>
                      <a:pt x="12" y="9"/>
                    </a:cubicBezTo>
                    <a:cubicBezTo>
                      <a:pt x="12" y="11"/>
                      <a:pt x="11" y="12"/>
                      <a:pt x="12" y="14"/>
                    </a:cubicBezTo>
                    <a:cubicBezTo>
                      <a:pt x="13" y="16"/>
                      <a:pt x="13" y="13"/>
                      <a:pt x="14" y="13"/>
                    </a:cubicBezTo>
                    <a:cubicBezTo>
                      <a:pt x="12" y="20"/>
                      <a:pt x="8" y="23"/>
                      <a:pt x="4" y="22"/>
                    </a:cubicBezTo>
                    <a:cubicBezTo>
                      <a:pt x="2" y="21"/>
                      <a:pt x="0" y="20"/>
                      <a:pt x="1" y="19"/>
                    </a:cubicBezTo>
                    <a:cubicBezTo>
                      <a:pt x="2" y="12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EFC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1" name="Freeform 182">
                <a:extLst>
                  <a:ext uri="{FF2B5EF4-FFF2-40B4-BE49-F238E27FC236}">
                    <a16:creationId xmlns:a16="http://schemas.microsoft.com/office/drawing/2014/main" id="{CC404F2B-3F1A-D123-34D9-A7CE688E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1390"/>
                <a:ext cx="227" cy="61"/>
              </a:xfrm>
              <a:custGeom>
                <a:avLst/>
                <a:gdLst>
                  <a:gd name="T0" fmla="*/ 0 w 53"/>
                  <a:gd name="T1" fmla="*/ 12 h 14"/>
                  <a:gd name="T2" fmla="*/ 5 w 53"/>
                  <a:gd name="T3" fmla="*/ 11 h 14"/>
                  <a:gd name="T4" fmla="*/ 47 w 53"/>
                  <a:gd name="T5" fmla="*/ 2 h 14"/>
                  <a:gd name="T6" fmla="*/ 53 w 53"/>
                  <a:gd name="T7" fmla="*/ 2 h 14"/>
                  <a:gd name="T8" fmla="*/ 3 w 53"/>
                  <a:gd name="T9" fmla="*/ 14 h 14"/>
                  <a:gd name="T10" fmla="*/ 0 w 53"/>
                  <a:gd name="T1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4">
                    <a:moveTo>
                      <a:pt x="0" y="12"/>
                    </a:moveTo>
                    <a:cubicBezTo>
                      <a:pt x="2" y="12"/>
                      <a:pt x="3" y="11"/>
                      <a:pt x="5" y="11"/>
                    </a:cubicBezTo>
                    <a:cubicBezTo>
                      <a:pt x="19" y="10"/>
                      <a:pt x="33" y="5"/>
                      <a:pt x="47" y="2"/>
                    </a:cubicBezTo>
                    <a:cubicBezTo>
                      <a:pt x="49" y="2"/>
                      <a:pt x="51" y="0"/>
                      <a:pt x="53" y="2"/>
                    </a:cubicBezTo>
                    <a:cubicBezTo>
                      <a:pt x="37" y="8"/>
                      <a:pt x="20" y="11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lose/>
                  </a:path>
                </a:pathLst>
              </a:custGeom>
              <a:solidFill>
                <a:srgbClr val="3429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2" name="Freeform 183">
                <a:extLst>
                  <a:ext uri="{FF2B5EF4-FFF2-40B4-BE49-F238E27FC236}">
                    <a16:creationId xmlns:a16="http://schemas.microsoft.com/office/drawing/2014/main" id="{C2BF6CC0-C842-A67C-3B91-021BC1716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740"/>
                <a:ext cx="205" cy="142"/>
              </a:xfrm>
              <a:custGeom>
                <a:avLst/>
                <a:gdLst>
                  <a:gd name="T0" fmla="*/ 41 w 48"/>
                  <a:gd name="T1" fmla="*/ 7 h 33"/>
                  <a:gd name="T2" fmla="*/ 48 w 48"/>
                  <a:gd name="T3" fmla="*/ 13 h 33"/>
                  <a:gd name="T4" fmla="*/ 37 w 48"/>
                  <a:gd name="T5" fmla="*/ 11 h 33"/>
                  <a:gd name="T6" fmla="*/ 32 w 48"/>
                  <a:gd name="T7" fmla="*/ 11 h 33"/>
                  <a:gd name="T8" fmla="*/ 36 w 48"/>
                  <a:gd name="T9" fmla="*/ 18 h 33"/>
                  <a:gd name="T10" fmla="*/ 41 w 48"/>
                  <a:gd name="T11" fmla="*/ 20 h 33"/>
                  <a:gd name="T12" fmla="*/ 33 w 48"/>
                  <a:gd name="T13" fmla="*/ 26 h 33"/>
                  <a:gd name="T14" fmla="*/ 28 w 48"/>
                  <a:gd name="T15" fmla="*/ 29 h 33"/>
                  <a:gd name="T16" fmla="*/ 22 w 48"/>
                  <a:gd name="T17" fmla="*/ 31 h 33"/>
                  <a:gd name="T18" fmla="*/ 18 w 48"/>
                  <a:gd name="T19" fmla="*/ 32 h 33"/>
                  <a:gd name="T20" fmla="*/ 12 w 48"/>
                  <a:gd name="T21" fmla="*/ 31 h 33"/>
                  <a:gd name="T22" fmla="*/ 4 w 48"/>
                  <a:gd name="T23" fmla="*/ 22 h 33"/>
                  <a:gd name="T24" fmla="*/ 9 w 48"/>
                  <a:gd name="T25" fmla="*/ 19 h 33"/>
                  <a:gd name="T26" fmla="*/ 1 w 48"/>
                  <a:gd name="T27" fmla="*/ 18 h 33"/>
                  <a:gd name="T28" fmla="*/ 0 w 48"/>
                  <a:gd name="T29" fmla="*/ 15 h 33"/>
                  <a:gd name="T30" fmla="*/ 4 w 48"/>
                  <a:gd name="T31" fmla="*/ 13 h 33"/>
                  <a:gd name="T32" fmla="*/ 8 w 48"/>
                  <a:gd name="T33" fmla="*/ 1 h 33"/>
                  <a:gd name="T34" fmla="*/ 9 w 48"/>
                  <a:gd name="T35" fmla="*/ 1 h 33"/>
                  <a:gd name="T36" fmla="*/ 10 w 48"/>
                  <a:gd name="T37" fmla="*/ 2 h 33"/>
                  <a:gd name="T38" fmla="*/ 17 w 48"/>
                  <a:gd name="T39" fmla="*/ 13 h 33"/>
                  <a:gd name="T40" fmla="*/ 27 w 48"/>
                  <a:gd name="T41" fmla="*/ 5 h 33"/>
                  <a:gd name="T42" fmla="*/ 28 w 48"/>
                  <a:gd name="T43" fmla="*/ 4 h 33"/>
                  <a:gd name="T44" fmla="*/ 36 w 48"/>
                  <a:gd name="T45" fmla="*/ 0 h 33"/>
                  <a:gd name="T46" fmla="*/ 41 w 48"/>
                  <a:gd name="T4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33">
                    <a:moveTo>
                      <a:pt x="41" y="7"/>
                    </a:moveTo>
                    <a:cubicBezTo>
                      <a:pt x="41" y="11"/>
                      <a:pt x="46" y="9"/>
                      <a:pt x="48" y="13"/>
                    </a:cubicBezTo>
                    <a:cubicBezTo>
                      <a:pt x="44" y="12"/>
                      <a:pt x="40" y="12"/>
                      <a:pt x="37" y="11"/>
                    </a:cubicBezTo>
                    <a:cubicBezTo>
                      <a:pt x="35" y="10"/>
                      <a:pt x="33" y="9"/>
                      <a:pt x="32" y="11"/>
                    </a:cubicBezTo>
                    <a:cubicBezTo>
                      <a:pt x="32" y="14"/>
                      <a:pt x="34" y="17"/>
                      <a:pt x="36" y="18"/>
                    </a:cubicBezTo>
                    <a:cubicBezTo>
                      <a:pt x="38" y="18"/>
                      <a:pt x="40" y="18"/>
                      <a:pt x="41" y="20"/>
                    </a:cubicBezTo>
                    <a:cubicBezTo>
                      <a:pt x="37" y="20"/>
                      <a:pt x="34" y="21"/>
                      <a:pt x="33" y="26"/>
                    </a:cubicBezTo>
                    <a:cubicBezTo>
                      <a:pt x="33" y="29"/>
                      <a:pt x="31" y="30"/>
                      <a:pt x="28" y="29"/>
                    </a:cubicBezTo>
                    <a:cubicBezTo>
                      <a:pt x="25" y="27"/>
                      <a:pt x="24" y="27"/>
                      <a:pt x="22" y="31"/>
                    </a:cubicBezTo>
                    <a:cubicBezTo>
                      <a:pt x="22" y="33"/>
                      <a:pt x="19" y="32"/>
                      <a:pt x="18" y="32"/>
                    </a:cubicBezTo>
                    <a:cubicBezTo>
                      <a:pt x="16" y="31"/>
                      <a:pt x="14" y="31"/>
                      <a:pt x="12" y="31"/>
                    </a:cubicBezTo>
                    <a:cubicBezTo>
                      <a:pt x="7" y="30"/>
                      <a:pt x="6" y="25"/>
                      <a:pt x="4" y="22"/>
                    </a:cubicBezTo>
                    <a:cubicBezTo>
                      <a:pt x="2" y="18"/>
                      <a:pt x="7" y="21"/>
                      <a:pt x="9" y="19"/>
                    </a:cubicBezTo>
                    <a:cubicBezTo>
                      <a:pt x="7" y="15"/>
                      <a:pt x="3" y="20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" y="16"/>
                      <a:pt x="4" y="16"/>
                      <a:pt x="4" y="13"/>
                    </a:cubicBezTo>
                    <a:cubicBezTo>
                      <a:pt x="2" y="8"/>
                      <a:pt x="7" y="5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8" y="2"/>
                      <a:pt x="19" y="3"/>
                      <a:pt x="17" y="13"/>
                    </a:cubicBezTo>
                    <a:cubicBezTo>
                      <a:pt x="23" y="12"/>
                      <a:pt x="25" y="11"/>
                      <a:pt x="27" y="5"/>
                    </a:cubicBezTo>
                    <a:cubicBezTo>
                      <a:pt x="27" y="5"/>
                      <a:pt x="27" y="5"/>
                      <a:pt x="28" y="4"/>
                    </a:cubicBezTo>
                    <a:cubicBezTo>
                      <a:pt x="31" y="3"/>
                      <a:pt x="33" y="1"/>
                      <a:pt x="36" y="0"/>
                    </a:cubicBezTo>
                    <a:cubicBezTo>
                      <a:pt x="41" y="0"/>
                      <a:pt x="40" y="4"/>
                      <a:pt x="41" y="7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3" name="Freeform 184">
                <a:extLst>
                  <a:ext uri="{FF2B5EF4-FFF2-40B4-BE49-F238E27FC236}">
                    <a16:creationId xmlns:a16="http://schemas.microsoft.com/office/drawing/2014/main" id="{3817D66E-C402-320D-EBE7-EDF4204C4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709"/>
                <a:ext cx="30" cy="39"/>
              </a:xfrm>
              <a:custGeom>
                <a:avLst/>
                <a:gdLst>
                  <a:gd name="T0" fmla="*/ 7 w 7"/>
                  <a:gd name="T1" fmla="*/ 9 h 9"/>
                  <a:gd name="T2" fmla="*/ 6 w 7"/>
                  <a:gd name="T3" fmla="*/ 9 h 9"/>
                  <a:gd name="T4" fmla="*/ 0 w 7"/>
                  <a:gd name="T5" fmla="*/ 1 h 9"/>
                  <a:gd name="T6" fmla="*/ 2 w 7"/>
                  <a:gd name="T7" fmla="*/ 0 h 9"/>
                  <a:gd name="T8" fmla="*/ 7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2" y="8"/>
                      <a:pt x="1" y="5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" y="2"/>
                      <a:pt x="5" y="6"/>
                      <a:pt x="7" y="9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4" name="Freeform 185">
                <a:extLst>
                  <a:ext uri="{FF2B5EF4-FFF2-40B4-BE49-F238E27FC236}">
                    <a16:creationId xmlns:a16="http://schemas.microsoft.com/office/drawing/2014/main" id="{5131871F-F1BC-9250-8869-E755C662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1102"/>
                <a:ext cx="295" cy="288"/>
              </a:xfrm>
              <a:custGeom>
                <a:avLst/>
                <a:gdLst>
                  <a:gd name="T0" fmla="*/ 4 w 69"/>
                  <a:gd name="T1" fmla="*/ 34 h 67"/>
                  <a:gd name="T2" fmla="*/ 5 w 69"/>
                  <a:gd name="T3" fmla="*/ 33 h 67"/>
                  <a:gd name="T4" fmla="*/ 10 w 69"/>
                  <a:gd name="T5" fmla="*/ 41 h 67"/>
                  <a:gd name="T6" fmla="*/ 51 w 69"/>
                  <a:gd name="T7" fmla="*/ 28 h 67"/>
                  <a:gd name="T8" fmla="*/ 53 w 69"/>
                  <a:gd name="T9" fmla="*/ 25 h 67"/>
                  <a:gd name="T10" fmla="*/ 62 w 69"/>
                  <a:gd name="T11" fmla="*/ 2 h 67"/>
                  <a:gd name="T12" fmla="*/ 68 w 69"/>
                  <a:gd name="T13" fmla="*/ 6 h 67"/>
                  <a:gd name="T14" fmla="*/ 67 w 69"/>
                  <a:gd name="T15" fmla="*/ 20 h 67"/>
                  <a:gd name="T16" fmla="*/ 66 w 69"/>
                  <a:gd name="T17" fmla="*/ 20 h 67"/>
                  <a:gd name="T18" fmla="*/ 53 w 69"/>
                  <a:gd name="T19" fmla="*/ 35 h 67"/>
                  <a:gd name="T20" fmla="*/ 40 w 69"/>
                  <a:gd name="T21" fmla="*/ 45 h 67"/>
                  <a:gd name="T22" fmla="*/ 29 w 69"/>
                  <a:gd name="T23" fmla="*/ 47 h 67"/>
                  <a:gd name="T24" fmla="*/ 29 w 69"/>
                  <a:gd name="T25" fmla="*/ 66 h 67"/>
                  <a:gd name="T26" fmla="*/ 10 w 69"/>
                  <a:gd name="T27" fmla="*/ 64 h 67"/>
                  <a:gd name="T28" fmla="*/ 5 w 69"/>
                  <a:gd name="T29" fmla="*/ 60 h 67"/>
                  <a:gd name="T30" fmla="*/ 3 w 69"/>
                  <a:gd name="T31" fmla="*/ 51 h 67"/>
                  <a:gd name="T32" fmla="*/ 3 w 69"/>
                  <a:gd name="T33" fmla="*/ 41 h 67"/>
                  <a:gd name="T34" fmla="*/ 4 w 69"/>
                  <a:gd name="T35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7">
                    <a:moveTo>
                      <a:pt x="4" y="34"/>
                    </a:moveTo>
                    <a:cubicBezTo>
                      <a:pt x="4" y="34"/>
                      <a:pt x="5" y="33"/>
                      <a:pt x="5" y="33"/>
                    </a:cubicBezTo>
                    <a:cubicBezTo>
                      <a:pt x="4" y="37"/>
                      <a:pt x="7" y="40"/>
                      <a:pt x="10" y="41"/>
                    </a:cubicBezTo>
                    <a:cubicBezTo>
                      <a:pt x="27" y="47"/>
                      <a:pt x="40" y="47"/>
                      <a:pt x="51" y="28"/>
                    </a:cubicBezTo>
                    <a:cubicBezTo>
                      <a:pt x="51" y="27"/>
                      <a:pt x="52" y="25"/>
                      <a:pt x="53" y="25"/>
                    </a:cubicBezTo>
                    <a:cubicBezTo>
                      <a:pt x="64" y="21"/>
                      <a:pt x="61" y="11"/>
                      <a:pt x="62" y="2"/>
                    </a:cubicBezTo>
                    <a:cubicBezTo>
                      <a:pt x="66" y="0"/>
                      <a:pt x="69" y="1"/>
                      <a:pt x="68" y="6"/>
                    </a:cubicBezTo>
                    <a:cubicBezTo>
                      <a:pt x="66" y="10"/>
                      <a:pt x="68" y="15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0" y="24"/>
                      <a:pt x="57" y="30"/>
                      <a:pt x="53" y="35"/>
                    </a:cubicBezTo>
                    <a:cubicBezTo>
                      <a:pt x="49" y="39"/>
                      <a:pt x="45" y="43"/>
                      <a:pt x="40" y="45"/>
                    </a:cubicBezTo>
                    <a:cubicBezTo>
                      <a:pt x="37" y="47"/>
                      <a:pt x="33" y="47"/>
                      <a:pt x="29" y="47"/>
                    </a:cubicBezTo>
                    <a:cubicBezTo>
                      <a:pt x="38" y="55"/>
                      <a:pt x="38" y="60"/>
                      <a:pt x="29" y="66"/>
                    </a:cubicBezTo>
                    <a:cubicBezTo>
                      <a:pt x="23" y="67"/>
                      <a:pt x="16" y="67"/>
                      <a:pt x="10" y="64"/>
                    </a:cubicBezTo>
                    <a:cubicBezTo>
                      <a:pt x="8" y="63"/>
                      <a:pt x="6" y="63"/>
                      <a:pt x="5" y="60"/>
                    </a:cubicBezTo>
                    <a:cubicBezTo>
                      <a:pt x="1" y="58"/>
                      <a:pt x="0" y="55"/>
                      <a:pt x="3" y="51"/>
                    </a:cubicBezTo>
                    <a:cubicBezTo>
                      <a:pt x="4" y="47"/>
                      <a:pt x="4" y="44"/>
                      <a:pt x="3" y="41"/>
                    </a:cubicBezTo>
                    <a:cubicBezTo>
                      <a:pt x="2" y="38"/>
                      <a:pt x="2" y="36"/>
                      <a:pt x="4" y="34"/>
                    </a:cubicBezTo>
                    <a:close/>
                  </a:path>
                </a:pathLst>
              </a:custGeom>
              <a:solidFill>
                <a:srgbClr val="E7D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5" name="Freeform 186">
                <a:extLst>
                  <a:ext uri="{FF2B5EF4-FFF2-40B4-BE49-F238E27FC236}">
                    <a16:creationId xmlns:a16="http://schemas.microsoft.com/office/drawing/2014/main" id="{1D0DED5D-2D1D-5722-3659-DE217A2B0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1382"/>
                <a:ext cx="363" cy="47"/>
              </a:xfrm>
              <a:custGeom>
                <a:avLst/>
                <a:gdLst>
                  <a:gd name="T0" fmla="*/ 64 w 85"/>
                  <a:gd name="T1" fmla="*/ 8 h 11"/>
                  <a:gd name="T2" fmla="*/ 9 w 85"/>
                  <a:gd name="T3" fmla="*/ 10 h 11"/>
                  <a:gd name="T4" fmla="*/ 1 w 85"/>
                  <a:gd name="T5" fmla="*/ 9 h 11"/>
                  <a:gd name="T6" fmla="*/ 0 w 85"/>
                  <a:gd name="T7" fmla="*/ 9 h 11"/>
                  <a:gd name="T8" fmla="*/ 11 w 85"/>
                  <a:gd name="T9" fmla="*/ 3 h 11"/>
                  <a:gd name="T10" fmla="*/ 15 w 85"/>
                  <a:gd name="T11" fmla="*/ 4 h 11"/>
                  <a:gd name="T12" fmla="*/ 53 w 85"/>
                  <a:gd name="T13" fmla="*/ 3 h 11"/>
                  <a:gd name="T14" fmla="*/ 63 w 85"/>
                  <a:gd name="T15" fmla="*/ 2 h 11"/>
                  <a:gd name="T16" fmla="*/ 65 w 85"/>
                  <a:gd name="T17" fmla="*/ 2 h 11"/>
                  <a:gd name="T18" fmla="*/ 79 w 85"/>
                  <a:gd name="T19" fmla="*/ 1 h 11"/>
                  <a:gd name="T20" fmla="*/ 85 w 85"/>
                  <a:gd name="T21" fmla="*/ 4 h 11"/>
                  <a:gd name="T22" fmla="*/ 64 w 85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1">
                    <a:moveTo>
                      <a:pt x="64" y="8"/>
                    </a:moveTo>
                    <a:cubicBezTo>
                      <a:pt x="46" y="11"/>
                      <a:pt x="27" y="11"/>
                      <a:pt x="9" y="10"/>
                    </a:cubicBezTo>
                    <a:cubicBezTo>
                      <a:pt x="6" y="10"/>
                      <a:pt x="4" y="10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1" y="3"/>
                      <a:pt x="6" y="3"/>
                      <a:pt x="11" y="3"/>
                    </a:cubicBezTo>
                    <a:cubicBezTo>
                      <a:pt x="12" y="3"/>
                      <a:pt x="14" y="3"/>
                      <a:pt x="15" y="4"/>
                    </a:cubicBezTo>
                    <a:cubicBezTo>
                      <a:pt x="28" y="4"/>
                      <a:pt x="40" y="5"/>
                      <a:pt x="53" y="3"/>
                    </a:cubicBezTo>
                    <a:cubicBezTo>
                      <a:pt x="56" y="3"/>
                      <a:pt x="60" y="3"/>
                      <a:pt x="63" y="2"/>
                    </a:cubicBezTo>
                    <a:cubicBezTo>
                      <a:pt x="64" y="2"/>
                      <a:pt x="64" y="2"/>
                      <a:pt x="65" y="2"/>
                    </a:cubicBezTo>
                    <a:cubicBezTo>
                      <a:pt x="70" y="2"/>
                      <a:pt x="74" y="2"/>
                      <a:pt x="79" y="1"/>
                    </a:cubicBezTo>
                    <a:cubicBezTo>
                      <a:pt x="82" y="0"/>
                      <a:pt x="85" y="0"/>
                      <a:pt x="85" y="4"/>
                    </a:cubicBezTo>
                    <a:cubicBezTo>
                      <a:pt x="78" y="6"/>
                      <a:pt x="71" y="7"/>
                      <a:pt x="64" y="8"/>
                    </a:cubicBezTo>
                    <a:close/>
                  </a:path>
                </a:pathLst>
              </a:custGeom>
              <a:solidFill>
                <a:srgbClr val="AE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6" name="Freeform 187">
                <a:extLst>
                  <a:ext uri="{FF2B5EF4-FFF2-40B4-BE49-F238E27FC236}">
                    <a16:creationId xmlns:a16="http://schemas.microsoft.com/office/drawing/2014/main" id="{52D62BA4-1FBE-12A2-B8C2-14882DA6A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1360"/>
                <a:ext cx="248" cy="48"/>
              </a:xfrm>
              <a:custGeom>
                <a:avLst/>
                <a:gdLst>
                  <a:gd name="T0" fmla="*/ 57 w 58"/>
                  <a:gd name="T1" fmla="*/ 8 h 11"/>
                  <a:gd name="T2" fmla="*/ 56 w 58"/>
                  <a:gd name="T3" fmla="*/ 8 h 11"/>
                  <a:gd name="T4" fmla="*/ 7 w 58"/>
                  <a:gd name="T5" fmla="*/ 9 h 11"/>
                  <a:gd name="T6" fmla="*/ 4 w 58"/>
                  <a:gd name="T7" fmla="*/ 7 h 11"/>
                  <a:gd name="T8" fmla="*/ 5 w 58"/>
                  <a:gd name="T9" fmla="*/ 0 h 11"/>
                  <a:gd name="T10" fmla="*/ 30 w 58"/>
                  <a:gd name="T11" fmla="*/ 5 h 11"/>
                  <a:gd name="T12" fmla="*/ 39 w 58"/>
                  <a:gd name="T13" fmla="*/ 5 h 11"/>
                  <a:gd name="T14" fmla="*/ 48 w 58"/>
                  <a:gd name="T15" fmla="*/ 5 h 11"/>
                  <a:gd name="T16" fmla="*/ 57 w 58"/>
                  <a:gd name="T17" fmla="*/ 7 h 11"/>
                  <a:gd name="T18" fmla="*/ 57 w 58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1">
                    <a:moveTo>
                      <a:pt x="57" y="8"/>
                    </a:moveTo>
                    <a:cubicBezTo>
                      <a:pt x="57" y="8"/>
                      <a:pt x="57" y="8"/>
                      <a:pt x="56" y="8"/>
                    </a:cubicBezTo>
                    <a:cubicBezTo>
                      <a:pt x="40" y="10"/>
                      <a:pt x="24" y="11"/>
                      <a:pt x="7" y="9"/>
                    </a:cubicBezTo>
                    <a:cubicBezTo>
                      <a:pt x="6" y="9"/>
                      <a:pt x="5" y="8"/>
                      <a:pt x="4" y="7"/>
                    </a:cubicBezTo>
                    <a:cubicBezTo>
                      <a:pt x="4" y="5"/>
                      <a:pt x="0" y="2"/>
                      <a:pt x="5" y="0"/>
                    </a:cubicBezTo>
                    <a:cubicBezTo>
                      <a:pt x="13" y="4"/>
                      <a:pt x="21" y="5"/>
                      <a:pt x="30" y="5"/>
                    </a:cubicBezTo>
                    <a:cubicBezTo>
                      <a:pt x="33" y="4"/>
                      <a:pt x="36" y="2"/>
                      <a:pt x="39" y="5"/>
                    </a:cubicBezTo>
                    <a:cubicBezTo>
                      <a:pt x="42" y="5"/>
                      <a:pt x="45" y="5"/>
                      <a:pt x="48" y="5"/>
                    </a:cubicBezTo>
                    <a:cubicBezTo>
                      <a:pt x="51" y="7"/>
                      <a:pt x="54" y="5"/>
                      <a:pt x="57" y="7"/>
                    </a:cubicBezTo>
                    <a:cubicBezTo>
                      <a:pt x="58" y="7"/>
                      <a:pt x="58" y="8"/>
                      <a:pt x="57" y="8"/>
                    </a:cubicBezTo>
                    <a:close/>
                  </a:path>
                </a:pathLst>
              </a:custGeom>
              <a:solidFill>
                <a:srgbClr val="68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7" name="Freeform 188">
                <a:extLst>
                  <a:ext uri="{FF2B5EF4-FFF2-40B4-BE49-F238E27FC236}">
                    <a16:creationId xmlns:a16="http://schemas.microsoft.com/office/drawing/2014/main" id="{EC337E8F-F5A1-453A-7EB8-B714D392A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1248"/>
                <a:ext cx="128" cy="78"/>
              </a:xfrm>
              <a:custGeom>
                <a:avLst/>
                <a:gdLst>
                  <a:gd name="T0" fmla="*/ 29 w 30"/>
                  <a:gd name="T1" fmla="*/ 0 h 18"/>
                  <a:gd name="T2" fmla="*/ 28 w 30"/>
                  <a:gd name="T3" fmla="*/ 17 h 18"/>
                  <a:gd name="T4" fmla="*/ 28 w 30"/>
                  <a:gd name="T5" fmla="*/ 8 h 18"/>
                  <a:gd name="T6" fmla="*/ 25 w 30"/>
                  <a:gd name="T7" fmla="*/ 8 h 18"/>
                  <a:gd name="T8" fmla="*/ 11 w 30"/>
                  <a:gd name="T9" fmla="*/ 16 h 18"/>
                  <a:gd name="T10" fmla="*/ 0 w 30"/>
                  <a:gd name="T11" fmla="*/ 14 h 18"/>
                  <a:gd name="T12" fmla="*/ 6 w 30"/>
                  <a:gd name="T13" fmla="*/ 9 h 18"/>
                  <a:gd name="T14" fmla="*/ 29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29" y="0"/>
                    </a:moveTo>
                    <a:cubicBezTo>
                      <a:pt x="29" y="5"/>
                      <a:pt x="30" y="11"/>
                      <a:pt x="28" y="17"/>
                    </a:cubicBezTo>
                    <a:cubicBezTo>
                      <a:pt x="28" y="14"/>
                      <a:pt x="28" y="11"/>
                      <a:pt x="28" y="8"/>
                    </a:cubicBezTo>
                    <a:cubicBezTo>
                      <a:pt x="27" y="7"/>
                      <a:pt x="26" y="8"/>
                      <a:pt x="25" y="8"/>
                    </a:cubicBezTo>
                    <a:cubicBezTo>
                      <a:pt x="20" y="11"/>
                      <a:pt x="16" y="14"/>
                      <a:pt x="11" y="16"/>
                    </a:cubicBezTo>
                    <a:cubicBezTo>
                      <a:pt x="7" y="18"/>
                      <a:pt x="3" y="18"/>
                      <a:pt x="0" y="14"/>
                    </a:cubicBezTo>
                    <a:cubicBezTo>
                      <a:pt x="2" y="12"/>
                      <a:pt x="4" y="11"/>
                      <a:pt x="6" y="9"/>
                    </a:cubicBezTo>
                    <a:cubicBezTo>
                      <a:pt x="13" y="5"/>
                      <a:pt x="21" y="1"/>
                      <a:pt x="29" y="0"/>
                    </a:cubicBezTo>
                    <a:close/>
                  </a:path>
                </a:pathLst>
              </a:custGeom>
              <a:solidFill>
                <a:srgbClr val="A39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8" name="Freeform 189">
                <a:extLst>
                  <a:ext uri="{FF2B5EF4-FFF2-40B4-BE49-F238E27FC236}">
                    <a16:creationId xmlns:a16="http://schemas.microsoft.com/office/drawing/2014/main" id="{09E820EB-8D94-C19E-423A-EE22DD3CC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1270"/>
                <a:ext cx="141" cy="86"/>
              </a:xfrm>
              <a:custGeom>
                <a:avLst/>
                <a:gdLst>
                  <a:gd name="T0" fmla="*/ 4 w 33"/>
                  <a:gd name="T1" fmla="*/ 9 h 20"/>
                  <a:gd name="T2" fmla="*/ 23 w 33"/>
                  <a:gd name="T3" fmla="*/ 5 h 20"/>
                  <a:gd name="T4" fmla="*/ 30 w 33"/>
                  <a:gd name="T5" fmla="*/ 1 h 20"/>
                  <a:gd name="T6" fmla="*/ 32 w 33"/>
                  <a:gd name="T7" fmla="*/ 3 h 20"/>
                  <a:gd name="T8" fmla="*/ 16 w 33"/>
                  <a:gd name="T9" fmla="*/ 17 h 20"/>
                  <a:gd name="T10" fmla="*/ 10 w 33"/>
                  <a:gd name="T11" fmla="*/ 19 h 20"/>
                  <a:gd name="T12" fmla="*/ 5 w 33"/>
                  <a:gd name="T13" fmla="*/ 16 h 20"/>
                  <a:gd name="T14" fmla="*/ 4 w 33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0">
                    <a:moveTo>
                      <a:pt x="4" y="9"/>
                    </a:moveTo>
                    <a:cubicBezTo>
                      <a:pt x="11" y="13"/>
                      <a:pt x="17" y="8"/>
                      <a:pt x="23" y="5"/>
                    </a:cubicBezTo>
                    <a:cubicBezTo>
                      <a:pt x="25" y="4"/>
                      <a:pt x="28" y="3"/>
                      <a:pt x="30" y="1"/>
                    </a:cubicBezTo>
                    <a:cubicBezTo>
                      <a:pt x="33" y="0"/>
                      <a:pt x="31" y="3"/>
                      <a:pt x="32" y="3"/>
                    </a:cubicBezTo>
                    <a:cubicBezTo>
                      <a:pt x="25" y="6"/>
                      <a:pt x="19" y="9"/>
                      <a:pt x="16" y="17"/>
                    </a:cubicBezTo>
                    <a:cubicBezTo>
                      <a:pt x="15" y="20"/>
                      <a:pt x="13" y="20"/>
                      <a:pt x="10" y="19"/>
                    </a:cubicBezTo>
                    <a:cubicBezTo>
                      <a:pt x="8" y="18"/>
                      <a:pt x="7" y="17"/>
                      <a:pt x="5" y="16"/>
                    </a:cubicBezTo>
                    <a:cubicBezTo>
                      <a:pt x="0" y="14"/>
                      <a:pt x="0" y="12"/>
                      <a:pt x="4" y="9"/>
                    </a:cubicBezTo>
                    <a:close/>
                  </a:path>
                </a:pathLst>
              </a:custGeom>
              <a:solidFill>
                <a:srgbClr val="827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9" name="Freeform 190">
                <a:extLst>
                  <a:ext uri="{FF2B5EF4-FFF2-40B4-BE49-F238E27FC236}">
                    <a16:creationId xmlns:a16="http://schemas.microsoft.com/office/drawing/2014/main" id="{F36D82B2-04C7-C987-3C56-672269F2C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365"/>
                <a:ext cx="124" cy="51"/>
              </a:xfrm>
              <a:custGeom>
                <a:avLst/>
                <a:gdLst>
                  <a:gd name="T0" fmla="*/ 26 w 29"/>
                  <a:gd name="T1" fmla="*/ 6 h 12"/>
                  <a:gd name="T2" fmla="*/ 28 w 29"/>
                  <a:gd name="T3" fmla="*/ 7 h 12"/>
                  <a:gd name="T4" fmla="*/ 29 w 29"/>
                  <a:gd name="T5" fmla="*/ 8 h 12"/>
                  <a:gd name="T6" fmla="*/ 28 w 29"/>
                  <a:gd name="T7" fmla="*/ 9 h 12"/>
                  <a:gd name="T8" fmla="*/ 25 w 29"/>
                  <a:gd name="T9" fmla="*/ 9 h 12"/>
                  <a:gd name="T10" fmla="*/ 8 w 29"/>
                  <a:gd name="T11" fmla="*/ 12 h 12"/>
                  <a:gd name="T12" fmla="*/ 7 w 29"/>
                  <a:gd name="T13" fmla="*/ 12 h 12"/>
                  <a:gd name="T14" fmla="*/ 2 w 29"/>
                  <a:gd name="T15" fmla="*/ 6 h 12"/>
                  <a:gd name="T16" fmla="*/ 13 w 29"/>
                  <a:gd name="T17" fmla="*/ 2 h 12"/>
                  <a:gd name="T18" fmla="*/ 26 w 29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2">
                    <a:moveTo>
                      <a:pt x="26" y="6"/>
                    </a:moveTo>
                    <a:cubicBezTo>
                      <a:pt x="27" y="6"/>
                      <a:pt x="28" y="6"/>
                      <a:pt x="28" y="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28" y="9"/>
                      <a:pt x="28" y="9"/>
                    </a:cubicBezTo>
                    <a:cubicBezTo>
                      <a:pt x="27" y="9"/>
                      <a:pt x="26" y="9"/>
                      <a:pt x="25" y="9"/>
                    </a:cubicBezTo>
                    <a:cubicBezTo>
                      <a:pt x="19" y="8"/>
                      <a:pt x="13" y="6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5" y="10"/>
                      <a:pt x="0" y="12"/>
                      <a:pt x="2" y="6"/>
                    </a:cubicBezTo>
                    <a:cubicBezTo>
                      <a:pt x="4" y="1"/>
                      <a:pt x="8" y="0"/>
                      <a:pt x="13" y="2"/>
                    </a:cubicBezTo>
                    <a:cubicBezTo>
                      <a:pt x="17" y="3"/>
                      <a:pt x="21" y="6"/>
                      <a:pt x="26" y="6"/>
                    </a:cubicBezTo>
                    <a:close/>
                  </a:path>
                </a:pathLst>
              </a:custGeom>
              <a:solidFill>
                <a:srgbClr val="827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0" name="Freeform 191">
                <a:extLst>
                  <a:ext uri="{FF2B5EF4-FFF2-40B4-BE49-F238E27FC236}">
                    <a16:creationId xmlns:a16="http://schemas.microsoft.com/office/drawing/2014/main" id="{EFF630D8-177C-3E99-A6A0-93DDE2D1B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386"/>
                <a:ext cx="73" cy="35"/>
              </a:xfrm>
              <a:custGeom>
                <a:avLst/>
                <a:gdLst>
                  <a:gd name="T0" fmla="*/ 0 w 17"/>
                  <a:gd name="T1" fmla="*/ 7 h 8"/>
                  <a:gd name="T2" fmla="*/ 9 w 17"/>
                  <a:gd name="T3" fmla="*/ 2 h 8"/>
                  <a:gd name="T4" fmla="*/ 17 w 17"/>
                  <a:gd name="T5" fmla="*/ 4 h 8"/>
                  <a:gd name="T6" fmla="*/ 6 w 17"/>
                  <a:gd name="T7" fmla="*/ 8 h 8"/>
                  <a:gd name="T8" fmla="*/ 0 w 1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7"/>
                    </a:moveTo>
                    <a:cubicBezTo>
                      <a:pt x="1" y="2"/>
                      <a:pt x="4" y="0"/>
                      <a:pt x="9" y="2"/>
                    </a:cubicBezTo>
                    <a:cubicBezTo>
                      <a:pt x="11" y="3"/>
                      <a:pt x="14" y="1"/>
                      <a:pt x="17" y="4"/>
                    </a:cubicBezTo>
                    <a:cubicBezTo>
                      <a:pt x="12" y="3"/>
                      <a:pt x="8" y="4"/>
                      <a:pt x="6" y="8"/>
                    </a:cubicBezTo>
                    <a:cubicBezTo>
                      <a:pt x="4" y="8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94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1" name="Freeform 192">
                <a:extLst>
                  <a:ext uri="{FF2B5EF4-FFF2-40B4-BE49-F238E27FC236}">
                    <a16:creationId xmlns:a16="http://schemas.microsoft.com/office/drawing/2014/main" id="{7523F90A-C51E-A714-8B81-A6E4E6D95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1175"/>
                <a:ext cx="188" cy="181"/>
              </a:xfrm>
              <a:custGeom>
                <a:avLst/>
                <a:gdLst>
                  <a:gd name="T0" fmla="*/ 21 w 44"/>
                  <a:gd name="T1" fmla="*/ 4 h 42"/>
                  <a:gd name="T2" fmla="*/ 36 w 44"/>
                  <a:gd name="T3" fmla="*/ 9 h 42"/>
                  <a:gd name="T4" fmla="*/ 38 w 44"/>
                  <a:gd name="T5" fmla="*/ 26 h 42"/>
                  <a:gd name="T6" fmla="*/ 9 w 44"/>
                  <a:gd name="T7" fmla="*/ 42 h 42"/>
                  <a:gd name="T8" fmla="*/ 8 w 44"/>
                  <a:gd name="T9" fmla="*/ 34 h 42"/>
                  <a:gd name="T10" fmla="*/ 21 w 44"/>
                  <a:gd name="T11" fmla="*/ 25 h 42"/>
                  <a:gd name="T12" fmla="*/ 19 w 44"/>
                  <a:gd name="T13" fmla="*/ 13 h 42"/>
                  <a:gd name="T14" fmla="*/ 5 w 44"/>
                  <a:gd name="T15" fmla="*/ 10 h 42"/>
                  <a:gd name="T16" fmla="*/ 3 w 44"/>
                  <a:gd name="T17" fmla="*/ 7 h 42"/>
                  <a:gd name="T18" fmla="*/ 2 w 44"/>
                  <a:gd name="T19" fmla="*/ 2 h 42"/>
                  <a:gd name="T20" fmla="*/ 9 w 44"/>
                  <a:gd name="T21" fmla="*/ 2 h 42"/>
                  <a:gd name="T22" fmla="*/ 21 w 44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4"/>
                    </a:moveTo>
                    <a:cubicBezTo>
                      <a:pt x="26" y="5"/>
                      <a:pt x="31" y="6"/>
                      <a:pt x="36" y="9"/>
                    </a:cubicBezTo>
                    <a:cubicBezTo>
                      <a:pt x="43" y="13"/>
                      <a:pt x="44" y="19"/>
                      <a:pt x="38" y="26"/>
                    </a:cubicBezTo>
                    <a:cubicBezTo>
                      <a:pt x="30" y="34"/>
                      <a:pt x="20" y="38"/>
                      <a:pt x="9" y="42"/>
                    </a:cubicBezTo>
                    <a:cubicBezTo>
                      <a:pt x="5" y="40"/>
                      <a:pt x="8" y="37"/>
                      <a:pt x="8" y="34"/>
                    </a:cubicBezTo>
                    <a:cubicBezTo>
                      <a:pt x="12" y="31"/>
                      <a:pt x="17" y="29"/>
                      <a:pt x="21" y="25"/>
                    </a:cubicBezTo>
                    <a:cubicBezTo>
                      <a:pt x="27" y="20"/>
                      <a:pt x="26" y="16"/>
                      <a:pt x="19" y="13"/>
                    </a:cubicBezTo>
                    <a:cubicBezTo>
                      <a:pt x="14" y="11"/>
                      <a:pt x="10" y="10"/>
                      <a:pt x="5" y="10"/>
                    </a:cubicBezTo>
                    <a:cubicBezTo>
                      <a:pt x="4" y="9"/>
                      <a:pt x="3" y="9"/>
                      <a:pt x="3" y="7"/>
                    </a:cubicBezTo>
                    <a:cubicBezTo>
                      <a:pt x="4" y="5"/>
                      <a:pt x="0" y="4"/>
                      <a:pt x="2" y="2"/>
                    </a:cubicBezTo>
                    <a:cubicBezTo>
                      <a:pt x="4" y="0"/>
                      <a:pt x="6" y="1"/>
                      <a:pt x="9" y="2"/>
                    </a:cubicBezTo>
                    <a:cubicBezTo>
                      <a:pt x="13" y="2"/>
                      <a:pt x="17" y="3"/>
                      <a:pt x="21" y="4"/>
                    </a:cubicBezTo>
                    <a:close/>
                  </a:path>
                </a:pathLst>
              </a:custGeom>
              <a:solidFill>
                <a:srgbClr val="A49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2" name="Freeform 193">
                <a:extLst>
                  <a:ext uri="{FF2B5EF4-FFF2-40B4-BE49-F238E27FC236}">
                    <a16:creationId xmlns:a16="http://schemas.microsoft.com/office/drawing/2014/main" id="{53268C59-84E4-8785-8648-26914F216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179"/>
                <a:ext cx="141" cy="177"/>
              </a:xfrm>
              <a:custGeom>
                <a:avLst/>
                <a:gdLst>
                  <a:gd name="T0" fmla="*/ 24 w 33"/>
                  <a:gd name="T1" fmla="*/ 2 h 41"/>
                  <a:gd name="T2" fmla="*/ 26 w 33"/>
                  <a:gd name="T3" fmla="*/ 6 h 41"/>
                  <a:gd name="T4" fmla="*/ 32 w 33"/>
                  <a:gd name="T5" fmla="*/ 16 h 41"/>
                  <a:gd name="T6" fmla="*/ 32 w 33"/>
                  <a:gd name="T7" fmla="*/ 19 h 41"/>
                  <a:gd name="T8" fmla="*/ 32 w 33"/>
                  <a:gd name="T9" fmla="*/ 27 h 41"/>
                  <a:gd name="T10" fmla="*/ 25 w 33"/>
                  <a:gd name="T11" fmla="*/ 33 h 41"/>
                  <a:gd name="T12" fmla="*/ 2 w 33"/>
                  <a:gd name="T13" fmla="*/ 41 h 41"/>
                  <a:gd name="T14" fmla="*/ 6 w 33"/>
                  <a:gd name="T15" fmla="*/ 31 h 41"/>
                  <a:gd name="T16" fmla="*/ 9 w 33"/>
                  <a:gd name="T17" fmla="*/ 20 h 41"/>
                  <a:gd name="T18" fmla="*/ 9 w 33"/>
                  <a:gd name="T19" fmla="*/ 17 h 41"/>
                  <a:gd name="T20" fmla="*/ 20 w 33"/>
                  <a:gd name="T21" fmla="*/ 2 h 41"/>
                  <a:gd name="T22" fmla="*/ 24 w 33"/>
                  <a:gd name="T2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24" y="2"/>
                    </a:moveTo>
                    <a:cubicBezTo>
                      <a:pt x="25" y="3"/>
                      <a:pt x="25" y="5"/>
                      <a:pt x="26" y="6"/>
                    </a:cubicBezTo>
                    <a:cubicBezTo>
                      <a:pt x="29" y="9"/>
                      <a:pt x="31" y="12"/>
                      <a:pt x="32" y="16"/>
                    </a:cubicBezTo>
                    <a:cubicBezTo>
                      <a:pt x="32" y="17"/>
                      <a:pt x="32" y="18"/>
                      <a:pt x="32" y="19"/>
                    </a:cubicBezTo>
                    <a:cubicBezTo>
                      <a:pt x="33" y="22"/>
                      <a:pt x="32" y="25"/>
                      <a:pt x="32" y="27"/>
                    </a:cubicBezTo>
                    <a:cubicBezTo>
                      <a:pt x="30" y="30"/>
                      <a:pt x="27" y="32"/>
                      <a:pt x="25" y="33"/>
                    </a:cubicBezTo>
                    <a:cubicBezTo>
                      <a:pt x="17" y="37"/>
                      <a:pt x="11" y="41"/>
                      <a:pt x="2" y="41"/>
                    </a:cubicBezTo>
                    <a:cubicBezTo>
                      <a:pt x="0" y="37"/>
                      <a:pt x="3" y="34"/>
                      <a:pt x="6" y="31"/>
                    </a:cubicBezTo>
                    <a:cubicBezTo>
                      <a:pt x="9" y="28"/>
                      <a:pt x="11" y="25"/>
                      <a:pt x="9" y="20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14" y="13"/>
                      <a:pt x="16" y="7"/>
                      <a:pt x="20" y="2"/>
                    </a:cubicBezTo>
                    <a:cubicBezTo>
                      <a:pt x="21" y="1"/>
                      <a:pt x="22" y="0"/>
                      <a:pt x="24" y="2"/>
                    </a:cubicBezTo>
                    <a:close/>
                  </a:path>
                </a:pathLst>
              </a:custGeom>
              <a:solidFill>
                <a:srgbClr val="5B48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3" name="Freeform 194">
                <a:extLst>
                  <a:ext uri="{FF2B5EF4-FFF2-40B4-BE49-F238E27FC236}">
                    <a16:creationId xmlns:a16="http://schemas.microsoft.com/office/drawing/2014/main" id="{F3027574-249E-7209-F3A0-8EC2F7C5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1149"/>
                <a:ext cx="145" cy="220"/>
              </a:xfrm>
              <a:custGeom>
                <a:avLst/>
                <a:gdLst>
                  <a:gd name="T0" fmla="*/ 34 w 34"/>
                  <a:gd name="T1" fmla="*/ 9 h 51"/>
                  <a:gd name="T2" fmla="*/ 28 w 34"/>
                  <a:gd name="T3" fmla="*/ 14 h 51"/>
                  <a:gd name="T4" fmla="*/ 21 w 34"/>
                  <a:gd name="T5" fmla="*/ 23 h 51"/>
                  <a:gd name="T6" fmla="*/ 21 w 34"/>
                  <a:gd name="T7" fmla="*/ 28 h 51"/>
                  <a:gd name="T8" fmla="*/ 18 w 34"/>
                  <a:gd name="T9" fmla="*/ 38 h 51"/>
                  <a:gd name="T10" fmla="*/ 12 w 34"/>
                  <a:gd name="T11" fmla="*/ 48 h 51"/>
                  <a:gd name="T12" fmla="*/ 2 w 34"/>
                  <a:gd name="T13" fmla="*/ 51 h 51"/>
                  <a:gd name="T14" fmla="*/ 5 w 34"/>
                  <a:gd name="T15" fmla="*/ 42 h 51"/>
                  <a:gd name="T16" fmla="*/ 12 w 34"/>
                  <a:gd name="T17" fmla="*/ 30 h 51"/>
                  <a:gd name="T18" fmla="*/ 14 w 34"/>
                  <a:gd name="T19" fmla="*/ 25 h 51"/>
                  <a:gd name="T20" fmla="*/ 22 w 34"/>
                  <a:gd name="T21" fmla="*/ 9 h 51"/>
                  <a:gd name="T22" fmla="*/ 27 w 34"/>
                  <a:gd name="T23" fmla="*/ 0 h 51"/>
                  <a:gd name="T24" fmla="*/ 34 w 34"/>
                  <a:gd name="T2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1">
                    <a:moveTo>
                      <a:pt x="34" y="9"/>
                    </a:moveTo>
                    <a:cubicBezTo>
                      <a:pt x="31" y="9"/>
                      <a:pt x="30" y="11"/>
                      <a:pt x="28" y="14"/>
                    </a:cubicBezTo>
                    <a:cubicBezTo>
                      <a:pt x="26" y="17"/>
                      <a:pt x="25" y="21"/>
                      <a:pt x="21" y="23"/>
                    </a:cubicBezTo>
                    <a:cubicBezTo>
                      <a:pt x="19" y="24"/>
                      <a:pt x="20" y="26"/>
                      <a:pt x="21" y="28"/>
                    </a:cubicBezTo>
                    <a:cubicBezTo>
                      <a:pt x="23" y="32"/>
                      <a:pt x="22" y="35"/>
                      <a:pt x="18" y="38"/>
                    </a:cubicBezTo>
                    <a:cubicBezTo>
                      <a:pt x="15" y="41"/>
                      <a:pt x="12" y="43"/>
                      <a:pt x="12" y="48"/>
                    </a:cubicBezTo>
                    <a:cubicBezTo>
                      <a:pt x="9" y="50"/>
                      <a:pt x="6" y="51"/>
                      <a:pt x="2" y="51"/>
                    </a:cubicBezTo>
                    <a:cubicBezTo>
                      <a:pt x="0" y="47"/>
                      <a:pt x="3" y="44"/>
                      <a:pt x="5" y="42"/>
                    </a:cubicBezTo>
                    <a:cubicBezTo>
                      <a:pt x="9" y="39"/>
                      <a:pt x="12" y="35"/>
                      <a:pt x="12" y="30"/>
                    </a:cubicBezTo>
                    <a:cubicBezTo>
                      <a:pt x="12" y="28"/>
                      <a:pt x="13" y="26"/>
                      <a:pt x="14" y="25"/>
                    </a:cubicBezTo>
                    <a:cubicBezTo>
                      <a:pt x="19" y="21"/>
                      <a:pt x="21" y="15"/>
                      <a:pt x="22" y="9"/>
                    </a:cubicBezTo>
                    <a:cubicBezTo>
                      <a:pt x="23" y="6"/>
                      <a:pt x="22" y="2"/>
                      <a:pt x="27" y="0"/>
                    </a:cubicBezTo>
                    <a:cubicBezTo>
                      <a:pt x="30" y="2"/>
                      <a:pt x="32" y="6"/>
                      <a:pt x="34" y="9"/>
                    </a:cubicBezTo>
                    <a:close/>
                  </a:path>
                </a:pathLst>
              </a:custGeom>
              <a:solidFill>
                <a:srgbClr val="72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4" name="Freeform 195">
                <a:extLst>
                  <a:ext uri="{FF2B5EF4-FFF2-40B4-BE49-F238E27FC236}">
                    <a16:creationId xmlns:a16="http://schemas.microsoft.com/office/drawing/2014/main" id="{3051A934-FE08-AEDD-7FA3-8793CD9F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1128"/>
                <a:ext cx="133" cy="250"/>
              </a:xfrm>
              <a:custGeom>
                <a:avLst/>
                <a:gdLst>
                  <a:gd name="T0" fmla="*/ 31 w 31"/>
                  <a:gd name="T1" fmla="*/ 5 h 58"/>
                  <a:gd name="T2" fmla="*/ 27 w 31"/>
                  <a:gd name="T3" fmla="*/ 14 h 58"/>
                  <a:gd name="T4" fmla="*/ 18 w 31"/>
                  <a:gd name="T5" fmla="*/ 31 h 58"/>
                  <a:gd name="T6" fmla="*/ 17 w 31"/>
                  <a:gd name="T7" fmla="*/ 33 h 58"/>
                  <a:gd name="T8" fmla="*/ 6 w 31"/>
                  <a:gd name="T9" fmla="*/ 55 h 58"/>
                  <a:gd name="T10" fmla="*/ 0 w 31"/>
                  <a:gd name="T11" fmla="*/ 56 h 58"/>
                  <a:gd name="T12" fmla="*/ 8 w 31"/>
                  <a:gd name="T13" fmla="*/ 46 h 58"/>
                  <a:gd name="T14" fmla="*/ 10 w 31"/>
                  <a:gd name="T15" fmla="*/ 39 h 58"/>
                  <a:gd name="T16" fmla="*/ 13 w 31"/>
                  <a:gd name="T17" fmla="*/ 32 h 58"/>
                  <a:gd name="T18" fmla="*/ 25 w 31"/>
                  <a:gd name="T19" fmla="*/ 5 h 58"/>
                  <a:gd name="T20" fmla="*/ 26 w 31"/>
                  <a:gd name="T21" fmla="*/ 0 h 58"/>
                  <a:gd name="T22" fmla="*/ 31 w 31"/>
                  <a:gd name="T23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58">
                    <a:moveTo>
                      <a:pt x="31" y="5"/>
                    </a:moveTo>
                    <a:cubicBezTo>
                      <a:pt x="28" y="8"/>
                      <a:pt x="28" y="11"/>
                      <a:pt x="27" y="14"/>
                    </a:cubicBezTo>
                    <a:cubicBezTo>
                      <a:pt x="27" y="21"/>
                      <a:pt x="24" y="27"/>
                      <a:pt x="18" y="31"/>
                    </a:cubicBezTo>
                    <a:cubicBezTo>
                      <a:pt x="18" y="32"/>
                      <a:pt x="17" y="32"/>
                      <a:pt x="17" y="33"/>
                    </a:cubicBezTo>
                    <a:cubicBezTo>
                      <a:pt x="19" y="43"/>
                      <a:pt x="9" y="47"/>
                      <a:pt x="6" y="55"/>
                    </a:cubicBezTo>
                    <a:cubicBezTo>
                      <a:pt x="4" y="57"/>
                      <a:pt x="2" y="58"/>
                      <a:pt x="0" y="56"/>
                    </a:cubicBezTo>
                    <a:cubicBezTo>
                      <a:pt x="2" y="52"/>
                      <a:pt x="4" y="49"/>
                      <a:pt x="8" y="46"/>
                    </a:cubicBezTo>
                    <a:cubicBezTo>
                      <a:pt x="10" y="44"/>
                      <a:pt x="11" y="41"/>
                      <a:pt x="10" y="39"/>
                    </a:cubicBezTo>
                    <a:cubicBezTo>
                      <a:pt x="9" y="35"/>
                      <a:pt x="11" y="34"/>
                      <a:pt x="13" y="32"/>
                    </a:cubicBezTo>
                    <a:cubicBezTo>
                      <a:pt x="22" y="25"/>
                      <a:pt x="24" y="16"/>
                      <a:pt x="25" y="5"/>
                    </a:cubicBezTo>
                    <a:cubicBezTo>
                      <a:pt x="25" y="3"/>
                      <a:pt x="24" y="1"/>
                      <a:pt x="26" y="0"/>
                    </a:cubicBezTo>
                    <a:cubicBezTo>
                      <a:pt x="27" y="2"/>
                      <a:pt x="29" y="3"/>
                      <a:pt x="31" y="5"/>
                    </a:cubicBezTo>
                    <a:close/>
                  </a:path>
                </a:pathLst>
              </a:custGeom>
              <a:solidFill>
                <a:srgbClr val="896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5" name="Freeform 196">
                <a:extLst>
                  <a:ext uri="{FF2B5EF4-FFF2-40B4-BE49-F238E27FC236}">
                    <a16:creationId xmlns:a16="http://schemas.microsoft.com/office/drawing/2014/main" id="{B5FC56B7-DF81-2CED-3045-EA110750A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" y="1205"/>
                <a:ext cx="94" cy="112"/>
              </a:xfrm>
              <a:custGeom>
                <a:avLst/>
                <a:gdLst>
                  <a:gd name="T0" fmla="*/ 5 w 22"/>
                  <a:gd name="T1" fmla="*/ 21 h 26"/>
                  <a:gd name="T2" fmla="*/ 5 w 22"/>
                  <a:gd name="T3" fmla="*/ 13 h 26"/>
                  <a:gd name="T4" fmla="*/ 7 w 22"/>
                  <a:gd name="T5" fmla="*/ 15 h 26"/>
                  <a:gd name="T6" fmla="*/ 5 w 22"/>
                  <a:gd name="T7" fmla="*/ 10 h 26"/>
                  <a:gd name="T8" fmla="*/ 0 w 22"/>
                  <a:gd name="T9" fmla="*/ 0 h 26"/>
                  <a:gd name="T10" fmla="*/ 1 w 22"/>
                  <a:gd name="T11" fmla="*/ 0 h 26"/>
                  <a:gd name="T12" fmla="*/ 3 w 22"/>
                  <a:gd name="T13" fmla="*/ 2 h 26"/>
                  <a:gd name="T14" fmla="*/ 13 w 22"/>
                  <a:gd name="T15" fmla="*/ 5 h 26"/>
                  <a:gd name="T16" fmla="*/ 17 w 22"/>
                  <a:gd name="T17" fmla="*/ 20 h 26"/>
                  <a:gd name="T18" fmla="*/ 6 w 22"/>
                  <a:gd name="T19" fmla="*/ 25 h 26"/>
                  <a:gd name="T20" fmla="*/ 5 w 22"/>
                  <a:gd name="T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6">
                    <a:moveTo>
                      <a:pt x="5" y="21"/>
                    </a:moveTo>
                    <a:cubicBezTo>
                      <a:pt x="4" y="18"/>
                      <a:pt x="5" y="15"/>
                      <a:pt x="5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7" y="13"/>
                      <a:pt x="6" y="12"/>
                      <a:pt x="5" y="10"/>
                    </a:cubicBezTo>
                    <a:cubicBezTo>
                      <a:pt x="3" y="7"/>
                      <a:pt x="1" y="4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6" y="3"/>
                      <a:pt x="10" y="3"/>
                      <a:pt x="13" y="5"/>
                    </a:cubicBezTo>
                    <a:cubicBezTo>
                      <a:pt x="21" y="8"/>
                      <a:pt x="22" y="14"/>
                      <a:pt x="17" y="20"/>
                    </a:cubicBezTo>
                    <a:cubicBezTo>
                      <a:pt x="14" y="22"/>
                      <a:pt x="11" y="26"/>
                      <a:pt x="6" y="25"/>
                    </a:cubicBezTo>
                    <a:cubicBezTo>
                      <a:pt x="5" y="24"/>
                      <a:pt x="6" y="22"/>
                      <a:pt x="5" y="21"/>
                    </a:cubicBezTo>
                    <a:close/>
                  </a:path>
                </a:pathLst>
              </a:custGeom>
              <a:solidFill>
                <a:srgbClr val="5D5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6" name="Freeform 197">
                <a:extLst>
                  <a:ext uri="{FF2B5EF4-FFF2-40B4-BE49-F238E27FC236}">
                    <a16:creationId xmlns:a16="http://schemas.microsoft.com/office/drawing/2014/main" id="{E402803A-A096-775C-BCA9-4915EC4A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278"/>
                <a:ext cx="158" cy="138"/>
              </a:xfrm>
              <a:custGeom>
                <a:avLst/>
                <a:gdLst>
                  <a:gd name="T0" fmla="*/ 34 w 37"/>
                  <a:gd name="T1" fmla="*/ 24 h 32"/>
                  <a:gd name="T2" fmla="*/ 23 w 37"/>
                  <a:gd name="T3" fmla="*/ 30 h 32"/>
                  <a:gd name="T4" fmla="*/ 14 w 37"/>
                  <a:gd name="T5" fmla="*/ 31 h 32"/>
                  <a:gd name="T6" fmla="*/ 12 w 37"/>
                  <a:gd name="T7" fmla="*/ 29 h 32"/>
                  <a:gd name="T8" fmla="*/ 7 w 37"/>
                  <a:gd name="T9" fmla="*/ 24 h 32"/>
                  <a:gd name="T10" fmla="*/ 4 w 37"/>
                  <a:gd name="T11" fmla="*/ 29 h 32"/>
                  <a:gd name="T12" fmla="*/ 1 w 37"/>
                  <a:gd name="T13" fmla="*/ 29 h 32"/>
                  <a:gd name="T14" fmla="*/ 0 w 37"/>
                  <a:gd name="T15" fmla="*/ 28 h 32"/>
                  <a:gd name="T16" fmla="*/ 3 w 37"/>
                  <a:gd name="T17" fmla="*/ 21 h 32"/>
                  <a:gd name="T18" fmla="*/ 10 w 37"/>
                  <a:gd name="T19" fmla="*/ 15 h 32"/>
                  <a:gd name="T20" fmla="*/ 22 w 37"/>
                  <a:gd name="T21" fmla="*/ 3 h 32"/>
                  <a:gd name="T22" fmla="*/ 28 w 37"/>
                  <a:gd name="T23" fmla="*/ 1 h 32"/>
                  <a:gd name="T24" fmla="*/ 33 w 37"/>
                  <a:gd name="T25" fmla="*/ 3 h 32"/>
                  <a:gd name="T26" fmla="*/ 34 w 37"/>
                  <a:gd name="T2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2">
                    <a:moveTo>
                      <a:pt x="34" y="24"/>
                    </a:moveTo>
                    <a:cubicBezTo>
                      <a:pt x="33" y="30"/>
                      <a:pt x="29" y="32"/>
                      <a:pt x="23" y="30"/>
                    </a:cubicBezTo>
                    <a:cubicBezTo>
                      <a:pt x="20" y="29"/>
                      <a:pt x="16" y="24"/>
                      <a:pt x="14" y="31"/>
                    </a:cubicBezTo>
                    <a:cubicBezTo>
                      <a:pt x="14" y="32"/>
                      <a:pt x="13" y="30"/>
                      <a:pt x="12" y="29"/>
                    </a:cubicBezTo>
                    <a:cubicBezTo>
                      <a:pt x="9" y="29"/>
                      <a:pt x="8" y="26"/>
                      <a:pt x="7" y="24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3" y="30"/>
                      <a:pt x="2" y="30"/>
                      <a:pt x="1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25"/>
                      <a:pt x="0" y="22"/>
                      <a:pt x="3" y="21"/>
                    </a:cubicBezTo>
                    <a:cubicBezTo>
                      <a:pt x="7" y="21"/>
                      <a:pt x="9" y="19"/>
                      <a:pt x="10" y="15"/>
                    </a:cubicBezTo>
                    <a:cubicBezTo>
                      <a:pt x="11" y="9"/>
                      <a:pt x="15" y="4"/>
                      <a:pt x="22" y="3"/>
                    </a:cubicBezTo>
                    <a:cubicBezTo>
                      <a:pt x="24" y="3"/>
                      <a:pt x="26" y="2"/>
                      <a:pt x="28" y="1"/>
                    </a:cubicBezTo>
                    <a:cubicBezTo>
                      <a:pt x="30" y="0"/>
                      <a:pt x="32" y="1"/>
                      <a:pt x="33" y="3"/>
                    </a:cubicBezTo>
                    <a:cubicBezTo>
                      <a:pt x="36" y="10"/>
                      <a:pt x="37" y="17"/>
                      <a:pt x="34" y="24"/>
                    </a:cubicBezTo>
                    <a:close/>
                  </a:path>
                </a:pathLst>
              </a:custGeom>
              <a:solidFill>
                <a:srgbClr val="182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7" name="Freeform 198">
                <a:extLst>
                  <a:ext uri="{FF2B5EF4-FFF2-40B4-BE49-F238E27FC236}">
                    <a16:creationId xmlns:a16="http://schemas.microsoft.com/office/drawing/2014/main" id="{3D03B9C0-785A-6141-BD16-8408B745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248"/>
                <a:ext cx="120" cy="134"/>
              </a:xfrm>
              <a:custGeom>
                <a:avLst/>
                <a:gdLst>
                  <a:gd name="T0" fmla="*/ 19 w 28"/>
                  <a:gd name="T1" fmla="*/ 31 h 31"/>
                  <a:gd name="T2" fmla="*/ 16 w 28"/>
                  <a:gd name="T3" fmla="*/ 10 h 31"/>
                  <a:gd name="T4" fmla="*/ 13 w 28"/>
                  <a:gd name="T5" fmla="*/ 9 h 31"/>
                  <a:gd name="T6" fmla="*/ 1 w 28"/>
                  <a:gd name="T7" fmla="*/ 7 h 31"/>
                  <a:gd name="T8" fmla="*/ 1 w 28"/>
                  <a:gd name="T9" fmla="*/ 3 h 31"/>
                  <a:gd name="T10" fmla="*/ 4 w 28"/>
                  <a:gd name="T11" fmla="*/ 2 h 31"/>
                  <a:gd name="T12" fmla="*/ 8 w 28"/>
                  <a:gd name="T13" fmla="*/ 3 h 31"/>
                  <a:gd name="T14" fmla="*/ 28 w 28"/>
                  <a:gd name="T15" fmla="*/ 5 h 31"/>
                  <a:gd name="T16" fmla="*/ 26 w 28"/>
                  <a:gd name="T17" fmla="*/ 24 h 31"/>
                  <a:gd name="T18" fmla="*/ 19 w 28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1">
                    <a:moveTo>
                      <a:pt x="19" y="31"/>
                    </a:moveTo>
                    <a:cubicBezTo>
                      <a:pt x="19" y="24"/>
                      <a:pt x="20" y="17"/>
                      <a:pt x="16" y="10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8" y="10"/>
                      <a:pt x="4" y="11"/>
                      <a:pt x="1" y="7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5" y="2"/>
                      <a:pt x="7" y="3"/>
                      <a:pt x="8" y="3"/>
                    </a:cubicBezTo>
                    <a:cubicBezTo>
                      <a:pt x="15" y="0"/>
                      <a:pt x="21" y="3"/>
                      <a:pt x="28" y="5"/>
                    </a:cubicBezTo>
                    <a:cubicBezTo>
                      <a:pt x="25" y="11"/>
                      <a:pt x="28" y="18"/>
                      <a:pt x="26" y="24"/>
                    </a:cubicBezTo>
                    <a:cubicBezTo>
                      <a:pt x="25" y="28"/>
                      <a:pt x="23" y="31"/>
                      <a:pt x="19" y="31"/>
                    </a:cubicBezTo>
                    <a:close/>
                  </a:path>
                </a:pathLst>
              </a:custGeom>
              <a:solidFill>
                <a:srgbClr val="3C2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8" name="Freeform 199">
                <a:extLst>
                  <a:ext uri="{FF2B5EF4-FFF2-40B4-BE49-F238E27FC236}">
                    <a16:creationId xmlns:a16="http://schemas.microsoft.com/office/drawing/2014/main" id="{26E92462-A50A-D59E-C08A-7B0772FB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1201"/>
                <a:ext cx="111" cy="77"/>
              </a:xfrm>
              <a:custGeom>
                <a:avLst/>
                <a:gdLst>
                  <a:gd name="T0" fmla="*/ 24 w 26"/>
                  <a:gd name="T1" fmla="*/ 16 h 18"/>
                  <a:gd name="T2" fmla="*/ 19 w 26"/>
                  <a:gd name="T3" fmla="*/ 17 h 18"/>
                  <a:gd name="T4" fmla="*/ 17 w 26"/>
                  <a:gd name="T5" fmla="*/ 17 h 18"/>
                  <a:gd name="T6" fmla="*/ 4 w 26"/>
                  <a:gd name="T7" fmla="*/ 15 h 18"/>
                  <a:gd name="T8" fmla="*/ 0 w 26"/>
                  <a:gd name="T9" fmla="*/ 14 h 18"/>
                  <a:gd name="T10" fmla="*/ 0 w 26"/>
                  <a:gd name="T11" fmla="*/ 13 h 18"/>
                  <a:gd name="T12" fmla="*/ 9 w 26"/>
                  <a:gd name="T13" fmla="*/ 1 h 18"/>
                  <a:gd name="T14" fmla="*/ 18 w 26"/>
                  <a:gd name="T15" fmla="*/ 1 h 18"/>
                  <a:gd name="T16" fmla="*/ 24 w 26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24" y="16"/>
                    </a:moveTo>
                    <a:cubicBezTo>
                      <a:pt x="22" y="16"/>
                      <a:pt x="21" y="17"/>
                      <a:pt x="19" y="17"/>
                    </a:cubicBezTo>
                    <a:cubicBezTo>
                      <a:pt x="18" y="17"/>
                      <a:pt x="17" y="18"/>
                      <a:pt x="17" y="17"/>
                    </a:cubicBezTo>
                    <a:cubicBezTo>
                      <a:pt x="14" y="10"/>
                      <a:pt x="8" y="16"/>
                      <a:pt x="4" y="15"/>
                    </a:cubicBezTo>
                    <a:cubicBezTo>
                      <a:pt x="3" y="15"/>
                      <a:pt x="2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6" y="11"/>
                      <a:pt x="8" y="7"/>
                      <a:pt x="9" y="1"/>
                    </a:cubicBezTo>
                    <a:cubicBezTo>
                      <a:pt x="12" y="0"/>
                      <a:pt x="15" y="1"/>
                      <a:pt x="18" y="1"/>
                    </a:cubicBezTo>
                    <a:cubicBezTo>
                      <a:pt x="20" y="6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714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9" name="Freeform 200">
                <a:extLst>
                  <a:ext uri="{FF2B5EF4-FFF2-40B4-BE49-F238E27FC236}">
                    <a16:creationId xmlns:a16="http://schemas.microsoft.com/office/drawing/2014/main" id="{B86F6A48-F769-6868-7C2F-8E8678C1D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399"/>
                <a:ext cx="73" cy="48"/>
              </a:xfrm>
              <a:custGeom>
                <a:avLst/>
                <a:gdLst>
                  <a:gd name="T0" fmla="*/ 3 w 17"/>
                  <a:gd name="T1" fmla="*/ 1 h 11"/>
                  <a:gd name="T2" fmla="*/ 7 w 17"/>
                  <a:gd name="T3" fmla="*/ 1 h 11"/>
                  <a:gd name="T4" fmla="*/ 17 w 17"/>
                  <a:gd name="T5" fmla="*/ 5 h 11"/>
                  <a:gd name="T6" fmla="*/ 0 w 17"/>
                  <a:gd name="T7" fmla="*/ 2 h 11"/>
                  <a:gd name="T8" fmla="*/ 0 w 17"/>
                  <a:gd name="T9" fmla="*/ 1 h 11"/>
                  <a:gd name="T10" fmla="*/ 3 w 1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3" y="1"/>
                    </a:moveTo>
                    <a:cubicBezTo>
                      <a:pt x="4" y="1"/>
                      <a:pt x="6" y="1"/>
                      <a:pt x="7" y="1"/>
                    </a:cubicBezTo>
                    <a:cubicBezTo>
                      <a:pt x="11" y="2"/>
                      <a:pt x="12" y="7"/>
                      <a:pt x="17" y="5"/>
                    </a:cubicBezTo>
                    <a:cubicBezTo>
                      <a:pt x="14" y="11"/>
                      <a:pt x="6" y="9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927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10" name="Freeform 201">
                <a:extLst>
                  <a:ext uri="{FF2B5EF4-FFF2-40B4-BE49-F238E27FC236}">
                    <a16:creationId xmlns:a16="http://schemas.microsoft.com/office/drawing/2014/main" id="{D5F4D972-D8B6-5E50-3D7A-0A0FFFC10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1390"/>
                <a:ext cx="55" cy="61"/>
              </a:xfrm>
              <a:custGeom>
                <a:avLst/>
                <a:gdLst>
                  <a:gd name="T0" fmla="*/ 6 w 13"/>
                  <a:gd name="T1" fmla="*/ 13 h 14"/>
                  <a:gd name="T2" fmla="*/ 3 w 13"/>
                  <a:gd name="T3" fmla="*/ 8 h 14"/>
                  <a:gd name="T4" fmla="*/ 2 w 13"/>
                  <a:gd name="T5" fmla="*/ 3 h 14"/>
                  <a:gd name="T6" fmla="*/ 9 w 13"/>
                  <a:gd name="T7" fmla="*/ 4 h 14"/>
                  <a:gd name="T8" fmla="*/ 9 w 13"/>
                  <a:gd name="T9" fmla="*/ 4 h 14"/>
                  <a:gd name="T10" fmla="*/ 9 w 13"/>
                  <a:gd name="T11" fmla="*/ 9 h 14"/>
                  <a:gd name="T12" fmla="*/ 12 w 13"/>
                  <a:gd name="T13" fmla="*/ 12 h 14"/>
                  <a:gd name="T14" fmla="*/ 6 w 13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6" y="13"/>
                    </a:moveTo>
                    <a:cubicBezTo>
                      <a:pt x="6" y="11"/>
                      <a:pt x="6" y="9"/>
                      <a:pt x="3" y="8"/>
                    </a:cubicBezTo>
                    <a:cubicBezTo>
                      <a:pt x="2" y="7"/>
                      <a:pt x="0" y="5"/>
                      <a:pt x="2" y="3"/>
                    </a:cubicBezTo>
                    <a:cubicBezTo>
                      <a:pt x="4" y="2"/>
                      <a:pt x="7" y="0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8" y="7"/>
                      <a:pt x="9" y="9"/>
                    </a:cubicBezTo>
                    <a:cubicBezTo>
                      <a:pt x="9" y="10"/>
                      <a:pt x="13" y="9"/>
                      <a:pt x="12" y="12"/>
                    </a:cubicBezTo>
                    <a:cubicBezTo>
                      <a:pt x="11" y="14"/>
                      <a:pt x="8" y="13"/>
                      <a:pt x="6" y="13"/>
                    </a:cubicBezTo>
                    <a:close/>
                  </a:path>
                </a:pathLst>
              </a:custGeom>
              <a:solidFill>
                <a:srgbClr val="996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11" name="Freeform 202">
                <a:extLst>
                  <a:ext uri="{FF2B5EF4-FFF2-40B4-BE49-F238E27FC236}">
                    <a16:creationId xmlns:a16="http://schemas.microsoft.com/office/drawing/2014/main" id="{C172983C-B10C-96D2-CEF5-BE8789092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1179"/>
                <a:ext cx="51" cy="39"/>
              </a:xfrm>
              <a:custGeom>
                <a:avLst/>
                <a:gdLst>
                  <a:gd name="T0" fmla="*/ 12 w 12"/>
                  <a:gd name="T1" fmla="*/ 6 h 9"/>
                  <a:gd name="T2" fmla="*/ 3 w 12"/>
                  <a:gd name="T3" fmla="*/ 6 h 9"/>
                  <a:gd name="T4" fmla="*/ 0 w 12"/>
                  <a:gd name="T5" fmla="*/ 5 h 9"/>
                  <a:gd name="T6" fmla="*/ 4 w 12"/>
                  <a:gd name="T7" fmla="*/ 2 h 9"/>
                  <a:gd name="T8" fmla="*/ 12 w 12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6"/>
                    </a:moveTo>
                    <a:cubicBezTo>
                      <a:pt x="9" y="9"/>
                      <a:pt x="6" y="7"/>
                      <a:pt x="3" y="6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2" y="4"/>
                      <a:pt x="0" y="0"/>
                      <a:pt x="4" y="2"/>
                    </a:cubicBezTo>
                    <a:cubicBezTo>
                      <a:pt x="6" y="5"/>
                      <a:pt x="11" y="3"/>
                      <a:pt x="12" y="6"/>
                    </a:cubicBezTo>
                    <a:close/>
                  </a:path>
                </a:pathLst>
              </a:custGeom>
              <a:solidFill>
                <a:srgbClr val="4B4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12" name="Freeform 203">
                <a:extLst>
                  <a:ext uri="{FF2B5EF4-FFF2-40B4-BE49-F238E27FC236}">
                    <a16:creationId xmlns:a16="http://schemas.microsoft.com/office/drawing/2014/main" id="{74B25275-DDD7-5ABB-D37D-AF8C4F5A6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1" y="1218"/>
                <a:ext cx="209" cy="181"/>
              </a:xfrm>
              <a:custGeom>
                <a:avLst/>
                <a:gdLst>
                  <a:gd name="T0" fmla="*/ 13 w 49"/>
                  <a:gd name="T1" fmla="*/ 42 h 42"/>
                  <a:gd name="T2" fmla="*/ 0 w 49"/>
                  <a:gd name="T3" fmla="*/ 33 h 42"/>
                  <a:gd name="T4" fmla="*/ 33 w 49"/>
                  <a:gd name="T5" fmla="*/ 29 h 42"/>
                  <a:gd name="T6" fmla="*/ 38 w 49"/>
                  <a:gd name="T7" fmla="*/ 6 h 42"/>
                  <a:gd name="T8" fmla="*/ 32 w 49"/>
                  <a:gd name="T9" fmla="*/ 1 h 42"/>
                  <a:gd name="T10" fmla="*/ 39 w 49"/>
                  <a:gd name="T11" fmla="*/ 0 h 42"/>
                  <a:gd name="T12" fmla="*/ 45 w 49"/>
                  <a:gd name="T13" fmla="*/ 22 h 42"/>
                  <a:gd name="T14" fmla="*/ 28 w 49"/>
                  <a:gd name="T15" fmla="*/ 38 h 42"/>
                  <a:gd name="T16" fmla="*/ 13 w 49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2">
                    <a:moveTo>
                      <a:pt x="13" y="42"/>
                    </a:moveTo>
                    <a:cubicBezTo>
                      <a:pt x="8" y="40"/>
                      <a:pt x="1" y="40"/>
                      <a:pt x="0" y="33"/>
                    </a:cubicBezTo>
                    <a:cubicBezTo>
                      <a:pt x="12" y="42"/>
                      <a:pt x="20" y="41"/>
                      <a:pt x="33" y="29"/>
                    </a:cubicBezTo>
                    <a:cubicBezTo>
                      <a:pt x="43" y="25"/>
                      <a:pt x="46" y="14"/>
                      <a:pt x="38" y="6"/>
                    </a:cubicBezTo>
                    <a:cubicBezTo>
                      <a:pt x="36" y="5"/>
                      <a:pt x="34" y="3"/>
                      <a:pt x="32" y="1"/>
                    </a:cubicBezTo>
                    <a:cubicBezTo>
                      <a:pt x="34" y="0"/>
                      <a:pt x="37" y="0"/>
                      <a:pt x="39" y="0"/>
                    </a:cubicBezTo>
                    <a:cubicBezTo>
                      <a:pt x="46" y="3"/>
                      <a:pt x="49" y="14"/>
                      <a:pt x="45" y="22"/>
                    </a:cubicBezTo>
                    <a:cubicBezTo>
                      <a:pt x="41" y="29"/>
                      <a:pt x="34" y="33"/>
                      <a:pt x="28" y="38"/>
                    </a:cubicBezTo>
                    <a:cubicBezTo>
                      <a:pt x="23" y="41"/>
                      <a:pt x="18" y="42"/>
                      <a:pt x="13" y="42"/>
                    </a:cubicBezTo>
                    <a:close/>
                  </a:path>
                </a:pathLst>
              </a:custGeom>
              <a:solidFill>
                <a:srgbClr val="124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13" name="Freeform 204">
                <a:extLst>
                  <a:ext uri="{FF2B5EF4-FFF2-40B4-BE49-F238E27FC236}">
                    <a16:creationId xmlns:a16="http://schemas.microsoft.com/office/drawing/2014/main" id="{13D76420-6552-56A8-BC36-187098220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1214"/>
                <a:ext cx="85" cy="168"/>
              </a:xfrm>
              <a:custGeom>
                <a:avLst/>
                <a:gdLst>
                  <a:gd name="T0" fmla="*/ 0 w 20"/>
                  <a:gd name="T1" fmla="*/ 39 h 39"/>
                  <a:gd name="T2" fmla="*/ 15 w 20"/>
                  <a:gd name="T3" fmla="*/ 25 h 39"/>
                  <a:gd name="T4" fmla="*/ 12 w 20"/>
                  <a:gd name="T5" fmla="*/ 2 h 39"/>
                  <a:gd name="T6" fmla="*/ 12 w 20"/>
                  <a:gd name="T7" fmla="*/ 0 h 39"/>
                  <a:gd name="T8" fmla="*/ 12 w 20"/>
                  <a:gd name="T9" fmla="*/ 0 h 39"/>
                  <a:gd name="T10" fmla="*/ 20 w 20"/>
                  <a:gd name="T11" fmla="*/ 10 h 39"/>
                  <a:gd name="T12" fmla="*/ 0 w 20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9">
                    <a:moveTo>
                      <a:pt x="0" y="39"/>
                    </a:moveTo>
                    <a:cubicBezTo>
                      <a:pt x="4" y="33"/>
                      <a:pt x="11" y="31"/>
                      <a:pt x="15" y="25"/>
                    </a:cubicBezTo>
                    <a:cubicBezTo>
                      <a:pt x="19" y="16"/>
                      <a:pt x="18" y="11"/>
                      <a:pt x="12" y="2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8" y="1"/>
                      <a:pt x="20" y="5"/>
                      <a:pt x="20" y="10"/>
                    </a:cubicBezTo>
                    <a:cubicBezTo>
                      <a:pt x="20" y="24"/>
                      <a:pt x="16" y="31"/>
                      <a:pt x="0" y="39"/>
                    </a:cubicBezTo>
                    <a:close/>
                  </a:path>
                </a:pathLst>
              </a:custGeom>
              <a:solidFill>
                <a:srgbClr val="293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" name="Group 406">
              <a:extLst>
                <a:ext uri="{FF2B5EF4-FFF2-40B4-BE49-F238E27FC236}">
                  <a16:creationId xmlns:a16="http://schemas.microsoft.com/office/drawing/2014/main" id="{595969D0-C19A-2741-FBB9-85FC0CD27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4" y="779"/>
              <a:ext cx="4778" cy="1111"/>
              <a:chOff x="1434" y="779"/>
              <a:chExt cx="4778" cy="1111"/>
            </a:xfrm>
          </p:grpSpPr>
          <p:sp>
            <p:nvSpPr>
              <p:cNvPr id="11" name="Freeform 206">
                <a:extLst>
                  <a:ext uri="{FF2B5EF4-FFF2-40B4-BE49-F238E27FC236}">
                    <a16:creationId xmlns:a16="http://schemas.microsoft.com/office/drawing/2014/main" id="{F0DC3A8D-07BA-E5F1-A577-727A7C4BE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326"/>
                <a:ext cx="154" cy="146"/>
              </a:xfrm>
              <a:custGeom>
                <a:avLst/>
                <a:gdLst>
                  <a:gd name="T0" fmla="*/ 2 w 36"/>
                  <a:gd name="T1" fmla="*/ 21 h 34"/>
                  <a:gd name="T2" fmla="*/ 9 w 36"/>
                  <a:gd name="T3" fmla="*/ 22 h 34"/>
                  <a:gd name="T4" fmla="*/ 11 w 36"/>
                  <a:gd name="T5" fmla="*/ 19 h 34"/>
                  <a:gd name="T6" fmla="*/ 9 w 36"/>
                  <a:gd name="T7" fmla="*/ 12 h 34"/>
                  <a:gd name="T8" fmla="*/ 20 w 36"/>
                  <a:gd name="T9" fmla="*/ 7 h 34"/>
                  <a:gd name="T10" fmla="*/ 29 w 36"/>
                  <a:gd name="T11" fmla="*/ 9 h 34"/>
                  <a:gd name="T12" fmla="*/ 29 w 36"/>
                  <a:gd name="T13" fmla="*/ 2 h 34"/>
                  <a:gd name="T14" fmla="*/ 31 w 36"/>
                  <a:gd name="T15" fmla="*/ 1 h 34"/>
                  <a:gd name="T16" fmla="*/ 34 w 36"/>
                  <a:gd name="T17" fmla="*/ 6 h 34"/>
                  <a:gd name="T18" fmla="*/ 35 w 36"/>
                  <a:gd name="T19" fmla="*/ 15 h 34"/>
                  <a:gd name="T20" fmla="*/ 15 w 36"/>
                  <a:gd name="T21" fmla="*/ 30 h 34"/>
                  <a:gd name="T22" fmla="*/ 12 w 36"/>
                  <a:gd name="T23" fmla="*/ 31 h 34"/>
                  <a:gd name="T24" fmla="*/ 0 w 36"/>
                  <a:gd name="T25" fmla="*/ 22 h 34"/>
                  <a:gd name="T26" fmla="*/ 2 w 36"/>
                  <a:gd name="T2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4">
                    <a:moveTo>
                      <a:pt x="2" y="21"/>
                    </a:moveTo>
                    <a:cubicBezTo>
                      <a:pt x="5" y="21"/>
                      <a:pt x="6" y="25"/>
                      <a:pt x="9" y="22"/>
                    </a:cubicBezTo>
                    <a:cubicBezTo>
                      <a:pt x="12" y="22"/>
                      <a:pt x="13" y="22"/>
                      <a:pt x="11" y="19"/>
                    </a:cubicBezTo>
                    <a:cubicBezTo>
                      <a:pt x="9" y="17"/>
                      <a:pt x="6" y="15"/>
                      <a:pt x="9" y="12"/>
                    </a:cubicBezTo>
                    <a:cubicBezTo>
                      <a:pt x="12" y="9"/>
                      <a:pt x="15" y="7"/>
                      <a:pt x="20" y="7"/>
                    </a:cubicBezTo>
                    <a:cubicBezTo>
                      <a:pt x="22" y="7"/>
                      <a:pt x="25" y="7"/>
                      <a:pt x="29" y="9"/>
                    </a:cubicBezTo>
                    <a:cubicBezTo>
                      <a:pt x="28" y="6"/>
                      <a:pt x="25" y="4"/>
                      <a:pt x="29" y="2"/>
                    </a:cubicBezTo>
                    <a:cubicBezTo>
                      <a:pt x="29" y="2"/>
                      <a:pt x="29" y="0"/>
                      <a:pt x="31" y="1"/>
                    </a:cubicBezTo>
                    <a:cubicBezTo>
                      <a:pt x="33" y="2"/>
                      <a:pt x="35" y="4"/>
                      <a:pt x="34" y="6"/>
                    </a:cubicBezTo>
                    <a:cubicBezTo>
                      <a:pt x="33" y="10"/>
                      <a:pt x="36" y="12"/>
                      <a:pt x="35" y="15"/>
                    </a:cubicBezTo>
                    <a:cubicBezTo>
                      <a:pt x="32" y="25"/>
                      <a:pt x="25" y="29"/>
                      <a:pt x="15" y="30"/>
                    </a:cubicBezTo>
                    <a:cubicBezTo>
                      <a:pt x="14" y="30"/>
                      <a:pt x="13" y="31"/>
                      <a:pt x="12" y="31"/>
                    </a:cubicBezTo>
                    <a:cubicBezTo>
                      <a:pt x="6" y="34"/>
                      <a:pt x="0" y="29"/>
                      <a:pt x="0" y="22"/>
                    </a:cubicBezTo>
                    <a:cubicBezTo>
                      <a:pt x="0" y="22"/>
                      <a:pt x="1" y="21"/>
                      <a:pt x="2" y="21"/>
                    </a:cubicBezTo>
                    <a:close/>
                  </a:path>
                </a:pathLst>
              </a:custGeom>
              <a:solidFill>
                <a:srgbClr val="592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 207">
                <a:extLst>
                  <a:ext uri="{FF2B5EF4-FFF2-40B4-BE49-F238E27FC236}">
                    <a16:creationId xmlns:a16="http://schemas.microsoft.com/office/drawing/2014/main" id="{17C3DE5C-E67B-4C79-C975-FDB8C10BC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240"/>
                <a:ext cx="115" cy="150"/>
              </a:xfrm>
              <a:custGeom>
                <a:avLst/>
                <a:gdLst>
                  <a:gd name="T0" fmla="*/ 8 w 27"/>
                  <a:gd name="T1" fmla="*/ 35 h 35"/>
                  <a:gd name="T2" fmla="*/ 4 w 27"/>
                  <a:gd name="T3" fmla="*/ 33 h 35"/>
                  <a:gd name="T4" fmla="*/ 4 w 27"/>
                  <a:gd name="T5" fmla="*/ 26 h 35"/>
                  <a:gd name="T6" fmla="*/ 14 w 27"/>
                  <a:gd name="T7" fmla="*/ 11 h 35"/>
                  <a:gd name="T8" fmla="*/ 16 w 27"/>
                  <a:gd name="T9" fmla="*/ 5 h 35"/>
                  <a:gd name="T10" fmla="*/ 25 w 27"/>
                  <a:gd name="T11" fmla="*/ 4 h 35"/>
                  <a:gd name="T12" fmla="*/ 25 w 27"/>
                  <a:gd name="T13" fmla="*/ 4 h 35"/>
                  <a:gd name="T14" fmla="*/ 24 w 27"/>
                  <a:gd name="T15" fmla="*/ 17 h 35"/>
                  <a:gd name="T16" fmla="*/ 16 w 27"/>
                  <a:gd name="T17" fmla="*/ 24 h 35"/>
                  <a:gd name="T18" fmla="*/ 8 w 2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5">
                    <a:moveTo>
                      <a:pt x="8" y="35"/>
                    </a:moveTo>
                    <a:cubicBezTo>
                      <a:pt x="7" y="34"/>
                      <a:pt x="5" y="34"/>
                      <a:pt x="4" y="33"/>
                    </a:cubicBezTo>
                    <a:cubicBezTo>
                      <a:pt x="1" y="30"/>
                      <a:pt x="0" y="27"/>
                      <a:pt x="4" y="26"/>
                    </a:cubicBezTo>
                    <a:cubicBezTo>
                      <a:pt x="11" y="23"/>
                      <a:pt x="11" y="16"/>
                      <a:pt x="14" y="11"/>
                    </a:cubicBezTo>
                    <a:cubicBezTo>
                      <a:pt x="15" y="9"/>
                      <a:pt x="15" y="7"/>
                      <a:pt x="16" y="5"/>
                    </a:cubicBezTo>
                    <a:cubicBezTo>
                      <a:pt x="18" y="0"/>
                      <a:pt x="21" y="0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7" y="9"/>
                      <a:pt x="22" y="12"/>
                      <a:pt x="24" y="17"/>
                    </a:cubicBezTo>
                    <a:cubicBezTo>
                      <a:pt x="19" y="17"/>
                      <a:pt x="22" y="24"/>
                      <a:pt x="16" y="24"/>
                    </a:cubicBezTo>
                    <a:cubicBezTo>
                      <a:pt x="13" y="24"/>
                      <a:pt x="9" y="30"/>
                      <a:pt x="8" y="35"/>
                    </a:cubicBezTo>
                    <a:close/>
                  </a:path>
                </a:pathLst>
              </a:custGeom>
              <a:solidFill>
                <a:srgbClr val="A34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 208">
                <a:extLst>
                  <a:ext uri="{FF2B5EF4-FFF2-40B4-BE49-F238E27FC236}">
                    <a16:creationId xmlns:a16="http://schemas.microsoft.com/office/drawing/2014/main" id="{566EDE8E-0CCB-6FC0-BF36-51B9ADF2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1188"/>
                <a:ext cx="64" cy="69"/>
              </a:xfrm>
              <a:custGeom>
                <a:avLst/>
                <a:gdLst>
                  <a:gd name="T0" fmla="*/ 6 w 15"/>
                  <a:gd name="T1" fmla="*/ 0 h 16"/>
                  <a:gd name="T2" fmla="*/ 15 w 15"/>
                  <a:gd name="T3" fmla="*/ 7 h 16"/>
                  <a:gd name="T4" fmla="*/ 10 w 15"/>
                  <a:gd name="T5" fmla="*/ 13 h 16"/>
                  <a:gd name="T6" fmla="*/ 8 w 15"/>
                  <a:gd name="T7" fmla="*/ 15 h 16"/>
                  <a:gd name="T8" fmla="*/ 2 w 15"/>
                  <a:gd name="T9" fmla="*/ 16 h 16"/>
                  <a:gd name="T10" fmla="*/ 2 w 15"/>
                  <a:gd name="T11" fmla="*/ 16 h 16"/>
                  <a:gd name="T12" fmla="*/ 1 w 15"/>
                  <a:gd name="T13" fmla="*/ 11 h 16"/>
                  <a:gd name="T14" fmla="*/ 3 w 15"/>
                  <a:gd name="T15" fmla="*/ 2 h 16"/>
                  <a:gd name="T16" fmla="*/ 6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6" y="0"/>
                    </a:moveTo>
                    <a:cubicBezTo>
                      <a:pt x="10" y="0"/>
                      <a:pt x="11" y="6"/>
                      <a:pt x="15" y="7"/>
                    </a:cubicBezTo>
                    <a:cubicBezTo>
                      <a:pt x="11" y="7"/>
                      <a:pt x="7" y="8"/>
                      <a:pt x="10" y="13"/>
                    </a:cubicBezTo>
                    <a:cubicBezTo>
                      <a:pt x="10" y="15"/>
                      <a:pt x="10" y="16"/>
                      <a:pt x="8" y="15"/>
                    </a:cubicBezTo>
                    <a:cubicBezTo>
                      <a:pt x="6" y="15"/>
                      <a:pt x="4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0" y="13"/>
                      <a:pt x="1" y="11"/>
                    </a:cubicBezTo>
                    <a:cubicBezTo>
                      <a:pt x="3" y="8"/>
                      <a:pt x="5" y="6"/>
                      <a:pt x="3" y="2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AA4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 209">
                <a:extLst>
                  <a:ext uri="{FF2B5EF4-FFF2-40B4-BE49-F238E27FC236}">
                    <a16:creationId xmlns:a16="http://schemas.microsoft.com/office/drawing/2014/main" id="{EAB2A3F3-F664-5616-CA62-3D8D8D6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369"/>
                <a:ext cx="291" cy="108"/>
              </a:xfrm>
              <a:custGeom>
                <a:avLst/>
                <a:gdLst>
                  <a:gd name="T0" fmla="*/ 28 w 68"/>
                  <a:gd name="T1" fmla="*/ 3 h 25"/>
                  <a:gd name="T2" fmla="*/ 39 w 68"/>
                  <a:gd name="T3" fmla="*/ 2 h 25"/>
                  <a:gd name="T4" fmla="*/ 59 w 68"/>
                  <a:gd name="T5" fmla="*/ 2 h 25"/>
                  <a:gd name="T6" fmla="*/ 63 w 68"/>
                  <a:gd name="T7" fmla="*/ 6 h 25"/>
                  <a:gd name="T8" fmla="*/ 63 w 68"/>
                  <a:gd name="T9" fmla="*/ 17 h 25"/>
                  <a:gd name="T10" fmla="*/ 51 w 68"/>
                  <a:gd name="T11" fmla="*/ 21 h 25"/>
                  <a:gd name="T12" fmla="*/ 49 w 68"/>
                  <a:gd name="T13" fmla="*/ 22 h 25"/>
                  <a:gd name="T14" fmla="*/ 47 w 68"/>
                  <a:gd name="T15" fmla="*/ 22 h 25"/>
                  <a:gd name="T16" fmla="*/ 35 w 68"/>
                  <a:gd name="T17" fmla="*/ 23 h 25"/>
                  <a:gd name="T18" fmla="*/ 14 w 68"/>
                  <a:gd name="T19" fmla="*/ 23 h 25"/>
                  <a:gd name="T20" fmla="*/ 5 w 68"/>
                  <a:gd name="T21" fmla="*/ 21 h 25"/>
                  <a:gd name="T22" fmla="*/ 10 w 68"/>
                  <a:gd name="T23" fmla="*/ 6 h 25"/>
                  <a:gd name="T24" fmla="*/ 28 w 68"/>
                  <a:gd name="T2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25">
                    <a:moveTo>
                      <a:pt x="28" y="3"/>
                    </a:moveTo>
                    <a:cubicBezTo>
                      <a:pt x="32" y="2"/>
                      <a:pt x="35" y="2"/>
                      <a:pt x="39" y="2"/>
                    </a:cubicBezTo>
                    <a:cubicBezTo>
                      <a:pt x="46" y="3"/>
                      <a:pt x="52" y="2"/>
                      <a:pt x="59" y="2"/>
                    </a:cubicBezTo>
                    <a:cubicBezTo>
                      <a:pt x="61" y="2"/>
                      <a:pt x="64" y="0"/>
                      <a:pt x="63" y="6"/>
                    </a:cubicBezTo>
                    <a:cubicBezTo>
                      <a:pt x="63" y="9"/>
                      <a:pt x="68" y="14"/>
                      <a:pt x="63" y="17"/>
                    </a:cubicBezTo>
                    <a:cubicBezTo>
                      <a:pt x="59" y="19"/>
                      <a:pt x="55" y="21"/>
                      <a:pt x="51" y="21"/>
                    </a:cubicBezTo>
                    <a:cubicBezTo>
                      <a:pt x="50" y="21"/>
                      <a:pt x="50" y="21"/>
                      <a:pt x="49" y="22"/>
                    </a:cubicBezTo>
                    <a:cubicBezTo>
                      <a:pt x="49" y="22"/>
                      <a:pt x="48" y="22"/>
                      <a:pt x="47" y="22"/>
                    </a:cubicBezTo>
                    <a:cubicBezTo>
                      <a:pt x="43" y="22"/>
                      <a:pt x="39" y="22"/>
                      <a:pt x="35" y="23"/>
                    </a:cubicBezTo>
                    <a:cubicBezTo>
                      <a:pt x="28" y="25"/>
                      <a:pt x="21" y="24"/>
                      <a:pt x="14" y="23"/>
                    </a:cubicBezTo>
                    <a:cubicBezTo>
                      <a:pt x="11" y="22"/>
                      <a:pt x="8" y="22"/>
                      <a:pt x="5" y="21"/>
                    </a:cubicBezTo>
                    <a:cubicBezTo>
                      <a:pt x="0" y="15"/>
                      <a:pt x="3" y="7"/>
                      <a:pt x="10" y="6"/>
                    </a:cubicBezTo>
                    <a:cubicBezTo>
                      <a:pt x="16" y="6"/>
                      <a:pt x="22" y="4"/>
                      <a:pt x="28" y="3"/>
                    </a:cubicBezTo>
                    <a:close/>
                  </a:path>
                </a:pathLst>
              </a:custGeom>
              <a:solidFill>
                <a:srgbClr val="4A1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 210">
                <a:extLst>
                  <a:ext uri="{FF2B5EF4-FFF2-40B4-BE49-F238E27FC236}">
                    <a16:creationId xmlns:a16="http://schemas.microsoft.com/office/drawing/2014/main" id="{039DEDA8-AC7F-32B2-35A2-5CB62B477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080"/>
                <a:ext cx="188" cy="207"/>
              </a:xfrm>
              <a:custGeom>
                <a:avLst/>
                <a:gdLst>
                  <a:gd name="T0" fmla="*/ 7 w 44"/>
                  <a:gd name="T1" fmla="*/ 3 h 48"/>
                  <a:gd name="T2" fmla="*/ 12 w 44"/>
                  <a:gd name="T3" fmla="*/ 0 h 48"/>
                  <a:gd name="T4" fmla="*/ 16 w 44"/>
                  <a:gd name="T5" fmla="*/ 3 h 48"/>
                  <a:gd name="T6" fmla="*/ 30 w 44"/>
                  <a:gd name="T7" fmla="*/ 16 h 48"/>
                  <a:gd name="T8" fmla="*/ 25 w 44"/>
                  <a:gd name="T9" fmla="*/ 19 h 48"/>
                  <a:gd name="T10" fmla="*/ 23 w 44"/>
                  <a:gd name="T11" fmla="*/ 24 h 48"/>
                  <a:gd name="T12" fmla="*/ 27 w 44"/>
                  <a:gd name="T13" fmla="*/ 27 h 48"/>
                  <a:gd name="T14" fmla="*/ 33 w 44"/>
                  <a:gd name="T15" fmla="*/ 27 h 48"/>
                  <a:gd name="T16" fmla="*/ 35 w 44"/>
                  <a:gd name="T17" fmla="*/ 31 h 48"/>
                  <a:gd name="T18" fmla="*/ 41 w 44"/>
                  <a:gd name="T19" fmla="*/ 43 h 48"/>
                  <a:gd name="T20" fmla="*/ 30 w 44"/>
                  <a:gd name="T21" fmla="*/ 47 h 48"/>
                  <a:gd name="T22" fmla="*/ 29 w 44"/>
                  <a:gd name="T23" fmla="*/ 46 h 48"/>
                  <a:gd name="T24" fmla="*/ 30 w 44"/>
                  <a:gd name="T25" fmla="*/ 42 h 48"/>
                  <a:gd name="T26" fmla="*/ 29 w 44"/>
                  <a:gd name="T27" fmla="*/ 34 h 48"/>
                  <a:gd name="T28" fmla="*/ 22 w 44"/>
                  <a:gd name="T29" fmla="*/ 34 h 48"/>
                  <a:gd name="T30" fmla="*/ 13 w 44"/>
                  <a:gd name="T31" fmla="*/ 30 h 48"/>
                  <a:gd name="T32" fmla="*/ 16 w 44"/>
                  <a:gd name="T33" fmla="*/ 27 h 48"/>
                  <a:gd name="T34" fmla="*/ 17 w 44"/>
                  <a:gd name="T35" fmla="*/ 21 h 48"/>
                  <a:gd name="T36" fmla="*/ 16 w 44"/>
                  <a:gd name="T37" fmla="*/ 18 h 48"/>
                  <a:gd name="T38" fmla="*/ 14 w 44"/>
                  <a:gd name="T39" fmla="*/ 15 h 48"/>
                  <a:gd name="T40" fmla="*/ 10 w 44"/>
                  <a:gd name="T41" fmla="*/ 13 h 48"/>
                  <a:gd name="T42" fmla="*/ 0 w 44"/>
                  <a:gd name="T43" fmla="*/ 5 h 48"/>
                  <a:gd name="T44" fmla="*/ 7 w 44"/>
                  <a:gd name="T4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48">
                    <a:moveTo>
                      <a:pt x="7" y="3"/>
                    </a:moveTo>
                    <a:cubicBezTo>
                      <a:pt x="9" y="2"/>
                      <a:pt x="10" y="1"/>
                      <a:pt x="12" y="0"/>
                    </a:cubicBezTo>
                    <a:cubicBezTo>
                      <a:pt x="12" y="2"/>
                      <a:pt x="14" y="3"/>
                      <a:pt x="16" y="3"/>
                    </a:cubicBezTo>
                    <a:cubicBezTo>
                      <a:pt x="23" y="5"/>
                      <a:pt x="28" y="9"/>
                      <a:pt x="30" y="16"/>
                    </a:cubicBezTo>
                    <a:cubicBezTo>
                      <a:pt x="29" y="18"/>
                      <a:pt x="27" y="18"/>
                      <a:pt x="25" y="19"/>
                    </a:cubicBezTo>
                    <a:cubicBezTo>
                      <a:pt x="24" y="20"/>
                      <a:pt x="23" y="22"/>
                      <a:pt x="23" y="24"/>
                    </a:cubicBezTo>
                    <a:cubicBezTo>
                      <a:pt x="24" y="26"/>
                      <a:pt x="25" y="27"/>
                      <a:pt x="27" y="27"/>
                    </a:cubicBezTo>
                    <a:cubicBezTo>
                      <a:pt x="29" y="27"/>
                      <a:pt x="31" y="26"/>
                      <a:pt x="33" y="27"/>
                    </a:cubicBezTo>
                    <a:cubicBezTo>
                      <a:pt x="33" y="28"/>
                      <a:pt x="33" y="31"/>
                      <a:pt x="35" y="31"/>
                    </a:cubicBezTo>
                    <a:cubicBezTo>
                      <a:pt x="44" y="31"/>
                      <a:pt x="41" y="39"/>
                      <a:pt x="41" y="43"/>
                    </a:cubicBezTo>
                    <a:cubicBezTo>
                      <a:pt x="40" y="48"/>
                      <a:pt x="34" y="47"/>
                      <a:pt x="30" y="47"/>
                    </a:cubicBezTo>
                    <a:cubicBezTo>
                      <a:pt x="29" y="47"/>
                      <a:pt x="29" y="46"/>
                      <a:pt x="29" y="46"/>
                    </a:cubicBezTo>
                    <a:cubicBezTo>
                      <a:pt x="29" y="45"/>
                      <a:pt x="30" y="44"/>
                      <a:pt x="30" y="42"/>
                    </a:cubicBezTo>
                    <a:cubicBezTo>
                      <a:pt x="30" y="39"/>
                      <a:pt x="30" y="36"/>
                      <a:pt x="29" y="34"/>
                    </a:cubicBezTo>
                    <a:cubicBezTo>
                      <a:pt x="27" y="30"/>
                      <a:pt x="24" y="34"/>
                      <a:pt x="22" y="34"/>
                    </a:cubicBezTo>
                    <a:cubicBezTo>
                      <a:pt x="18" y="34"/>
                      <a:pt x="14" y="34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ubicBezTo>
                      <a:pt x="19" y="26"/>
                      <a:pt x="19" y="24"/>
                      <a:pt x="17" y="21"/>
                    </a:cubicBezTo>
                    <a:cubicBezTo>
                      <a:pt x="16" y="20"/>
                      <a:pt x="16" y="19"/>
                      <a:pt x="16" y="18"/>
                    </a:cubicBezTo>
                    <a:cubicBezTo>
                      <a:pt x="17" y="16"/>
                      <a:pt x="16" y="15"/>
                      <a:pt x="14" y="15"/>
                    </a:cubicBezTo>
                    <a:cubicBezTo>
                      <a:pt x="13" y="14"/>
                      <a:pt x="11" y="14"/>
                      <a:pt x="10" y="13"/>
                    </a:cubicBezTo>
                    <a:cubicBezTo>
                      <a:pt x="5" y="11"/>
                      <a:pt x="3" y="8"/>
                      <a:pt x="0" y="5"/>
                    </a:cubicBezTo>
                    <a:cubicBezTo>
                      <a:pt x="2" y="4"/>
                      <a:pt x="5" y="6"/>
                      <a:pt x="7" y="3"/>
                    </a:cubicBezTo>
                    <a:close/>
                  </a:path>
                </a:pathLst>
              </a:custGeom>
              <a:solidFill>
                <a:srgbClr val="723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 211">
                <a:extLst>
                  <a:ext uri="{FF2B5EF4-FFF2-40B4-BE49-F238E27FC236}">
                    <a16:creationId xmlns:a16="http://schemas.microsoft.com/office/drawing/2014/main" id="{4EDF20EF-7EBF-B25E-E968-05607AFE0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201"/>
                <a:ext cx="150" cy="90"/>
              </a:xfrm>
              <a:custGeom>
                <a:avLst/>
                <a:gdLst>
                  <a:gd name="T0" fmla="*/ 13 w 35"/>
                  <a:gd name="T1" fmla="*/ 1 h 21"/>
                  <a:gd name="T2" fmla="*/ 26 w 35"/>
                  <a:gd name="T3" fmla="*/ 3 h 21"/>
                  <a:gd name="T4" fmla="*/ 31 w 35"/>
                  <a:gd name="T5" fmla="*/ 5 h 21"/>
                  <a:gd name="T6" fmla="*/ 29 w 35"/>
                  <a:gd name="T7" fmla="*/ 18 h 21"/>
                  <a:gd name="T8" fmla="*/ 8 w 35"/>
                  <a:gd name="T9" fmla="*/ 17 h 21"/>
                  <a:gd name="T10" fmla="*/ 1 w 35"/>
                  <a:gd name="T11" fmla="*/ 12 h 21"/>
                  <a:gd name="T12" fmla="*/ 5 w 35"/>
                  <a:gd name="T13" fmla="*/ 4 h 21"/>
                  <a:gd name="T14" fmla="*/ 10 w 35"/>
                  <a:gd name="T15" fmla="*/ 1 h 21"/>
                  <a:gd name="T16" fmla="*/ 13 w 35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13" y="1"/>
                    </a:moveTo>
                    <a:cubicBezTo>
                      <a:pt x="17" y="7"/>
                      <a:pt x="22" y="5"/>
                      <a:pt x="26" y="3"/>
                    </a:cubicBezTo>
                    <a:cubicBezTo>
                      <a:pt x="30" y="1"/>
                      <a:pt x="31" y="2"/>
                      <a:pt x="31" y="5"/>
                    </a:cubicBezTo>
                    <a:cubicBezTo>
                      <a:pt x="30" y="10"/>
                      <a:pt x="35" y="15"/>
                      <a:pt x="29" y="18"/>
                    </a:cubicBezTo>
                    <a:cubicBezTo>
                      <a:pt x="22" y="21"/>
                      <a:pt x="15" y="18"/>
                      <a:pt x="8" y="17"/>
                    </a:cubicBezTo>
                    <a:cubicBezTo>
                      <a:pt x="5" y="17"/>
                      <a:pt x="2" y="16"/>
                      <a:pt x="1" y="12"/>
                    </a:cubicBezTo>
                    <a:cubicBezTo>
                      <a:pt x="0" y="9"/>
                      <a:pt x="2" y="6"/>
                      <a:pt x="5" y="4"/>
                    </a:cubicBezTo>
                    <a:cubicBezTo>
                      <a:pt x="6" y="3"/>
                      <a:pt x="8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lose/>
                  </a:path>
                </a:pathLst>
              </a:custGeom>
              <a:solidFill>
                <a:srgbClr val="4D2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 212">
                <a:extLst>
                  <a:ext uri="{FF2B5EF4-FFF2-40B4-BE49-F238E27FC236}">
                    <a16:creationId xmlns:a16="http://schemas.microsoft.com/office/drawing/2014/main" id="{879DD590-EB82-3118-1140-31FD269D9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" y="1369"/>
                <a:ext cx="201" cy="103"/>
              </a:xfrm>
              <a:custGeom>
                <a:avLst/>
                <a:gdLst>
                  <a:gd name="T0" fmla="*/ 47 w 47"/>
                  <a:gd name="T1" fmla="*/ 3 h 24"/>
                  <a:gd name="T2" fmla="*/ 33 w 47"/>
                  <a:gd name="T3" fmla="*/ 8 h 24"/>
                  <a:gd name="T4" fmla="*/ 24 w 47"/>
                  <a:gd name="T5" fmla="*/ 21 h 24"/>
                  <a:gd name="T6" fmla="*/ 24 w 47"/>
                  <a:gd name="T7" fmla="*/ 21 h 24"/>
                  <a:gd name="T8" fmla="*/ 15 w 47"/>
                  <a:gd name="T9" fmla="*/ 23 h 24"/>
                  <a:gd name="T10" fmla="*/ 5 w 47"/>
                  <a:gd name="T11" fmla="*/ 22 h 24"/>
                  <a:gd name="T12" fmla="*/ 3 w 47"/>
                  <a:gd name="T13" fmla="*/ 22 h 24"/>
                  <a:gd name="T14" fmla="*/ 3 w 47"/>
                  <a:gd name="T15" fmla="*/ 15 h 24"/>
                  <a:gd name="T16" fmla="*/ 8 w 47"/>
                  <a:gd name="T17" fmla="*/ 8 h 24"/>
                  <a:gd name="T18" fmla="*/ 11 w 47"/>
                  <a:gd name="T19" fmla="*/ 6 h 24"/>
                  <a:gd name="T20" fmla="*/ 24 w 47"/>
                  <a:gd name="T21" fmla="*/ 0 h 24"/>
                  <a:gd name="T22" fmla="*/ 32 w 47"/>
                  <a:gd name="T23" fmla="*/ 0 h 24"/>
                  <a:gd name="T24" fmla="*/ 37 w 47"/>
                  <a:gd name="T25" fmla="*/ 2 h 24"/>
                  <a:gd name="T26" fmla="*/ 47 w 47"/>
                  <a:gd name="T2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4">
                    <a:moveTo>
                      <a:pt x="47" y="3"/>
                    </a:moveTo>
                    <a:cubicBezTo>
                      <a:pt x="43" y="6"/>
                      <a:pt x="38" y="7"/>
                      <a:pt x="33" y="8"/>
                    </a:cubicBezTo>
                    <a:cubicBezTo>
                      <a:pt x="24" y="8"/>
                      <a:pt x="21" y="12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1" y="24"/>
                      <a:pt x="18" y="23"/>
                      <a:pt x="15" y="23"/>
                    </a:cubicBezTo>
                    <a:cubicBezTo>
                      <a:pt x="12" y="22"/>
                      <a:pt x="8" y="22"/>
                      <a:pt x="5" y="22"/>
                    </a:cubicBezTo>
                    <a:cubicBezTo>
                      <a:pt x="5" y="22"/>
                      <a:pt x="4" y="22"/>
                      <a:pt x="3" y="22"/>
                    </a:cubicBezTo>
                    <a:cubicBezTo>
                      <a:pt x="1" y="20"/>
                      <a:pt x="0" y="17"/>
                      <a:pt x="3" y="15"/>
                    </a:cubicBezTo>
                    <a:cubicBezTo>
                      <a:pt x="5" y="13"/>
                      <a:pt x="8" y="12"/>
                      <a:pt x="8" y="8"/>
                    </a:cubicBezTo>
                    <a:cubicBezTo>
                      <a:pt x="8" y="7"/>
                      <a:pt x="10" y="6"/>
                      <a:pt x="11" y="6"/>
                    </a:cubicBezTo>
                    <a:cubicBezTo>
                      <a:pt x="17" y="7"/>
                      <a:pt x="20" y="4"/>
                      <a:pt x="24" y="0"/>
                    </a:cubicBezTo>
                    <a:cubicBezTo>
                      <a:pt x="27" y="0"/>
                      <a:pt x="29" y="0"/>
                      <a:pt x="32" y="0"/>
                    </a:cubicBezTo>
                    <a:cubicBezTo>
                      <a:pt x="34" y="0"/>
                      <a:pt x="36" y="0"/>
                      <a:pt x="37" y="2"/>
                    </a:cubicBezTo>
                    <a:cubicBezTo>
                      <a:pt x="40" y="2"/>
                      <a:pt x="44" y="0"/>
                      <a:pt x="47" y="3"/>
                    </a:cubicBezTo>
                    <a:close/>
                  </a:path>
                </a:pathLst>
              </a:custGeom>
              <a:solidFill>
                <a:srgbClr val="743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:a16="http://schemas.microsoft.com/office/drawing/2014/main" id="{A9EF5107-D0DA-2866-6714-C1C5A74B2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261"/>
                <a:ext cx="111" cy="125"/>
              </a:xfrm>
              <a:custGeom>
                <a:avLst/>
                <a:gdLst>
                  <a:gd name="T0" fmla="*/ 6 w 26"/>
                  <a:gd name="T1" fmla="*/ 27 h 29"/>
                  <a:gd name="T2" fmla="*/ 0 w 26"/>
                  <a:gd name="T3" fmla="*/ 27 h 29"/>
                  <a:gd name="T4" fmla="*/ 6 w 26"/>
                  <a:gd name="T5" fmla="*/ 17 h 29"/>
                  <a:gd name="T6" fmla="*/ 9 w 26"/>
                  <a:gd name="T7" fmla="*/ 9 h 29"/>
                  <a:gd name="T8" fmla="*/ 3 w 26"/>
                  <a:gd name="T9" fmla="*/ 4 h 29"/>
                  <a:gd name="T10" fmla="*/ 8 w 26"/>
                  <a:gd name="T11" fmla="*/ 1 h 29"/>
                  <a:gd name="T12" fmla="*/ 17 w 26"/>
                  <a:gd name="T13" fmla="*/ 1 h 29"/>
                  <a:gd name="T14" fmla="*/ 24 w 26"/>
                  <a:gd name="T15" fmla="*/ 4 h 29"/>
                  <a:gd name="T16" fmla="*/ 25 w 26"/>
                  <a:gd name="T17" fmla="*/ 8 h 29"/>
                  <a:gd name="T18" fmla="*/ 17 w 26"/>
                  <a:gd name="T19" fmla="*/ 18 h 29"/>
                  <a:gd name="T20" fmla="*/ 15 w 26"/>
                  <a:gd name="T21" fmla="*/ 19 h 29"/>
                  <a:gd name="T22" fmla="*/ 8 w 26"/>
                  <a:gd name="T23" fmla="*/ 26 h 29"/>
                  <a:gd name="T24" fmla="*/ 6 w 26"/>
                  <a:gd name="T2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9">
                    <a:moveTo>
                      <a:pt x="6" y="27"/>
                    </a:moveTo>
                    <a:cubicBezTo>
                      <a:pt x="4" y="27"/>
                      <a:pt x="2" y="27"/>
                      <a:pt x="0" y="27"/>
                    </a:cubicBezTo>
                    <a:cubicBezTo>
                      <a:pt x="2" y="23"/>
                      <a:pt x="3" y="19"/>
                      <a:pt x="6" y="17"/>
                    </a:cubicBezTo>
                    <a:cubicBezTo>
                      <a:pt x="8" y="15"/>
                      <a:pt x="6" y="11"/>
                      <a:pt x="9" y="9"/>
                    </a:cubicBezTo>
                    <a:cubicBezTo>
                      <a:pt x="7" y="6"/>
                      <a:pt x="3" y="8"/>
                      <a:pt x="3" y="4"/>
                    </a:cubicBezTo>
                    <a:cubicBezTo>
                      <a:pt x="4" y="2"/>
                      <a:pt x="6" y="2"/>
                      <a:pt x="8" y="1"/>
                    </a:cubicBezTo>
                    <a:cubicBezTo>
                      <a:pt x="11" y="1"/>
                      <a:pt x="14" y="1"/>
                      <a:pt x="17" y="1"/>
                    </a:cubicBezTo>
                    <a:cubicBezTo>
                      <a:pt x="20" y="0"/>
                      <a:pt x="23" y="1"/>
                      <a:pt x="24" y="4"/>
                    </a:cubicBezTo>
                    <a:cubicBezTo>
                      <a:pt x="25" y="5"/>
                      <a:pt x="26" y="8"/>
                      <a:pt x="25" y="8"/>
                    </a:cubicBezTo>
                    <a:cubicBezTo>
                      <a:pt x="19" y="10"/>
                      <a:pt x="20" y="15"/>
                      <a:pt x="17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20" y="29"/>
                      <a:pt x="10" y="23"/>
                      <a:pt x="8" y="26"/>
                    </a:cubicBezTo>
                    <a:cubicBezTo>
                      <a:pt x="7" y="26"/>
                      <a:pt x="7" y="26"/>
                      <a:pt x="6" y="27"/>
                    </a:cubicBezTo>
                    <a:close/>
                  </a:path>
                </a:pathLst>
              </a:custGeom>
              <a:solidFill>
                <a:srgbClr val="8D5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:a16="http://schemas.microsoft.com/office/drawing/2014/main" id="{98152610-9E8E-AC5D-4783-B55E986D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1197"/>
                <a:ext cx="107" cy="81"/>
              </a:xfrm>
              <a:custGeom>
                <a:avLst/>
                <a:gdLst>
                  <a:gd name="T0" fmla="*/ 22 w 25"/>
                  <a:gd name="T1" fmla="*/ 19 h 19"/>
                  <a:gd name="T2" fmla="*/ 13 w 25"/>
                  <a:gd name="T3" fmla="*/ 18 h 19"/>
                  <a:gd name="T4" fmla="*/ 6 w 25"/>
                  <a:gd name="T5" fmla="*/ 18 h 19"/>
                  <a:gd name="T6" fmla="*/ 1 w 25"/>
                  <a:gd name="T7" fmla="*/ 9 h 19"/>
                  <a:gd name="T8" fmla="*/ 8 w 25"/>
                  <a:gd name="T9" fmla="*/ 4 h 19"/>
                  <a:gd name="T10" fmla="*/ 22 w 25"/>
                  <a:gd name="T11" fmla="*/ 0 h 19"/>
                  <a:gd name="T12" fmla="*/ 25 w 25"/>
                  <a:gd name="T13" fmla="*/ 2 h 19"/>
                  <a:gd name="T14" fmla="*/ 22 w 25"/>
                  <a:gd name="T15" fmla="*/ 5 h 19"/>
                  <a:gd name="T16" fmla="*/ 17 w 25"/>
                  <a:gd name="T17" fmla="*/ 12 h 19"/>
                  <a:gd name="T18" fmla="*/ 22 w 25"/>
                  <a:gd name="T19" fmla="*/ 16 h 19"/>
                  <a:gd name="T20" fmla="*/ 23 w 25"/>
                  <a:gd name="T21" fmla="*/ 18 h 19"/>
                  <a:gd name="T22" fmla="*/ 22 w 25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9">
                    <a:moveTo>
                      <a:pt x="22" y="19"/>
                    </a:moveTo>
                    <a:cubicBezTo>
                      <a:pt x="19" y="16"/>
                      <a:pt x="16" y="18"/>
                      <a:pt x="13" y="18"/>
                    </a:cubicBezTo>
                    <a:cubicBezTo>
                      <a:pt x="10" y="18"/>
                      <a:pt x="8" y="18"/>
                      <a:pt x="6" y="18"/>
                    </a:cubicBezTo>
                    <a:cubicBezTo>
                      <a:pt x="1" y="16"/>
                      <a:pt x="0" y="13"/>
                      <a:pt x="1" y="9"/>
                    </a:cubicBezTo>
                    <a:cubicBezTo>
                      <a:pt x="1" y="4"/>
                      <a:pt x="5" y="5"/>
                      <a:pt x="8" y="4"/>
                    </a:cubicBezTo>
                    <a:cubicBezTo>
                      <a:pt x="13" y="3"/>
                      <a:pt x="17" y="1"/>
                      <a:pt x="22" y="0"/>
                    </a:cubicBezTo>
                    <a:cubicBezTo>
                      <a:pt x="23" y="1"/>
                      <a:pt x="25" y="0"/>
                      <a:pt x="25" y="2"/>
                    </a:cubicBezTo>
                    <a:cubicBezTo>
                      <a:pt x="24" y="4"/>
                      <a:pt x="23" y="4"/>
                      <a:pt x="22" y="5"/>
                    </a:cubicBezTo>
                    <a:cubicBezTo>
                      <a:pt x="19" y="7"/>
                      <a:pt x="18" y="9"/>
                      <a:pt x="17" y="12"/>
                    </a:cubicBezTo>
                    <a:cubicBezTo>
                      <a:pt x="16" y="16"/>
                      <a:pt x="20" y="15"/>
                      <a:pt x="22" y="16"/>
                    </a:cubicBezTo>
                    <a:cubicBezTo>
                      <a:pt x="22" y="17"/>
                      <a:pt x="23" y="17"/>
                      <a:pt x="23" y="18"/>
                    </a:cubicBezTo>
                    <a:cubicBezTo>
                      <a:pt x="23" y="18"/>
                      <a:pt x="23" y="19"/>
                      <a:pt x="22" y="19"/>
                    </a:cubicBezTo>
                    <a:close/>
                  </a:path>
                </a:pathLst>
              </a:custGeom>
              <a:solidFill>
                <a:srgbClr val="7D2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:a16="http://schemas.microsoft.com/office/drawing/2014/main" id="{EFF9BCEF-68EA-038C-9533-01802EA95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1459"/>
                <a:ext cx="77" cy="31"/>
              </a:xfrm>
              <a:custGeom>
                <a:avLst/>
                <a:gdLst>
                  <a:gd name="T0" fmla="*/ 11 w 18"/>
                  <a:gd name="T1" fmla="*/ 1 h 7"/>
                  <a:gd name="T2" fmla="*/ 12 w 18"/>
                  <a:gd name="T3" fmla="*/ 1 h 7"/>
                  <a:gd name="T4" fmla="*/ 16 w 18"/>
                  <a:gd name="T5" fmla="*/ 1 h 7"/>
                  <a:gd name="T6" fmla="*/ 18 w 18"/>
                  <a:gd name="T7" fmla="*/ 4 h 7"/>
                  <a:gd name="T8" fmla="*/ 2 w 18"/>
                  <a:gd name="T9" fmla="*/ 5 h 7"/>
                  <a:gd name="T10" fmla="*/ 0 w 18"/>
                  <a:gd name="T11" fmla="*/ 2 h 7"/>
                  <a:gd name="T12" fmla="*/ 2 w 18"/>
                  <a:gd name="T13" fmla="*/ 0 h 7"/>
                  <a:gd name="T14" fmla="*/ 11 w 18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7">
                    <a:moveTo>
                      <a:pt x="11" y="1"/>
                    </a:move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7" y="2"/>
                      <a:pt x="17" y="3"/>
                      <a:pt x="18" y="4"/>
                    </a:cubicBezTo>
                    <a:cubicBezTo>
                      <a:pt x="14" y="7"/>
                      <a:pt x="5" y="7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5" y="0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7A4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:a16="http://schemas.microsoft.com/office/drawing/2014/main" id="{EBEB0A7F-135C-5220-F094-C6E6924F2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1455"/>
                <a:ext cx="30" cy="17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2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2" y="0"/>
                      <a:pt x="4" y="1"/>
                      <a:pt x="7" y="2"/>
                    </a:cubicBezTo>
                    <a:close/>
                  </a:path>
                </a:pathLst>
              </a:custGeom>
              <a:solidFill>
                <a:srgbClr val="7A4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:a16="http://schemas.microsoft.com/office/drawing/2014/main" id="{12AFBB76-1347-AA78-FD4A-53393FCA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266"/>
                <a:ext cx="150" cy="116"/>
              </a:xfrm>
              <a:custGeom>
                <a:avLst/>
                <a:gdLst>
                  <a:gd name="T0" fmla="*/ 0 w 35"/>
                  <a:gd name="T1" fmla="*/ 4 h 27"/>
                  <a:gd name="T2" fmla="*/ 9 w 35"/>
                  <a:gd name="T3" fmla="*/ 2 h 27"/>
                  <a:gd name="T4" fmla="*/ 25 w 35"/>
                  <a:gd name="T5" fmla="*/ 7 h 27"/>
                  <a:gd name="T6" fmla="*/ 30 w 35"/>
                  <a:gd name="T7" fmla="*/ 12 h 27"/>
                  <a:gd name="T8" fmla="*/ 33 w 35"/>
                  <a:gd name="T9" fmla="*/ 17 h 27"/>
                  <a:gd name="T10" fmla="*/ 19 w 35"/>
                  <a:gd name="T11" fmla="*/ 25 h 27"/>
                  <a:gd name="T12" fmla="*/ 12 w 35"/>
                  <a:gd name="T13" fmla="*/ 26 h 27"/>
                  <a:gd name="T14" fmla="*/ 2 w 35"/>
                  <a:gd name="T15" fmla="*/ 24 h 27"/>
                  <a:gd name="T16" fmla="*/ 13 w 35"/>
                  <a:gd name="T17" fmla="*/ 20 h 27"/>
                  <a:gd name="T18" fmla="*/ 9 w 35"/>
                  <a:gd name="T19" fmla="*/ 9 h 27"/>
                  <a:gd name="T20" fmla="*/ 6 w 35"/>
                  <a:gd name="T21" fmla="*/ 6 h 27"/>
                  <a:gd name="T22" fmla="*/ 0 w 35"/>
                  <a:gd name="T2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7">
                    <a:moveTo>
                      <a:pt x="0" y="4"/>
                    </a:moveTo>
                    <a:cubicBezTo>
                      <a:pt x="2" y="0"/>
                      <a:pt x="6" y="2"/>
                      <a:pt x="9" y="2"/>
                    </a:cubicBezTo>
                    <a:cubicBezTo>
                      <a:pt x="15" y="3"/>
                      <a:pt x="19" y="8"/>
                      <a:pt x="25" y="7"/>
                    </a:cubicBezTo>
                    <a:cubicBezTo>
                      <a:pt x="25" y="10"/>
                      <a:pt x="27" y="12"/>
                      <a:pt x="30" y="12"/>
                    </a:cubicBezTo>
                    <a:cubicBezTo>
                      <a:pt x="35" y="12"/>
                      <a:pt x="35" y="14"/>
                      <a:pt x="33" y="17"/>
                    </a:cubicBezTo>
                    <a:cubicBezTo>
                      <a:pt x="30" y="23"/>
                      <a:pt x="26" y="26"/>
                      <a:pt x="19" y="25"/>
                    </a:cubicBezTo>
                    <a:cubicBezTo>
                      <a:pt x="17" y="24"/>
                      <a:pt x="14" y="25"/>
                      <a:pt x="12" y="26"/>
                    </a:cubicBezTo>
                    <a:cubicBezTo>
                      <a:pt x="9" y="26"/>
                      <a:pt x="5" y="27"/>
                      <a:pt x="2" y="24"/>
                    </a:cubicBezTo>
                    <a:cubicBezTo>
                      <a:pt x="5" y="22"/>
                      <a:pt x="10" y="25"/>
                      <a:pt x="13" y="20"/>
                    </a:cubicBezTo>
                    <a:cubicBezTo>
                      <a:pt x="14" y="16"/>
                      <a:pt x="13" y="10"/>
                      <a:pt x="9" y="9"/>
                    </a:cubicBezTo>
                    <a:cubicBezTo>
                      <a:pt x="7" y="8"/>
                      <a:pt x="6" y="8"/>
                      <a:pt x="6" y="6"/>
                    </a:cubicBezTo>
                    <a:cubicBezTo>
                      <a:pt x="5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E7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:a16="http://schemas.microsoft.com/office/drawing/2014/main" id="{3E59108F-E70F-DA5F-5A02-BCC5EABA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360"/>
                <a:ext cx="261" cy="26"/>
              </a:xfrm>
              <a:custGeom>
                <a:avLst/>
                <a:gdLst>
                  <a:gd name="T0" fmla="*/ 25 w 61"/>
                  <a:gd name="T1" fmla="*/ 2 h 6"/>
                  <a:gd name="T2" fmla="*/ 36 w 61"/>
                  <a:gd name="T3" fmla="*/ 2 h 6"/>
                  <a:gd name="T4" fmla="*/ 60 w 61"/>
                  <a:gd name="T5" fmla="*/ 2 h 6"/>
                  <a:gd name="T6" fmla="*/ 61 w 61"/>
                  <a:gd name="T7" fmla="*/ 3 h 6"/>
                  <a:gd name="T8" fmla="*/ 60 w 61"/>
                  <a:gd name="T9" fmla="*/ 5 h 6"/>
                  <a:gd name="T10" fmla="*/ 38 w 61"/>
                  <a:gd name="T11" fmla="*/ 6 h 6"/>
                  <a:gd name="T12" fmla="*/ 10 w 61"/>
                  <a:gd name="T13" fmla="*/ 5 h 6"/>
                  <a:gd name="T14" fmla="*/ 2 w 61"/>
                  <a:gd name="T15" fmla="*/ 4 h 6"/>
                  <a:gd name="T16" fmla="*/ 0 w 61"/>
                  <a:gd name="T17" fmla="*/ 2 h 6"/>
                  <a:gd name="T18" fmla="*/ 25 w 61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">
                    <a:moveTo>
                      <a:pt x="25" y="2"/>
                    </a:moveTo>
                    <a:cubicBezTo>
                      <a:pt x="29" y="2"/>
                      <a:pt x="33" y="2"/>
                      <a:pt x="36" y="2"/>
                    </a:cubicBezTo>
                    <a:cubicBezTo>
                      <a:pt x="44" y="2"/>
                      <a:pt x="52" y="0"/>
                      <a:pt x="60" y="2"/>
                    </a:cubicBezTo>
                    <a:cubicBezTo>
                      <a:pt x="61" y="2"/>
                      <a:pt x="61" y="2"/>
                      <a:pt x="61" y="3"/>
                    </a:cubicBezTo>
                    <a:cubicBezTo>
                      <a:pt x="61" y="4"/>
                      <a:pt x="60" y="4"/>
                      <a:pt x="60" y="5"/>
                    </a:cubicBezTo>
                    <a:cubicBezTo>
                      <a:pt x="52" y="5"/>
                      <a:pt x="45" y="6"/>
                      <a:pt x="38" y="6"/>
                    </a:cubicBezTo>
                    <a:cubicBezTo>
                      <a:pt x="29" y="4"/>
                      <a:pt x="19" y="6"/>
                      <a:pt x="10" y="5"/>
                    </a:cubicBezTo>
                    <a:cubicBezTo>
                      <a:pt x="7" y="5"/>
                      <a:pt x="4" y="6"/>
                      <a:pt x="2" y="4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9" y="2"/>
                      <a:pt x="17" y="2"/>
                      <a:pt x="25" y="2"/>
                    </a:cubicBezTo>
                    <a:close/>
                  </a:path>
                </a:pathLst>
              </a:custGeom>
              <a:solidFill>
                <a:srgbClr val="E0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:a16="http://schemas.microsoft.com/office/drawing/2014/main" id="{10986186-7B4B-AF2A-913D-ECCBE710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1287"/>
                <a:ext cx="34" cy="22"/>
              </a:xfrm>
              <a:custGeom>
                <a:avLst/>
                <a:gdLst>
                  <a:gd name="T0" fmla="*/ 0 w 8"/>
                  <a:gd name="T1" fmla="*/ 3 h 5"/>
                  <a:gd name="T2" fmla="*/ 6 w 8"/>
                  <a:gd name="T3" fmla="*/ 0 h 5"/>
                  <a:gd name="T4" fmla="*/ 6 w 8"/>
                  <a:gd name="T5" fmla="*/ 4 h 5"/>
                  <a:gd name="T6" fmla="*/ 0 w 8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2" y="3"/>
                      <a:pt x="5" y="3"/>
                      <a:pt x="6" y="0"/>
                    </a:cubicBezTo>
                    <a:cubicBezTo>
                      <a:pt x="8" y="2"/>
                      <a:pt x="7" y="4"/>
                      <a:pt x="6" y="4"/>
                    </a:cubicBezTo>
                    <a:cubicBezTo>
                      <a:pt x="4" y="5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E7A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:a16="http://schemas.microsoft.com/office/drawing/2014/main" id="{616173F4-C90B-B060-FCFE-3020E177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1317"/>
                <a:ext cx="248" cy="82"/>
              </a:xfrm>
              <a:custGeom>
                <a:avLst/>
                <a:gdLst>
                  <a:gd name="T0" fmla="*/ 57 w 58"/>
                  <a:gd name="T1" fmla="*/ 1 h 19"/>
                  <a:gd name="T2" fmla="*/ 57 w 58"/>
                  <a:gd name="T3" fmla="*/ 9 h 19"/>
                  <a:gd name="T4" fmla="*/ 20 w 58"/>
                  <a:gd name="T5" fmla="*/ 19 h 19"/>
                  <a:gd name="T6" fmla="*/ 13 w 58"/>
                  <a:gd name="T7" fmla="*/ 17 h 19"/>
                  <a:gd name="T8" fmla="*/ 0 w 58"/>
                  <a:gd name="T9" fmla="*/ 18 h 19"/>
                  <a:gd name="T10" fmla="*/ 0 w 58"/>
                  <a:gd name="T11" fmla="*/ 17 h 19"/>
                  <a:gd name="T12" fmla="*/ 8 w 58"/>
                  <a:gd name="T13" fmla="*/ 14 h 19"/>
                  <a:gd name="T14" fmla="*/ 42 w 58"/>
                  <a:gd name="T15" fmla="*/ 6 h 19"/>
                  <a:gd name="T16" fmla="*/ 56 w 58"/>
                  <a:gd name="T17" fmla="*/ 0 h 19"/>
                  <a:gd name="T18" fmla="*/ 57 w 58"/>
                  <a:gd name="T1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9">
                    <a:moveTo>
                      <a:pt x="57" y="1"/>
                    </a:moveTo>
                    <a:cubicBezTo>
                      <a:pt x="58" y="3"/>
                      <a:pt x="54" y="6"/>
                      <a:pt x="57" y="9"/>
                    </a:cubicBezTo>
                    <a:cubicBezTo>
                      <a:pt x="45" y="13"/>
                      <a:pt x="33" y="18"/>
                      <a:pt x="20" y="19"/>
                    </a:cubicBezTo>
                    <a:cubicBezTo>
                      <a:pt x="19" y="16"/>
                      <a:pt x="16" y="16"/>
                      <a:pt x="13" y="17"/>
                    </a:cubicBezTo>
                    <a:cubicBezTo>
                      <a:pt x="9" y="19"/>
                      <a:pt x="5" y="19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2" y="15"/>
                      <a:pt x="5" y="15"/>
                      <a:pt x="8" y="14"/>
                    </a:cubicBezTo>
                    <a:cubicBezTo>
                      <a:pt x="20" y="13"/>
                      <a:pt x="31" y="10"/>
                      <a:pt x="42" y="6"/>
                    </a:cubicBezTo>
                    <a:cubicBezTo>
                      <a:pt x="47" y="5"/>
                      <a:pt x="52" y="3"/>
                      <a:pt x="56" y="0"/>
                    </a:cubicBezTo>
                    <a:cubicBezTo>
                      <a:pt x="56" y="0"/>
                      <a:pt x="57" y="0"/>
                      <a:pt x="57" y="1"/>
                    </a:cubicBezTo>
                    <a:close/>
                  </a:path>
                </a:pathLst>
              </a:custGeom>
              <a:solidFill>
                <a:srgbClr val="94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:a16="http://schemas.microsoft.com/office/drawing/2014/main" id="{A8E37312-A0B0-3CED-6937-20F73F401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8" y="1309"/>
                <a:ext cx="145" cy="112"/>
              </a:xfrm>
              <a:custGeom>
                <a:avLst/>
                <a:gdLst>
                  <a:gd name="T0" fmla="*/ 0 w 34"/>
                  <a:gd name="T1" fmla="*/ 22 h 26"/>
                  <a:gd name="T2" fmla="*/ 29 w 34"/>
                  <a:gd name="T3" fmla="*/ 5 h 26"/>
                  <a:gd name="T4" fmla="*/ 34 w 34"/>
                  <a:gd name="T5" fmla="*/ 0 h 26"/>
                  <a:gd name="T6" fmla="*/ 13 w 34"/>
                  <a:gd name="T7" fmla="*/ 23 h 26"/>
                  <a:gd name="T8" fmla="*/ 0 w 34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0" y="22"/>
                    </a:moveTo>
                    <a:cubicBezTo>
                      <a:pt x="14" y="24"/>
                      <a:pt x="21" y="13"/>
                      <a:pt x="29" y="5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0" y="10"/>
                      <a:pt x="22" y="17"/>
                      <a:pt x="13" y="23"/>
                    </a:cubicBezTo>
                    <a:cubicBezTo>
                      <a:pt x="9" y="25"/>
                      <a:pt x="4" y="26"/>
                      <a:pt x="0" y="22"/>
                    </a:cubicBezTo>
                    <a:close/>
                  </a:path>
                </a:pathLst>
              </a:custGeom>
              <a:solidFill>
                <a:srgbClr val="0C6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222">
                <a:extLst>
                  <a:ext uri="{FF2B5EF4-FFF2-40B4-BE49-F238E27FC236}">
                    <a16:creationId xmlns:a16="http://schemas.microsoft.com/office/drawing/2014/main" id="{7B24EB3A-1F8C-3DF9-78B8-756A7A451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1149"/>
                <a:ext cx="68" cy="56"/>
              </a:xfrm>
              <a:custGeom>
                <a:avLst/>
                <a:gdLst>
                  <a:gd name="T0" fmla="*/ 12 w 16"/>
                  <a:gd name="T1" fmla="*/ 11 h 13"/>
                  <a:gd name="T2" fmla="*/ 8 w 16"/>
                  <a:gd name="T3" fmla="*/ 12 h 13"/>
                  <a:gd name="T4" fmla="*/ 1 w 16"/>
                  <a:gd name="T5" fmla="*/ 8 h 13"/>
                  <a:gd name="T6" fmla="*/ 5 w 16"/>
                  <a:gd name="T7" fmla="*/ 1 h 13"/>
                  <a:gd name="T8" fmla="*/ 9 w 16"/>
                  <a:gd name="T9" fmla="*/ 0 h 13"/>
                  <a:gd name="T10" fmla="*/ 11 w 16"/>
                  <a:gd name="T11" fmla="*/ 8 h 13"/>
                  <a:gd name="T12" fmla="*/ 7 w 16"/>
                  <a:gd name="T13" fmla="*/ 9 h 13"/>
                  <a:gd name="T14" fmla="*/ 11 w 16"/>
                  <a:gd name="T15" fmla="*/ 9 h 13"/>
                  <a:gd name="T16" fmla="*/ 12 w 16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3">
                    <a:moveTo>
                      <a:pt x="12" y="11"/>
                    </a:moveTo>
                    <a:cubicBezTo>
                      <a:pt x="11" y="12"/>
                      <a:pt x="10" y="12"/>
                      <a:pt x="8" y="12"/>
                    </a:cubicBezTo>
                    <a:cubicBezTo>
                      <a:pt x="4" y="13"/>
                      <a:pt x="2" y="11"/>
                      <a:pt x="1" y="8"/>
                    </a:cubicBezTo>
                    <a:cubicBezTo>
                      <a:pt x="0" y="4"/>
                      <a:pt x="2" y="2"/>
                      <a:pt x="5" y="1"/>
                    </a:cubicBezTo>
                    <a:cubicBezTo>
                      <a:pt x="6" y="0"/>
                      <a:pt x="8" y="1"/>
                      <a:pt x="9" y="0"/>
                    </a:cubicBezTo>
                    <a:cubicBezTo>
                      <a:pt x="10" y="3"/>
                      <a:pt x="16" y="4"/>
                      <a:pt x="11" y="8"/>
                    </a:cubicBezTo>
                    <a:cubicBezTo>
                      <a:pt x="10" y="8"/>
                      <a:pt x="8" y="9"/>
                      <a:pt x="7" y="9"/>
                    </a:cubicBezTo>
                    <a:cubicBezTo>
                      <a:pt x="8" y="9"/>
                      <a:pt x="10" y="8"/>
                      <a:pt x="11" y="9"/>
                    </a:cubicBezTo>
                    <a:cubicBezTo>
                      <a:pt x="12" y="9"/>
                      <a:pt x="12" y="10"/>
                      <a:pt x="12" y="11"/>
                    </a:cubicBezTo>
                    <a:close/>
                  </a:path>
                </a:pathLst>
              </a:custGeom>
              <a:solidFill>
                <a:srgbClr val="723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223">
                <a:extLst>
                  <a:ext uri="{FF2B5EF4-FFF2-40B4-BE49-F238E27FC236}">
                    <a16:creationId xmlns:a16="http://schemas.microsoft.com/office/drawing/2014/main" id="{B1E73623-951C-EBE4-7D56-A01C275B9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1184"/>
                <a:ext cx="34" cy="21"/>
              </a:xfrm>
              <a:custGeom>
                <a:avLst/>
                <a:gdLst>
                  <a:gd name="T0" fmla="*/ 8 w 8"/>
                  <a:gd name="T1" fmla="*/ 1 h 5"/>
                  <a:gd name="T2" fmla="*/ 0 w 8"/>
                  <a:gd name="T3" fmla="*/ 0 h 5"/>
                  <a:gd name="T4" fmla="*/ 8 w 8"/>
                  <a:gd name="T5" fmla="*/ 0 h 5"/>
                  <a:gd name="T6" fmla="*/ 8 w 8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6" y="2"/>
                      <a:pt x="3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rgbClr val="723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224">
                <a:extLst>
                  <a:ext uri="{FF2B5EF4-FFF2-40B4-BE49-F238E27FC236}">
                    <a16:creationId xmlns:a16="http://schemas.microsoft.com/office/drawing/2014/main" id="{F917E3A9-C623-60B5-C056-5EB4D502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" y="1296"/>
                <a:ext cx="287" cy="103"/>
              </a:xfrm>
              <a:custGeom>
                <a:avLst/>
                <a:gdLst>
                  <a:gd name="T0" fmla="*/ 65 w 67"/>
                  <a:gd name="T1" fmla="*/ 6 h 24"/>
                  <a:gd name="T2" fmla="*/ 44 w 67"/>
                  <a:gd name="T3" fmla="*/ 15 h 24"/>
                  <a:gd name="T4" fmla="*/ 9 w 67"/>
                  <a:gd name="T5" fmla="*/ 22 h 24"/>
                  <a:gd name="T6" fmla="*/ 0 w 67"/>
                  <a:gd name="T7" fmla="*/ 20 h 24"/>
                  <a:gd name="T8" fmla="*/ 1 w 67"/>
                  <a:gd name="T9" fmla="*/ 20 h 24"/>
                  <a:gd name="T10" fmla="*/ 12 w 67"/>
                  <a:gd name="T11" fmla="*/ 18 h 24"/>
                  <a:gd name="T12" fmla="*/ 19 w 67"/>
                  <a:gd name="T13" fmla="*/ 17 h 24"/>
                  <a:gd name="T14" fmla="*/ 25 w 67"/>
                  <a:gd name="T15" fmla="*/ 16 h 24"/>
                  <a:gd name="T16" fmla="*/ 35 w 67"/>
                  <a:gd name="T17" fmla="*/ 14 h 24"/>
                  <a:gd name="T18" fmla="*/ 64 w 67"/>
                  <a:gd name="T19" fmla="*/ 0 h 24"/>
                  <a:gd name="T20" fmla="*/ 65 w 67"/>
                  <a:gd name="T21" fmla="*/ 3 h 24"/>
                  <a:gd name="T22" fmla="*/ 65 w 67"/>
                  <a:gd name="T2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24">
                    <a:moveTo>
                      <a:pt x="65" y="6"/>
                    </a:moveTo>
                    <a:cubicBezTo>
                      <a:pt x="60" y="12"/>
                      <a:pt x="52" y="13"/>
                      <a:pt x="44" y="15"/>
                    </a:cubicBezTo>
                    <a:cubicBezTo>
                      <a:pt x="33" y="18"/>
                      <a:pt x="21" y="20"/>
                      <a:pt x="9" y="22"/>
                    </a:cubicBezTo>
                    <a:cubicBezTo>
                      <a:pt x="6" y="21"/>
                      <a:pt x="2" y="24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5" y="20"/>
                      <a:pt x="8" y="18"/>
                      <a:pt x="12" y="18"/>
                    </a:cubicBezTo>
                    <a:cubicBezTo>
                      <a:pt x="14" y="19"/>
                      <a:pt x="16" y="17"/>
                      <a:pt x="19" y="17"/>
                    </a:cubicBezTo>
                    <a:cubicBezTo>
                      <a:pt x="21" y="17"/>
                      <a:pt x="23" y="16"/>
                      <a:pt x="25" y="16"/>
                    </a:cubicBezTo>
                    <a:cubicBezTo>
                      <a:pt x="28" y="16"/>
                      <a:pt x="32" y="13"/>
                      <a:pt x="35" y="14"/>
                    </a:cubicBezTo>
                    <a:cubicBezTo>
                      <a:pt x="45" y="10"/>
                      <a:pt x="56" y="8"/>
                      <a:pt x="64" y="0"/>
                    </a:cubicBezTo>
                    <a:cubicBezTo>
                      <a:pt x="67" y="0"/>
                      <a:pt x="65" y="2"/>
                      <a:pt x="65" y="3"/>
                    </a:cubicBezTo>
                    <a:cubicBezTo>
                      <a:pt x="66" y="4"/>
                      <a:pt x="66" y="5"/>
                      <a:pt x="65" y="6"/>
                    </a:cubicBezTo>
                    <a:close/>
                  </a:path>
                </a:pathLst>
              </a:custGeom>
              <a:solidFill>
                <a:srgbClr val="42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225">
                <a:extLst>
                  <a:ext uri="{FF2B5EF4-FFF2-40B4-BE49-F238E27FC236}">
                    <a16:creationId xmlns:a16="http://schemas.microsoft.com/office/drawing/2014/main" id="{C15C8635-7CBD-96D7-7067-6D454C36B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1291"/>
                <a:ext cx="102" cy="95"/>
              </a:xfrm>
              <a:custGeom>
                <a:avLst/>
                <a:gdLst>
                  <a:gd name="T0" fmla="*/ 15 w 24"/>
                  <a:gd name="T1" fmla="*/ 21 h 22"/>
                  <a:gd name="T2" fmla="*/ 6 w 24"/>
                  <a:gd name="T3" fmla="*/ 21 h 22"/>
                  <a:gd name="T4" fmla="*/ 11 w 24"/>
                  <a:gd name="T5" fmla="*/ 12 h 22"/>
                  <a:gd name="T6" fmla="*/ 9 w 24"/>
                  <a:gd name="T7" fmla="*/ 8 h 22"/>
                  <a:gd name="T8" fmla="*/ 0 w 24"/>
                  <a:gd name="T9" fmla="*/ 2 h 22"/>
                  <a:gd name="T10" fmla="*/ 17 w 24"/>
                  <a:gd name="T11" fmla="*/ 1 h 22"/>
                  <a:gd name="T12" fmla="*/ 20 w 24"/>
                  <a:gd name="T13" fmla="*/ 0 h 22"/>
                  <a:gd name="T14" fmla="*/ 20 w 24"/>
                  <a:gd name="T15" fmla="*/ 1 h 22"/>
                  <a:gd name="T16" fmla="*/ 18 w 24"/>
                  <a:gd name="T17" fmla="*/ 4 h 22"/>
                  <a:gd name="T18" fmla="*/ 17 w 24"/>
                  <a:gd name="T19" fmla="*/ 18 h 22"/>
                  <a:gd name="T20" fmla="*/ 15 w 24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2">
                    <a:moveTo>
                      <a:pt x="15" y="21"/>
                    </a:moveTo>
                    <a:cubicBezTo>
                      <a:pt x="12" y="21"/>
                      <a:pt x="9" y="22"/>
                      <a:pt x="6" y="21"/>
                    </a:cubicBezTo>
                    <a:cubicBezTo>
                      <a:pt x="9" y="19"/>
                      <a:pt x="8" y="15"/>
                      <a:pt x="11" y="12"/>
                    </a:cubicBezTo>
                    <a:cubicBezTo>
                      <a:pt x="13" y="11"/>
                      <a:pt x="11" y="9"/>
                      <a:pt x="9" y="8"/>
                    </a:cubicBezTo>
                    <a:cubicBezTo>
                      <a:pt x="7" y="6"/>
                      <a:pt x="4" y="5"/>
                      <a:pt x="0" y="2"/>
                    </a:cubicBezTo>
                    <a:cubicBezTo>
                      <a:pt x="7" y="2"/>
                      <a:pt x="12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20" y="2"/>
                      <a:pt x="16" y="1"/>
                      <a:pt x="18" y="4"/>
                    </a:cubicBezTo>
                    <a:cubicBezTo>
                      <a:pt x="24" y="12"/>
                      <a:pt x="24" y="12"/>
                      <a:pt x="17" y="18"/>
                    </a:cubicBezTo>
                    <a:cubicBezTo>
                      <a:pt x="16" y="19"/>
                      <a:pt x="16" y="20"/>
                      <a:pt x="15" y="21"/>
                    </a:cubicBezTo>
                    <a:close/>
                  </a:path>
                </a:pathLst>
              </a:custGeom>
              <a:solidFill>
                <a:srgbClr val="DCC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226">
                <a:extLst>
                  <a:ext uri="{FF2B5EF4-FFF2-40B4-BE49-F238E27FC236}">
                    <a16:creationId xmlns:a16="http://schemas.microsoft.com/office/drawing/2014/main" id="{C52E7178-9669-5BED-8058-818553852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1175"/>
                <a:ext cx="128" cy="121"/>
              </a:xfrm>
              <a:custGeom>
                <a:avLst/>
                <a:gdLst>
                  <a:gd name="T0" fmla="*/ 23 w 30"/>
                  <a:gd name="T1" fmla="*/ 3 h 28"/>
                  <a:gd name="T2" fmla="*/ 30 w 30"/>
                  <a:gd name="T3" fmla="*/ 0 h 28"/>
                  <a:gd name="T4" fmla="*/ 10 w 30"/>
                  <a:gd name="T5" fmla="*/ 25 h 28"/>
                  <a:gd name="T6" fmla="*/ 0 w 30"/>
                  <a:gd name="T7" fmla="*/ 28 h 28"/>
                  <a:gd name="T8" fmla="*/ 0 w 30"/>
                  <a:gd name="T9" fmla="*/ 28 h 28"/>
                  <a:gd name="T10" fmla="*/ 9 w 30"/>
                  <a:gd name="T11" fmla="*/ 19 h 28"/>
                  <a:gd name="T12" fmla="*/ 23 w 30"/>
                  <a:gd name="T1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23" y="3"/>
                    </a:moveTo>
                    <a:cubicBezTo>
                      <a:pt x="25" y="2"/>
                      <a:pt x="28" y="1"/>
                      <a:pt x="30" y="0"/>
                    </a:cubicBezTo>
                    <a:cubicBezTo>
                      <a:pt x="24" y="8"/>
                      <a:pt x="19" y="19"/>
                      <a:pt x="10" y="25"/>
                    </a:cubicBezTo>
                    <a:cubicBezTo>
                      <a:pt x="7" y="27"/>
                      <a:pt x="4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3"/>
                      <a:pt x="6" y="22"/>
                      <a:pt x="9" y="19"/>
                    </a:cubicBezTo>
                    <a:cubicBezTo>
                      <a:pt x="13" y="13"/>
                      <a:pt x="16" y="6"/>
                      <a:pt x="23" y="3"/>
                    </a:cubicBezTo>
                    <a:close/>
                  </a:path>
                </a:pathLst>
              </a:custGeom>
              <a:solidFill>
                <a:srgbClr val="DCC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227">
                <a:extLst>
                  <a:ext uri="{FF2B5EF4-FFF2-40B4-BE49-F238E27FC236}">
                    <a16:creationId xmlns:a16="http://schemas.microsoft.com/office/drawing/2014/main" id="{CFED58F3-722B-FCD1-0144-6A1B5F1D5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158"/>
                <a:ext cx="196" cy="224"/>
              </a:xfrm>
              <a:custGeom>
                <a:avLst/>
                <a:gdLst>
                  <a:gd name="T0" fmla="*/ 30 w 46"/>
                  <a:gd name="T1" fmla="*/ 0 h 52"/>
                  <a:gd name="T2" fmla="*/ 40 w 46"/>
                  <a:gd name="T3" fmla="*/ 1 h 52"/>
                  <a:gd name="T4" fmla="*/ 41 w 46"/>
                  <a:gd name="T5" fmla="*/ 29 h 52"/>
                  <a:gd name="T6" fmla="*/ 23 w 46"/>
                  <a:gd name="T7" fmla="*/ 49 h 52"/>
                  <a:gd name="T8" fmla="*/ 11 w 46"/>
                  <a:gd name="T9" fmla="*/ 48 h 52"/>
                  <a:gd name="T10" fmla="*/ 6 w 46"/>
                  <a:gd name="T11" fmla="*/ 45 h 52"/>
                  <a:gd name="T12" fmla="*/ 0 w 46"/>
                  <a:gd name="T13" fmla="*/ 35 h 52"/>
                  <a:gd name="T14" fmla="*/ 9 w 46"/>
                  <a:gd name="T15" fmla="*/ 42 h 52"/>
                  <a:gd name="T16" fmla="*/ 19 w 46"/>
                  <a:gd name="T17" fmla="*/ 42 h 52"/>
                  <a:gd name="T18" fmla="*/ 33 w 46"/>
                  <a:gd name="T19" fmla="*/ 14 h 52"/>
                  <a:gd name="T20" fmla="*/ 30 w 46"/>
                  <a:gd name="T2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52">
                    <a:moveTo>
                      <a:pt x="30" y="0"/>
                    </a:moveTo>
                    <a:cubicBezTo>
                      <a:pt x="33" y="0"/>
                      <a:pt x="37" y="0"/>
                      <a:pt x="40" y="1"/>
                    </a:cubicBezTo>
                    <a:cubicBezTo>
                      <a:pt x="46" y="10"/>
                      <a:pt x="43" y="20"/>
                      <a:pt x="41" y="29"/>
                    </a:cubicBezTo>
                    <a:cubicBezTo>
                      <a:pt x="39" y="37"/>
                      <a:pt x="31" y="44"/>
                      <a:pt x="23" y="49"/>
                    </a:cubicBezTo>
                    <a:cubicBezTo>
                      <a:pt x="19" y="52"/>
                      <a:pt x="15" y="50"/>
                      <a:pt x="11" y="48"/>
                    </a:cubicBezTo>
                    <a:cubicBezTo>
                      <a:pt x="9" y="47"/>
                      <a:pt x="8" y="45"/>
                      <a:pt x="6" y="45"/>
                    </a:cubicBezTo>
                    <a:cubicBezTo>
                      <a:pt x="4" y="42"/>
                      <a:pt x="1" y="39"/>
                      <a:pt x="0" y="35"/>
                    </a:cubicBezTo>
                    <a:cubicBezTo>
                      <a:pt x="3" y="37"/>
                      <a:pt x="6" y="40"/>
                      <a:pt x="9" y="42"/>
                    </a:cubicBezTo>
                    <a:cubicBezTo>
                      <a:pt x="12" y="46"/>
                      <a:pt x="15" y="45"/>
                      <a:pt x="19" y="42"/>
                    </a:cubicBezTo>
                    <a:cubicBezTo>
                      <a:pt x="29" y="35"/>
                      <a:pt x="33" y="26"/>
                      <a:pt x="33" y="14"/>
                    </a:cubicBezTo>
                    <a:cubicBezTo>
                      <a:pt x="33" y="8"/>
                      <a:pt x="29" y="5"/>
                      <a:pt x="30" y="0"/>
                    </a:cubicBezTo>
                    <a:close/>
                  </a:path>
                </a:pathLst>
              </a:custGeom>
              <a:solidFill>
                <a:srgbClr val="4AA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228">
                <a:extLst>
                  <a:ext uri="{FF2B5EF4-FFF2-40B4-BE49-F238E27FC236}">
                    <a16:creationId xmlns:a16="http://schemas.microsoft.com/office/drawing/2014/main" id="{E7A205D1-E40B-FE1B-2C15-866D1DC3F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231"/>
                <a:ext cx="90" cy="91"/>
              </a:xfrm>
              <a:custGeom>
                <a:avLst/>
                <a:gdLst>
                  <a:gd name="T0" fmla="*/ 18 w 21"/>
                  <a:gd name="T1" fmla="*/ 2 h 21"/>
                  <a:gd name="T2" fmla="*/ 17 w 21"/>
                  <a:gd name="T3" fmla="*/ 16 h 21"/>
                  <a:gd name="T4" fmla="*/ 4 w 21"/>
                  <a:gd name="T5" fmla="*/ 18 h 21"/>
                  <a:gd name="T6" fmla="*/ 2 w 21"/>
                  <a:gd name="T7" fmla="*/ 11 h 21"/>
                  <a:gd name="T8" fmla="*/ 8 w 21"/>
                  <a:gd name="T9" fmla="*/ 3 h 21"/>
                  <a:gd name="T10" fmla="*/ 18 w 21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8" y="2"/>
                    </a:moveTo>
                    <a:cubicBezTo>
                      <a:pt x="21" y="7"/>
                      <a:pt x="20" y="11"/>
                      <a:pt x="17" y="16"/>
                    </a:cubicBezTo>
                    <a:cubicBezTo>
                      <a:pt x="13" y="21"/>
                      <a:pt x="9" y="21"/>
                      <a:pt x="4" y="18"/>
                    </a:cubicBezTo>
                    <a:cubicBezTo>
                      <a:pt x="1" y="16"/>
                      <a:pt x="0" y="14"/>
                      <a:pt x="2" y="11"/>
                    </a:cubicBezTo>
                    <a:cubicBezTo>
                      <a:pt x="4" y="9"/>
                      <a:pt x="6" y="6"/>
                      <a:pt x="8" y="3"/>
                    </a:cubicBezTo>
                    <a:cubicBezTo>
                      <a:pt x="11" y="1"/>
                      <a:pt x="14" y="0"/>
                      <a:pt x="18" y="2"/>
                    </a:cubicBezTo>
                    <a:close/>
                  </a:path>
                </a:pathLst>
              </a:custGeom>
              <a:solidFill>
                <a:srgbClr val="619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229">
                <a:extLst>
                  <a:ext uri="{FF2B5EF4-FFF2-40B4-BE49-F238E27FC236}">
                    <a16:creationId xmlns:a16="http://schemas.microsoft.com/office/drawing/2014/main" id="{7F0D7E3A-829F-7485-C300-59E13DFC8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1222"/>
                <a:ext cx="77" cy="69"/>
              </a:xfrm>
              <a:custGeom>
                <a:avLst/>
                <a:gdLst>
                  <a:gd name="T0" fmla="*/ 12 w 18"/>
                  <a:gd name="T1" fmla="*/ 0 h 16"/>
                  <a:gd name="T2" fmla="*/ 18 w 18"/>
                  <a:gd name="T3" fmla="*/ 6 h 16"/>
                  <a:gd name="T4" fmla="*/ 8 w 18"/>
                  <a:gd name="T5" fmla="*/ 15 h 16"/>
                  <a:gd name="T6" fmla="*/ 1 w 18"/>
                  <a:gd name="T7" fmla="*/ 9 h 16"/>
                  <a:gd name="T8" fmla="*/ 12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2" y="0"/>
                    </a:moveTo>
                    <a:cubicBezTo>
                      <a:pt x="15" y="1"/>
                      <a:pt x="18" y="2"/>
                      <a:pt x="18" y="6"/>
                    </a:cubicBezTo>
                    <a:cubicBezTo>
                      <a:pt x="18" y="10"/>
                      <a:pt x="12" y="16"/>
                      <a:pt x="8" y="15"/>
                    </a:cubicBezTo>
                    <a:cubicBezTo>
                      <a:pt x="5" y="14"/>
                      <a:pt x="2" y="12"/>
                      <a:pt x="1" y="9"/>
                    </a:cubicBezTo>
                    <a:cubicBezTo>
                      <a:pt x="0" y="6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C3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230">
                <a:extLst>
                  <a:ext uri="{FF2B5EF4-FFF2-40B4-BE49-F238E27FC236}">
                    <a16:creationId xmlns:a16="http://schemas.microsoft.com/office/drawing/2014/main" id="{EB7E9392-98D8-7D92-30CE-5376C9331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1149"/>
                <a:ext cx="154" cy="60"/>
              </a:xfrm>
              <a:custGeom>
                <a:avLst/>
                <a:gdLst>
                  <a:gd name="T0" fmla="*/ 6 w 36"/>
                  <a:gd name="T1" fmla="*/ 3 h 14"/>
                  <a:gd name="T2" fmla="*/ 18 w 36"/>
                  <a:gd name="T3" fmla="*/ 3 h 14"/>
                  <a:gd name="T4" fmla="*/ 22 w 36"/>
                  <a:gd name="T5" fmla="*/ 0 h 14"/>
                  <a:gd name="T6" fmla="*/ 23 w 36"/>
                  <a:gd name="T7" fmla="*/ 0 h 14"/>
                  <a:gd name="T8" fmla="*/ 31 w 36"/>
                  <a:gd name="T9" fmla="*/ 1 h 14"/>
                  <a:gd name="T10" fmla="*/ 34 w 36"/>
                  <a:gd name="T11" fmla="*/ 10 h 14"/>
                  <a:gd name="T12" fmla="*/ 31 w 36"/>
                  <a:gd name="T13" fmla="*/ 13 h 14"/>
                  <a:gd name="T14" fmla="*/ 29 w 36"/>
                  <a:gd name="T15" fmla="*/ 14 h 14"/>
                  <a:gd name="T16" fmla="*/ 5 w 36"/>
                  <a:gd name="T17" fmla="*/ 11 h 14"/>
                  <a:gd name="T18" fmla="*/ 0 w 36"/>
                  <a:gd name="T19" fmla="*/ 11 h 14"/>
                  <a:gd name="T20" fmla="*/ 1 w 36"/>
                  <a:gd name="T21" fmla="*/ 10 h 14"/>
                  <a:gd name="T22" fmla="*/ 13 w 36"/>
                  <a:gd name="T23" fmla="*/ 8 h 14"/>
                  <a:gd name="T24" fmla="*/ 6 w 36"/>
                  <a:gd name="T2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4">
                    <a:moveTo>
                      <a:pt x="6" y="3"/>
                    </a:moveTo>
                    <a:cubicBezTo>
                      <a:pt x="10" y="3"/>
                      <a:pt x="14" y="3"/>
                      <a:pt x="18" y="3"/>
                    </a:cubicBezTo>
                    <a:cubicBezTo>
                      <a:pt x="20" y="3"/>
                      <a:pt x="22" y="3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6" y="0"/>
                      <a:pt x="29" y="0"/>
                      <a:pt x="31" y="1"/>
                    </a:cubicBezTo>
                    <a:cubicBezTo>
                      <a:pt x="35" y="3"/>
                      <a:pt x="36" y="6"/>
                      <a:pt x="34" y="10"/>
                    </a:cubicBezTo>
                    <a:cubicBezTo>
                      <a:pt x="33" y="11"/>
                      <a:pt x="32" y="12"/>
                      <a:pt x="31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1" y="13"/>
                      <a:pt x="13" y="12"/>
                      <a:pt x="5" y="11"/>
                    </a:cubicBezTo>
                    <a:cubicBezTo>
                      <a:pt x="4" y="11"/>
                      <a:pt x="2" y="11"/>
                      <a:pt x="0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5" y="10"/>
                      <a:pt x="9" y="8"/>
                      <a:pt x="13" y="8"/>
                    </a:cubicBezTo>
                    <a:cubicBezTo>
                      <a:pt x="11" y="6"/>
                      <a:pt x="7" y="6"/>
                      <a:pt x="6" y="3"/>
                    </a:cubicBezTo>
                    <a:close/>
                  </a:path>
                </a:pathLst>
              </a:custGeom>
              <a:solidFill>
                <a:srgbClr val="E5A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231">
                <a:extLst>
                  <a:ext uri="{FF2B5EF4-FFF2-40B4-BE49-F238E27FC236}">
                    <a16:creationId xmlns:a16="http://schemas.microsoft.com/office/drawing/2014/main" id="{B73ECEC1-A464-D983-3587-2C29E586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942"/>
                <a:ext cx="167" cy="177"/>
              </a:xfrm>
              <a:custGeom>
                <a:avLst/>
                <a:gdLst>
                  <a:gd name="T0" fmla="*/ 37 w 39"/>
                  <a:gd name="T1" fmla="*/ 35 h 41"/>
                  <a:gd name="T2" fmla="*/ 25 w 39"/>
                  <a:gd name="T3" fmla="*/ 38 h 41"/>
                  <a:gd name="T4" fmla="*/ 24 w 39"/>
                  <a:gd name="T5" fmla="*/ 41 h 41"/>
                  <a:gd name="T6" fmla="*/ 23 w 39"/>
                  <a:gd name="T7" fmla="*/ 39 h 41"/>
                  <a:gd name="T8" fmla="*/ 19 w 39"/>
                  <a:gd name="T9" fmla="*/ 33 h 41"/>
                  <a:gd name="T10" fmla="*/ 15 w 39"/>
                  <a:gd name="T11" fmla="*/ 22 h 41"/>
                  <a:gd name="T12" fmla="*/ 8 w 39"/>
                  <a:gd name="T13" fmla="*/ 29 h 41"/>
                  <a:gd name="T14" fmla="*/ 4 w 39"/>
                  <a:gd name="T15" fmla="*/ 29 h 41"/>
                  <a:gd name="T16" fmla="*/ 0 w 39"/>
                  <a:gd name="T17" fmla="*/ 29 h 41"/>
                  <a:gd name="T18" fmla="*/ 3 w 39"/>
                  <a:gd name="T19" fmla="*/ 19 h 41"/>
                  <a:gd name="T20" fmla="*/ 5 w 39"/>
                  <a:gd name="T21" fmla="*/ 24 h 41"/>
                  <a:gd name="T22" fmla="*/ 7 w 39"/>
                  <a:gd name="T23" fmla="*/ 17 h 41"/>
                  <a:gd name="T24" fmla="*/ 14 w 39"/>
                  <a:gd name="T25" fmla="*/ 4 h 41"/>
                  <a:gd name="T26" fmla="*/ 20 w 39"/>
                  <a:gd name="T27" fmla="*/ 0 h 41"/>
                  <a:gd name="T28" fmla="*/ 19 w 39"/>
                  <a:gd name="T29" fmla="*/ 6 h 41"/>
                  <a:gd name="T30" fmla="*/ 33 w 39"/>
                  <a:gd name="T31" fmla="*/ 1 h 41"/>
                  <a:gd name="T32" fmla="*/ 35 w 39"/>
                  <a:gd name="T33" fmla="*/ 6 h 41"/>
                  <a:gd name="T34" fmla="*/ 28 w 39"/>
                  <a:gd name="T35" fmla="*/ 13 h 41"/>
                  <a:gd name="T36" fmla="*/ 28 w 39"/>
                  <a:gd name="T37" fmla="*/ 23 h 41"/>
                  <a:gd name="T38" fmla="*/ 39 w 39"/>
                  <a:gd name="T39" fmla="*/ 34 h 41"/>
                  <a:gd name="T40" fmla="*/ 37 w 39"/>
                  <a:gd name="T4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41">
                    <a:moveTo>
                      <a:pt x="37" y="35"/>
                    </a:moveTo>
                    <a:cubicBezTo>
                      <a:pt x="35" y="33"/>
                      <a:pt x="27" y="35"/>
                      <a:pt x="25" y="38"/>
                    </a:cubicBezTo>
                    <a:cubicBezTo>
                      <a:pt x="25" y="39"/>
                      <a:pt x="26" y="40"/>
                      <a:pt x="24" y="41"/>
                    </a:cubicBezTo>
                    <a:cubicBezTo>
                      <a:pt x="23" y="41"/>
                      <a:pt x="23" y="39"/>
                      <a:pt x="23" y="39"/>
                    </a:cubicBezTo>
                    <a:cubicBezTo>
                      <a:pt x="22" y="37"/>
                      <a:pt x="21" y="34"/>
                      <a:pt x="19" y="33"/>
                    </a:cubicBezTo>
                    <a:cubicBezTo>
                      <a:pt x="23" y="27"/>
                      <a:pt x="17" y="25"/>
                      <a:pt x="15" y="22"/>
                    </a:cubicBezTo>
                    <a:cubicBezTo>
                      <a:pt x="12" y="24"/>
                      <a:pt x="12" y="28"/>
                      <a:pt x="8" y="29"/>
                    </a:cubicBezTo>
                    <a:cubicBezTo>
                      <a:pt x="7" y="30"/>
                      <a:pt x="5" y="30"/>
                      <a:pt x="4" y="29"/>
                    </a:cubicBezTo>
                    <a:cubicBezTo>
                      <a:pt x="3" y="28"/>
                      <a:pt x="2" y="31"/>
                      <a:pt x="0" y="29"/>
                    </a:cubicBezTo>
                    <a:cubicBezTo>
                      <a:pt x="1" y="26"/>
                      <a:pt x="4" y="23"/>
                      <a:pt x="3" y="19"/>
                    </a:cubicBezTo>
                    <a:cubicBezTo>
                      <a:pt x="5" y="21"/>
                      <a:pt x="3" y="23"/>
                      <a:pt x="5" y="24"/>
                    </a:cubicBezTo>
                    <a:cubicBezTo>
                      <a:pt x="6" y="22"/>
                      <a:pt x="8" y="21"/>
                      <a:pt x="7" y="17"/>
                    </a:cubicBezTo>
                    <a:cubicBezTo>
                      <a:pt x="6" y="12"/>
                      <a:pt x="9" y="7"/>
                      <a:pt x="14" y="4"/>
                    </a:cubicBezTo>
                    <a:cubicBezTo>
                      <a:pt x="16" y="3"/>
                      <a:pt x="18" y="1"/>
                      <a:pt x="20" y="0"/>
                    </a:cubicBezTo>
                    <a:cubicBezTo>
                      <a:pt x="22" y="3"/>
                      <a:pt x="21" y="5"/>
                      <a:pt x="19" y="6"/>
                    </a:cubicBezTo>
                    <a:cubicBezTo>
                      <a:pt x="22" y="1"/>
                      <a:pt x="27" y="0"/>
                      <a:pt x="33" y="1"/>
                    </a:cubicBezTo>
                    <a:cubicBezTo>
                      <a:pt x="37" y="1"/>
                      <a:pt x="37" y="3"/>
                      <a:pt x="35" y="6"/>
                    </a:cubicBezTo>
                    <a:cubicBezTo>
                      <a:pt x="33" y="8"/>
                      <a:pt x="30" y="10"/>
                      <a:pt x="28" y="13"/>
                    </a:cubicBezTo>
                    <a:cubicBezTo>
                      <a:pt x="25" y="16"/>
                      <a:pt x="25" y="19"/>
                      <a:pt x="28" y="23"/>
                    </a:cubicBezTo>
                    <a:cubicBezTo>
                      <a:pt x="32" y="26"/>
                      <a:pt x="37" y="29"/>
                      <a:pt x="39" y="34"/>
                    </a:cubicBezTo>
                    <a:cubicBezTo>
                      <a:pt x="39" y="35"/>
                      <a:pt x="38" y="36"/>
                      <a:pt x="37" y="35"/>
                    </a:cubicBezTo>
                    <a:close/>
                  </a:path>
                </a:pathLst>
              </a:custGeom>
              <a:solidFill>
                <a:srgbClr val="FBE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232">
                <a:extLst>
                  <a:ext uri="{FF2B5EF4-FFF2-40B4-BE49-F238E27FC236}">
                    <a16:creationId xmlns:a16="http://schemas.microsoft.com/office/drawing/2014/main" id="{0D00C2E0-8453-16DF-CFD8-1CB24B1A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791"/>
                <a:ext cx="227" cy="121"/>
              </a:xfrm>
              <a:custGeom>
                <a:avLst/>
                <a:gdLst>
                  <a:gd name="T0" fmla="*/ 0 w 53"/>
                  <a:gd name="T1" fmla="*/ 27 h 28"/>
                  <a:gd name="T2" fmla="*/ 8 w 53"/>
                  <a:gd name="T3" fmla="*/ 21 h 28"/>
                  <a:gd name="T4" fmla="*/ 15 w 53"/>
                  <a:gd name="T5" fmla="*/ 14 h 28"/>
                  <a:gd name="T6" fmla="*/ 18 w 53"/>
                  <a:gd name="T7" fmla="*/ 13 h 28"/>
                  <a:gd name="T8" fmla="*/ 25 w 53"/>
                  <a:gd name="T9" fmla="*/ 11 h 28"/>
                  <a:gd name="T10" fmla="*/ 52 w 53"/>
                  <a:gd name="T11" fmla="*/ 0 h 28"/>
                  <a:gd name="T12" fmla="*/ 53 w 53"/>
                  <a:gd name="T13" fmla="*/ 0 h 28"/>
                  <a:gd name="T14" fmla="*/ 41 w 53"/>
                  <a:gd name="T15" fmla="*/ 10 h 28"/>
                  <a:gd name="T16" fmla="*/ 27 w 53"/>
                  <a:gd name="T17" fmla="*/ 16 h 28"/>
                  <a:gd name="T18" fmla="*/ 24 w 53"/>
                  <a:gd name="T19" fmla="*/ 17 h 28"/>
                  <a:gd name="T20" fmla="*/ 18 w 53"/>
                  <a:gd name="T21" fmla="*/ 21 h 28"/>
                  <a:gd name="T22" fmla="*/ 11 w 53"/>
                  <a:gd name="T23" fmla="*/ 25 h 28"/>
                  <a:gd name="T24" fmla="*/ 2 w 53"/>
                  <a:gd name="T25" fmla="*/ 28 h 28"/>
                  <a:gd name="T26" fmla="*/ 0 w 53"/>
                  <a:gd name="T2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28">
                    <a:moveTo>
                      <a:pt x="0" y="27"/>
                    </a:moveTo>
                    <a:cubicBezTo>
                      <a:pt x="1" y="24"/>
                      <a:pt x="3" y="21"/>
                      <a:pt x="8" y="21"/>
                    </a:cubicBezTo>
                    <a:cubicBezTo>
                      <a:pt x="10" y="21"/>
                      <a:pt x="16" y="20"/>
                      <a:pt x="15" y="14"/>
                    </a:cubicBezTo>
                    <a:cubicBezTo>
                      <a:pt x="14" y="12"/>
                      <a:pt x="16" y="12"/>
                      <a:pt x="18" y="13"/>
                    </a:cubicBezTo>
                    <a:cubicBezTo>
                      <a:pt x="21" y="14"/>
                      <a:pt x="23" y="12"/>
                      <a:pt x="25" y="11"/>
                    </a:cubicBezTo>
                    <a:cubicBezTo>
                      <a:pt x="33" y="5"/>
                      <a:pt x="4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6"/>
                      <a:pt x="48" y="10"/>
                      <a:pt x="41" y="10"/>
                    </a:cubicBezTo>
                    <a:cubicBezTo>
                      <a:pt x="35" y="9"/>
                      <a:pt x="30" y="10"/>
                      <a:pt x="27" y="16"/>
                    </a:cubicBezTo>
                    <a:cubicBezTo>
                      <a:pt x="26" y="17"/>
                      <a:pt x="25" y="18"/>
                      <a:pt x="24" y="17"/>
                    </a:cubicBezTo>
                    <a:cubicBezTo>
                      <a:pt x="20" y="16"/>
                      <a:pt x="19" y="18"/>
                      <a:pt x="18" y="21"/>
                    </a:cubicBezTo>
                    <a:cubicBezTo>
                      <a:pt x="16" y="24"/>
                      <a:pt x="15" y="25"/>
                      <a:pt x="11" y="25"/>
                    </a:cubicBezTo>
                    <a:cubicBezTo>
                      <a:pt x="8" y="25"/>
                      <a:pt x="5" y="27"/>
                      <a:pt x="2" y="28"/>
                    </a:cubicBezTo>
                    <a:cubicBezTo>
                      <a:pt x="1" y="28"/>
                      <a:pt x="0" y="28"/>
                      <a:pt x="0" y="27"/>
                    </a:cubicBezTo>
                    <a:close/>
                  </a:path>
                </a:pathLst>
              </a:custGeom>
              <a:solidFill>
                <a:srgbClr val="FBE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233">
                <a:extLst>
                  <a:ext uri="{FF2B5EF4-FFF2-40B4-BE49-F238E27FC236}">
                    <a16:creationId xmlns:a16="http://schemas.microsoft.com/office/drawing/2014/main" id="{38362ED7-BB00-D681-337E-2732A913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904"/>
                <a:ext cx="81" cy="77"/>
              </a:xfrm>
              <a:custGeom>
                <a:avLst/>
                <a:gdLst>
                  <a:gd name="T0" fmla="*/ 12 w 19"/>
                  <a:gd name="T1" fmla="*/ 1 h 18"/>
                  <a:gd name="T2" fmla="*/ 13 w 19"/>
                  <a:gd name="T3" fmla="*/ 1 h 18"/>
                  <a:gd name="T4" fmla="*/ 15 w 19"/>
                  <a:gd name="T5" fmla="*/ 5 h 18"/>
                  <a:gd name="T6" fmla="*/ 17 w 19"/>
                  <a:gd name="T7" fmla="*/ 11 h 18"/>
                  <a:gd name="T8" fmla="*/ 0 w 19"/>
                  <a:gd name="T9" fmla="*/ 18 h 18"/>
                  <a:gd name="T10" fmla="*/ 3 w 19"/>
                  <a:gd name="T11" fmla="*/ 9 h 18"/>
                  <a:gd name="T12" fmla="*/ 8 w 19"/>
                  <a:gd name="T13" fmla="*/ 4 h 18"/>
                  <a:gd name="T14" fmla="*/ 12 w 1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8">
                    <a:moveTo>
                      <a:pt x="12" y="1"/>
                    </a:move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5" y="4"/>
                      <a:pt x="15" y="5"/>
                    </a:cubicBezTo>
                    <a:cubicBezTo>
                      <a:pt x="15" y="7"/>
                      <a:pt x="19" y="8"/>
                      <a:pt x="17" y="11"/>
                    </a:cubicBezTo>
                    <a:cubicBezTo>
                      <a:pt x="10" y="10"/>
                      <a:pt x="5" y="13"/>
                      <a:pt x="0" y="18"/>
                    </a:cubicBezTo>
                    <a:cubicBezTo>
                      <a:pt x="2" y="15"/>
                      <a:pt x="3" y="12"/>
                      <a:pt x="3" y="9"/>
                    </a:cubicBezTo>
                    <a:cubicBezTo>
                      <a:pt x="6" y="8"/>
                      <a:pt x="8" y="8"/>
                      <a:pt x="8" y="4"/>
                    </a:cubicBezTo>
                    <a:cubicBezTo>
                      <a:pt x="8" y="0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FAD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234">
                <a:extLst>
                  <a:ext uri="{FF2B5EF4-FFF2-40B4-BE49-F238E27FC236}">
                    <a16:creationId xmlns:a16="http://schemas.microsoft.com/office/drawing/2014/main" id="{16F6A35C-9F42-9D03-74FC-550A4D30D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136"/>
                <a:ext cx="124" cy="69"/>
              </a:xfrm>
              <a:custGeom>
                <a:avLst/>
                <a:gdLst>
                  <a:gd name="T0" fmla="*/ 18 w 29"/>
                  <a:gd name="T1" fmla="*/ 16 h 16"/>
                  <a:gd name="T2" fmla="*/ 15 w 29"/>
                  <a:gd name="T3" fmla="*/ 15 h 16"/>
                  <a:gd name="T4" fmla="*/ 1 w 29"/>
                  <a:gd name="T5" fmla="*/ 13 h 16"/>
                  <a:gd name="T6" fmla="*/ 5 w 29"/>
                  <a:gd name="T7" fmla="*/ 5 h 16"/>
                  <a:gd name="T8" fmla="*/ 12 w 29"/>
                  <a:gd name="T9" fmla="*/ 4 h 16"/>
                  <a:gd name="T10" fmla="*/ 18 w 29"/>
                  <a:gd name="T11" fmla="*/ 0 h 16"/>
                  <a:gd name="T12" fmla="*/ 25 w 29"/>
                  <a:gd name="T13" fmla="*/ 1 h 16"/>
                  <a:gd name="T14" fmla="*/ 25 w 29"/>
                  <a:gd name="T15" fmla="*/ 4 h 16"/>
                  <a:gd name="T16" fmla="*/ 22 w 29"/>
                  <a:gd name="T17" fmla="*/ 4 h 16"/>
                  <a:gd name="T18" fmla="*/ 16 w 29"/>
                  <a:gd name="T19" fmla="*/ 7 h 16"/>
                  <a:gd name="T20" fmla="*/ 20 w 29"/>
                  <a:gd name="T21" fmla="*/ 12 h 16"/>
                  <a:gd name="T22" fmla="*/ 19 w 29"/>
                  <a:gd name="T23" fmla="*/ 8 h 16"/>
                  <a:gd name="T24" fmla="*/ 26 w 29"/>
                  <a:gd name="T25" fmla="*/ 8 h 16"/>
                  <a:gd name="T26" fmla="*/ 28 w 29"/>
                  <a:gd name="T27" fmla="*/ 13 h 16"/>
                  <a:gd name="T28" fmla="*/ 25 w 29"/>
                  <a:gd name="T29" fmla="*/ 15 h 16"/>
                  <a:gd name="T30" fmla="*/ 21 w 29"/>
                  <a:gd name="T31" fmla="*/ 16 h 16"/>
                  <a:gd name="T32" fmla="*/ 18 w 29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6">
                    <a:moveTo>
                      <a:pt x="18" y="16"/>
                    </a:moveTo>
                    <a:cubicBezTo>
                      <a:pt x="17" y="15"/>
                      <a:pt x="16" y="15"/>
                      <a:pt x="15" y="15"/>
                    </a:cubicBezTo>
                    <a:cubicBezTo>
                      <a:pt x="11" y="14"/>
                      <a:pt x="6" y="15"/>
                      <a:pt x="1" y="13"/>
                    </a:cubicBezTo>
                    <a:cubicBezTo>
                      <a:pt x="0" y="9"/>
                      <a:pt x="1" y="6"/>
                      <a:pt x="5" y="5"/>
                    </a:cubicBezTo>
                    <a:cubicBezTo>
                      <a:pt x="7" y="4"/>
                      <a:pt x="9" y="4"/>
                      <a:pt x="12" y="4"/>
                    </a:cubicBezTo>
                    <a:cubicBezTo>
                      <a:pt x="14" y="3"/>
                      <a:pt x="16" y="1"/>
                      <a:pt x="18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8" y="2"/>
                      <a:pt x="28" y="4"/>
                      <a:pt x="25" y="4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19" y="4"/>
                      <a:pt x="17" y="5"/>
                      <a:pt x="16" y="7"/>
                    </a:cubicBezTo>
                    <a:cubicBezTo>
                      <a:pt x="16" y="10"/>
                      <a:pt x="18" y="12"/>
                      <a:pt x="20" y="12"/>
                    </a:cubicBezTo>
                    <a:cubicBezTo>
                      <a:pt x="22" y="10"/>
                      <a:pt x="17" y="10"/>
                      <a:pt x="19" y="8"/>
                    </a:cubicBezTo>
                    <a:cubicBezTo>
                      <a:pt x="21" y="6"/>
                      <a:pt x="24" y="7"/>
                      <a:pt x="26" y="8"/>
                    </a:cubicBezTo>
                    <a:cubicBezTo>
                      <a:pt x="29" y="9"/>
                      <a:pt x="28" y="11"/>
                      <a:pt x="28" y="13"/>
                    </a:cubicBezTo>
                    <a:cubicBezTo>
                      <a:pt x="28" y="16"/>
                      <a:pt x="26" y="14"/>
                      <a:pt x="25" y="15"/>
                    </a:cubicBezTo>
                    <a:cubicBezTo>
                      <a:pt x="23" y="15"/>
                      <a:pt x="22" y="15"/>
                      <a:pt x="21" y="16"/>
                    </a:cubicBezTo>
                    <a:cubicBezTo>
                      <a:pt x="20" y="16"/>
                      <a:pt x="19" y="16"/>
                      <a:pt x="18" y="16"/>
                    </a:cubicBezTo>
                    <a:close/>
                  </a:path>
                </a:pathLst>
              </a:custGeom>
              <a:solidFill>
                <a:srgbClr val="915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235">
                <a:extLst>
                  <a:ext uri="{FF2B5EF4-FFF2-40B4-BE49-F238E27FC236}">
                    <a16:creationId xmlns:a16="http://schemas.microsoft.com/office/drawing/2014/main" id="{E15EDFA3-C524-4CE1-F0E4-A35DDFAE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089"/>
                <a:ext cx="137" cy="52"/>
              </a:xfrm>
              <a:custGeom>
                <a:avLst/>
                <a:gdLst>
                  <a:gd name="T0" fmla="*/ 15 w 32"/>
                  <a:gd name="T1" fmla="*/ 0 h 12"/>
                  <a:gd name="T2" fmla="*/ 15 w 32"/>
                  <a:gd name="T3" fmla="*/ 1 h 12"/>
                  <a:gd name="T4" fmla="*/ 18 w 32"/>
                  <a:gd name="T5" fmla="*/ 3 h 12"/>
                  <a:gd name="T6" fmla="*/ 32 w 32"/>
                  <a:gd name="T7" fmla="*/ 10 h 12"/>
                  <a:gd name="T8" fmla="*/ 25 w 32"/>
                  <a:gd name="T9" fmla="*/ 11 h 12"/>
                  <a:gd name="T10" fmla="*/ 6 w 32"/>
                  <a:gd name="T11" fmla="*/ 12 h 12"/>
                  <a:gd name="T12" fmla="*/ 6 w 32"/>
                  <a:gd name="T13" fmla="*/ 12 h 12"/>
                  <a:gd name="T14" fmla="*/ 0 w 32"/>
                  <a:gd name="T15" fmla="*/ 5 h 12"/>
                  <a:gd name="T16" fmla="*/ 15 w 3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15" y="0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3"/>
                      <a:pt x="17" y="3"/>
                      <a:pt x="18" y="3"/>
                    </a:cubicBezTo>
                    <a:cubicBezTo>
                      <a:pt x="23" y="3"/>
                      <a:pt x="28" y="5"/>
                      <a:pt x="32" y="10"/>
                    </a:cubicBezTo>
                    <a:cubicBezTo>
                      <a:pt x="30" y="12"/>
                      <a:pt x="28" y="11"/>
                      <a:pt x="25" y="11"/>
                    </a:cubicBezTo>
                    <a:cubicBezTo>
                      <a:pt x="19" y="11"/>
                      <a:pt x="12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9"/>
                      <a:pt x="3" y="4"/>
                      <a:pt x="0" y="5"/>
                    </a:cubicBezTo>
                    <a:cubicBezTo>
                      <a:pt x="4" y="6"/>
                      <a:pt x="9" y="2"/>
                      <a:pt x="15" y="0"/>
                    </a:cubicBezTo>
                    <a:close/>
                  </a:path>
                </a:pathLst>
              </a:custGeom>
              <a:solidFill>
                <a:srgbClr val="DA6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236">
                <a:extLst>
                  <a:ext uri="{FF2B5EF4-FFF2-40B4-BE49-F238E27FC236}">
                    <a16:creationId xmlns:a16="http://schemas.microsoft.com/office/drawing/2014/main" id="{07405AAB-B21D-0007-960B-1E58989D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132"/>
                <a:ext cx="146" cy="34"/>
              </a:xfrm>
              <a:custGeom>
                <a:avLst/>
                <a:gdLst>
                  <a:gd name="T0" fmla="*/ 9 w 34"/>
                  <a:gd name="T1" fmla="*/ 0 h 8"/>
                  <a:gd name="T2" fmla="*/ 16 w 34"/>
                  <a:gd name="T3" fmla="*/ 0 h 8"/>
                  <a:gd name="T4" fmla="*/ 28 w 34"/>
                  <a:gd name="T5" fmla="*/ 0 h 8"/>
                  <a:gd name="T6" fmla="*/ 33 w 34"/>
                  <a:gd name="T7" fmla="*/ 5 h 8"/>
                  <a:gd name="T8" fmla="*/ 27 w 34"/>
                  <a:gd name="T9" fmla="*/ 7 h 8"/>
                  <a:gd name="T10" fmla="*/ 14 w 34"/>
                  <a:gd name="T11" fmla="*/ 6 h 8"/>
                  <a:gd name="T12" fmla="*/ 11 w 34"/>
                  <a:gd name="T13" fmla="*/ 6 h 8"/>
                  <a:gd name="T14" fmla="*/ 3 w 34"/>
                  <a:gd name="T15" fmla="*/ 4 h 8"/>
                  <a:gd name="T16" fmla="*/ 3 w 34"/>
                  <a:gd name="T17" fmla="*/ 1 h 8"/>
                  <a:gd name="T18" fmla="*/ 9 w 3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8">
                    <a:moveTo>
                      <a:pt x="9" y="0"/>
                    </a:moveTo>
                    <a:cubicBezTo>
                      <a:pt x="11" y="0"/>
                      <a:pt x="14" y="0"/>
                      <a:pt x="16" y="0"/>
                    </a:cubicBezTo>
                    <a:cubicBezTo>
                      <a:pt x="20" y="0"/>
                      <a:pt x="24" y="0"/>
                      <a:pt x="28" y="0"/>
                    </a:cubicBezTo>
                    <a:cubicBezTo>
                      <a:pt x="32" y="0"/>
                      <a:pt x="34" y="1"/>
                      <a:pt x="33" y="5"/>
                    </a:cubicBezTo>
                    <a:cubicBezTo>
                      <a:pt x="31" y="8"/>
                      <a:pt x="29" y="6"/>
                      <a:pt x="27" y="7"/>
                    </a:cubicBezTo>
                    <a:cubicBezTo>
                      <a:pt x="22" y="5"/>
                      <a:pt x="18" y="8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5"/>
                      <a:pt x="5" y="7"/>
                      <a:pt x="3" y="4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5" y="0"/>
                      <a:pt x="7" y="1"/>
                      <a:pt x="9" y="0"/>
                    </a:cubicBezTo>
                    <a:close/>
                  </a:path>
                </a:pathLst>
              </a:custGeom>
              <a:solidFill>
                <a:srgbClr val="C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237">
                <a:extLst>
                  <a:ext uri="{FF2B5EF4-FFF2-40B4-BE49-F238E27FC236}">
                    <a16:creationId xmlns:a16="http://schemas.microsoft.com/office/drawing/2014/main" id="{83072FA0-6080-2B15-8B13-0C03DB13D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" y="1037"/>
                <a:ext cx="111" cy="60"/>
              </a:xfrm>
              <a:custGeom>
                <a:avLst/>
                <a:gdLst>
                  <a:gd name="T0" fmla="*/ 21 w 26"/>
                  <a:gd name="T1" fmla="*/ 6 h 14"/>
                  <a:gd name="T2" fmla="*/ 19 w 26"/>
                  <a:gd name="T3" fmla="*/ 13 h 14"/>
                  <a:gd name="T4" fmla="*/ 5 w 26"/>
                  <a:gd name="T5" fmla="*/ 10 h 14"/>
                  <a:gd name="T6" fmla="*/ 3 w 26"/>
                  <a:gd name="T7" fmla="*/ 6 h 14"/>
                  <a:gd name="T8" fmla="*/ 9 w 26"/>
                  <a:gd name="T9" fmla="*/ 2 h 14"/>
                  <a:gd name="T10" fmla="*/ 21 w 26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1" y="6"/>
                    </a:moveTo>
                    <a:cubicBezTo>
                      <a:pt x="26" y="10"/>
                      <a:pt x="19" y="11"/>
                      <a:pt x="19" y="13"/>
                    </a:cubicBezTo>
                    <a:cubicBezTo>
                      <a:pt x="14" y="14"/>
                      <a:pt x="9" y="12"/>
                      <a:pt x="5" y="10"/>
                    </a:cubicBezTo>
                    <a:cubicBezTo>
                      <a:pt x="3" y="9"/>
                      <a:pt x="0" y="8"/>
                      <a:pt x="3" y="6"/>
                    </a:cubicBezTo>
                    <a:cubicBezTo>
                      <a:pt x="4" y="4"/>
                      <a:pt x="5" y="0"/>
                      <a:pt x="9" y="2"/>
                    </a:cubicBezTo>
                    <a:cubicBezTo>
                      <a:pt x="13" y="4"/>
                      <a:pt x="17" y="7"/>
                      <a:pt x="21" y="6"/>
                    </a:cubicBezTo>
                    <a:close/>
                  </a:path>
                </a:pathLst>
              </a:custGeom>
              <a:solidFill>
                <a:srgbClr val="B75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238">
                <a:extLst>
                  <a:ext uri="{FF2B5EF4-FFF2-40B4-BE49-F238E27FC236}">
                    <a16:creationId xmlns:a16="http://schemas.microsoft.com/office/drawing/2014/main" id="{770EDEBC-8CBC-4E7B-98AD-2BBC59B71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1287"/>
                <a:ext cx="175" cy="86"/>
              </a:xfrm>
              <a:custGeom>
                <a:avLst/>
                <a:gdLst>
                  <a:gd name="T0" fmla="*/ 25 w 41"/>
                  <a:gd name="T1" fmla="*/ 19 h 20"/>
                  <a:gd name="T2" fmla="*/ 0 w 41"/>
                  <a:gd name="T3" fmla="*/ 19 h 20"/>
                  <a:gd name="T4" fmla="*/ 3 w 41"/>
                  <a:gd name="T5" fmla="*/ 18 h 20"/>
                  <a:gd name="T6" fmla="*/ 21 w 41"/>
                  <a:gd name="T7" fmla="*/ 9 h 20"/>
                  <a:gd name="T8" fmla="*/ 12 w 41"/>
                  <a:gd name="T9" fmla="*/ 2 h 20"/>
                  <a:gd name="T10" fmla="*/ 13 w 41"/>
                  <a:gd name="T11" fmla="*/ 2 h 20"/>
                  <a:gd name="T12" fmla="*/ 40 w 41"/>
                  <a:gd name="T13" fmla="*/ 2 h 20"/>
                  <a:gd name="T14" fmla="*/ 41 w 41"/>
                  <a:gd name="T15" fmla="*/ 3 h 20"/>
                  <a:gd name="T16" fmla="*/ 36 w 41"/>
                  <a:gd name="T17" fmla="*/ 8 h 20"/>
                  <a:gd name="T18" fmla="*/ 30 w 41"/>
                  <a:gd name="T19" fmla="*/ 10 h 20"/>
                  <a:gd name="T20" fmla="*/ 30 w 41"/>
                  <a:gd name="T21" fmla="*/ 17 h 20"/>
                  <a:gd name="T22" fmla="*/ 28 w 41"/>
                  <a:gd name="T23" fmla="*/ 20 h 20"/>
                  <a:gd name="T24" fmla="*/ 25 w 41"/>
                  <a:gd name="T2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0">
                    <a:moveTo>
                      <a:pt x="25" y="19"/>
                    </a:moveTo>
                    <a:cubicBezTo>
                      <a:pt x="17" y="19"/>
                      <a:pt x="8" y="19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1" y="20"/>
                      <a:pt x="17" y="16"/>
                      <a:pt x="21" y="9"/>
                    </a:cubicBezTo>
                    <a:cubicBezTo>
                      <a:pt x="11" y="8"/>
                      <a:pt x="10" y="7"/>
                      <a:pt x="12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22" y="2"/>
                      <a:pt x="31" y="0"/>
                      <a:pt x="40" y="2"/>
                    </a:cubicBezTo>
                    <a:cubicBezTo>
                      <a:pt x="40" y="2"/>
                      <a:pt x="41" y="2"/>
                      <a:pt x="41" y="3"/>
                    </a:cubicBezTo>
                    <a:cubicBezTo>
                      <a:pt x="41" y="7"/>
                      <a:pt x="38" y="7"/>
                      <a:pt x="36" y="8"/>
                    </a:cubicBezTo>
                    <a:cubicBezTo>
                      <a:pt x="34" y="8"/>
                      <a:pt x="32" y="9"/>
                      <a:pt x="30" y="10"/>
                    </a:cubicBezTo>
                    <a:cubicBezTo>
                      <a:pt x="29" y="12"/>
                      <a:pt x="26" y="14"/>
                      <a:pt x="30" y="17"/>
                    </a:cubicBezTo>
                    <a:cubicBezTo>
                      <a:pt x="31" y="18"/>
                      <a:pt x="30" y="19"/>
                      <a:pt x="28" y="20"/>
                    </a:cubicBezTo>
                    <a:cubicBezTo>
                      <a:pt x="27" y="20"/>
                      <a:pt x="26" y="20"/>
                      <a:pt x="25" y="19"/>
                    </a:cubicBezTo>
                    <a:close/>
                  </a:path>
                </a:pathLst>
              </a:custGeom>
              <a:solidFill>
                <a:srgbClr val="D59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239">
                <a:extLst>
                  <a:ext uri="{FF2B5EF4-FFF2-40B4-BE49-F238E27FC236}">
                    <a16:creationId xmlns:a16="http://schemas.microsoft.com/office/drawing/2014/main" id="{D78591B9-EBFB-2B2A-7D9D-470535B3C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1188"/>
                <a:ext cx="163" cy="99"/>
              </a:xfrm>
              <a:custGeom>
                <a:avLst/>
                <a:gdLst>
                  <a:gd name="T0" fmla="*/ 14 w 38"/>
                  <a:gd name="T1" fmla="*/ 2 h 23"/>
                  <a:gd name="T2" fmla="*/ 38 w 38"/>
                  <a:gd name="T3" fmla="*/ 3 h 23"/>
                  <a:gd name="T4" fmla="*/ 32 w 38"/>
                  <a:gd name="T5" fmla="*/ 6 h 23"/>
                  <a:gd name="T6" fmla="*/ 18 w 38"/>
                  <a:gd name="T7" fmla="*/ 11 h 23"/>
                  <a:gd name="T8" fmla="*/ 16 w 38"/>
                  <a:gd name="T9" fmla="*/ 14 h 23"/>
                  <a:gd name="T10" fmla="*/ 20 w 38"/>
                  <a:gd name="T11" fmla="*/ 16 h 23"/>
                  <a:gd name="T12" fmla="*/ 21 w 38"/>
                  <a:gd name="T13" fmla="*/ 23 h 23"/>
                  <a:gd name="T14" fmla="*/ 16 w 38"/>
                  <a:gd name="T15" fmla="*/ 21 h 23"/>
                  <a:gd name="T16" fmla="*/ 16 w 38"/>
                  <a:gd name="T17" fmla="*/ 19 h 23"/>
                  <a:gd name="T18" fmla="*/ 0 w 38"/>
                  <a:gd name="T19" fmla="*/ 17 h 23"/>
                  <a:gd name="T20" fmla="*/ 14 w 38"/>
                  <a:gd name="T2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3">
                    <a:moveTo>
                      <a:pt x="14" y="2"/>
                    </a:moveTo>
                    <a:cubicBezTo>
                      <a:pt x="22" y="0"/>
                      <a:pt x="30" y="2"/>
                      <a:pt x="38" y="3"/>
                    </a:cubicBezTo>
                    <a:cubicBezTo>
                      <a:pt x="37" y="7"/>
                      <a:pt x="34" y="6"/>
                      <a:pt x="32" y="6"/>
                    </a:cubicBezTo>
                    <a:cubicBezTo>
                      <a:pt x="27" y="6"/>
                      <a:pt x="22" y="8"/>
                      <a:pt x="18" y="11"/>
                    </a:cubicBezTo>
                    <a:cubicBezTo>
                      <a:pt x="17" y="12"/>
                      <a:pt x="16" y="13"/>
                      <a:pt x="16" y="14"/>
                    </a:cubicBezTo>
                    <a:cubicBezTo>
                      <a:pt x="17" y="16"/>
                      <a:pt x="18" y="16"/>
                      <a:pt x="20" y="16"/>
                    </a:cubicBezTo>
                    <a:cubicBezTo>
                      <a:pt x="25" y="17"/>
                      <a:pt x="25" y="18"/>
                      <a:pt x="21" y="23"/>
                    </a:cubicBezTo>
                    <a:cubicBezTo>
                      <a:pt x="19" y="23"/>
                      <a:pt x="18" y="23"/>
                      <a:pt x="16" y="21"/>
                    </a:cubicBezTo>
                    <a:cubicBezTo>
                      <a:pt x="16" y="20"/>
                      <a:pt x="18" y="19"/>
                      <a:pt x="16" y="19"/>
                    </a:cubicBezTo>
                    <a:cubicBezTo>
                      <a:pt x="11" y="20"/>
                      <a:pt x="6" y="18"/>
                      <a:pt x="0" y="17"/>
                    </a:cubicBezTo>
                    <a:cubicBezTo>
                      <a:pt x="7" y="13"/>
                      <a:pt x="9" y="6"/>
                      <a:pt x="14" y="2"/>
                    </a:cubicBezTo>
                    <a:close/>
                  </a:path>
                </a:pathLst>
              </a:custGeom>
              <a:solidFill>
                <a:srgbClr val="DA6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240">
                <a:extLst>
                  <a:ext uri="{FF2B5EF4-FFF2-40B4-BE49-F238E27FC236}">
                    <a16:creationId xmlns:a16="http://schemas.microsoft.com/office/drawing/2014/main" id="{AE614E1C-2A6D-F248-13CF-94ACF9465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274"/>
                <a:ext cx="120" cy="26"/>
              </a:xfrm>
              <a:custGeom>
                <a:avLst/>
                <a:gdLst>
                  <a:gd name="T0" fmla="*/ 9 w 28"/>
                  <a:gd name="T1" fmla="*/ 1 h 6"/>
                  <a:gd name="T2" fmla="*/ 14 w 28"/>
                  <a:gd name="T3" fmla="*/ 2 h 6"/>
                  <a:gd name="T4" fmla="*/ 17 w 28"/>
                  <a:gd name="T5" fmla="*/ 1 h 6"/>
                  <a:gd name="T6" fmla="*/ 28 w 28"/>
                  <a:gd name="T7" fmla="*/ 6 h 6"/>
                  <a:gd name="T8" fmla="*/ 3 w 28"/>
                  <a:gd name="T9" fmla="*/ 6 h 6"/>
                  <a:gd name="T10" fmla="*/ 1 w 28"/>
                  <a:gd name="T11" fmla="*/ 5 h 6"/>
                  <a:gd name="T12" fmla="*/ 3 w 28"/>
                  <a:gd name="T13" fmla="*/ 2 h 6"/>
                  <a:gd name="T14" fmla="*/ 9 w 28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">
                    <a:moveTo>
                      <a:pt x="9" y="1"/>
                    </a:moveTo>
                    <a:cubicBezTo>
                      <a:pt x="11" y="1"/>
                      <a:pt x="13" y="2"/>
                      <a:pt x="14" y="2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22" y="1"/>
                      <a:pt x="27" y="0"/>
                      <a:pt x="28" y="6"/>
                    </a:cubicBezTo>
                    <a:cubicBezTo>
                      <a:pt x="20" y="6"/>
                      <a:pt x="12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2"/>
                      <a:pt x="7" y="2"/>
                      <a:pt x="9" y="1"/>
                    </a:cubicBezTo>
                    <a:close/>
                  </a:path>
                </a:pathLst>
              </a:custGeom>
              <a:solidFill>
                <a:srgbClr val="CB8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241">
                <a:extLst>
                  <a:ext uri="{FF2B5EF4-FFF2-40B4-BE49-F238E27FC236}">
                    <a16:creationId xmlns:a16="http://schemas.microsoft.com/office/drawing/2014/main" id="{7ECBCFBC-EA19-2159-CFAA-2AD427DD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1007"/>
                <a:ext cx="136" cy="73"/>
              </a:xfrm>
              <a:custGeom>
                <a:avLst/>
                <a:gdLst>
                  <a:gd name="T0" fmla="*/ 5 w 32"/>
                  <a:gd name="T1" fmla="*/ 6 h 17"/>
                  <a:gd name="T2" fmla="*/ 29 w 32"/>
                  <a:gd name="T3" fmla="*/ 0 h 17"/>
                  <a:gd name="T4" fmla="*/ 31 w 32"/>
                  <a:gd name="T5" fmla="*/ 3 h 17"/>
                  <a:gd name="T6" fmla="*/ 31 w 32"/>
                  <a:gd name="T7" fmla="*/ 17 h 17"/>
                  <a:gd name="T8" fmla="*/ 11 w 32"/>
                  <a:gd name="T9" fmla="*/ 16 h 17"/>
                  <a:gd name="T10" fmla="*/ 6 w 32"/>
                  <a:gd name="T11" fmla="*/ 10 h 17"/>
                  <a:gd name="T12" fmla="*/ 0 w 32"/>
                  <a:gd name="T13" fmla="*/ 10 h 17"/>
                  <a:gd name="T14" fmla="*/ 5 w 32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7">
                    <a:moveTo>
                      <a:pt x="5" y="6"/>
                    </a:moveTo>
                    <a:cubicBezTo>
                      <a:pt x="12" y="2"/>
                      <a:pt x="21" y="2"/>
                      <a:pt x="29" y="0"/>
                    </a:cubicBezTo>
                    <a:cubicBezTo>
                      <a:pt x="31" y="0"/>
                      <a:pt x="31" y="1"/>
                      <a:pt x="31" y="3"/>
                    </a:cubicBezTo>
                    <a:cubicBezTo>
                      <a:pt x="32" y="8"/>
                      <a:pt x="32" y="12"/>
                      <a:pt x="31" y="17"/>
                    </a:cubicBezTo>
                    <a:cubicBezTo>
                      <a:pt x="25" y="15"/>
                      <a:pt x="18" y="16"/>
                      <a:pt x="11" y="16"/>
                    </a:cubicBezTo>
                    <a:cubicBezTo>
                      <a:pt x="5" y="15"/>
                      <a:pt x="5" y="15"/>
                      <a:pt x="6" y="10"/>
                    </a:cubicBezTo>
                    <a:cubicBezTo>
                      <a:pt x="4" y="9"/>
                      <a:pt x="2" y="11"/>
                      <a:pt x="0" y="10"/>
                    </a:cubicBezTo>
                    <a:cubicBezTo>
                      <a:pt x="1" y="8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DF7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 242">
                <a:extLst>
                  <a:ext uri="{FF2B5EF4-FFF2-40B4-BE49-F238E27FC236}">
                    <a16:creationId xmlns:a16="http://schemas.microsoft.com/office/drawing/2014/main" id="{00245441-DD4B-E376-5D92-4CC2E906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1166"/>
                <a:ext cx="192" cy="181"/>
              </a:xfrm>
              <a:custGeom>
                <a:avLst/>
                <a:gdLst>
                  <a:gd name="T0" fmla="*/ 31 w 45"/>
                  <a:gd name="T1" fmla="*/ 0 h 42"/>
                  <a:gd name="T2" fmla="*/ 32 w 45"/>
                  <a:gd name="T3" fmla="*/ 0 h 42"/>
                  <a:gd name="T4" fmla="*/ 42 w 45"/>
                  <a:gd name="T5" fmla="*/ 7 h 42"/>
                  <a:gd name="T6" fmla="*/ 44 w 45"/>
                  <a:gd name="T7" fmla="*/ 11 h 42"/>
                  <a:gd name="T8" fmla="*/ 42 w 45"/>
                  <a:gd name="T9" fmla="*/ 13 h 42"/>
                  <a:gd name="T10" fmla="*/ 34 w 45"/>
                  <a:gd name="T11" fmla="*/ 26 h 42"/>
                  <a:gd name="T12" fmla="*/ 21 w 45"/>
                  <a:gd name="T13" fmla="*/ 40 h 42"/>
                  <a:gd name="T14" fmla="*/ 16 w 45"/>
                  <a:gd name="T15" fmla="*/ 40 h 42"/>
                  <a:gd name="T16" fmla="*/ 9 w 45"/>
                  <a:gd name="T17" fmla="*/ 39 h 42"/>
                  <a:gd name="T18" fmla="*/ 6 w 45"/>
                  <a:gd name="T19" fmla="*/ 39 h 42"/>
                  <a:gd name="T20" fmla="*/ 1 w 45"/>
                  <a:gd name="T21" fmla="*/ 36 h 42"/>
                  <a:gd name="T22" fmla="*/ 5 w 45"/>
                  <a:gd name="T23" fmla="*/ 32 h 42"/>
                  <a:gd name="T24" fmla="*/ 14 w 45"/>
                  <a:gd name="T25" fmla="*/ 31 h 42"/>
                  <a:gd name="T26" fmla="*/ 18 w 45"/>
                  <a:gd name="T27" fmla="*/ 29 h 42"/>
                  <a:gd name="T28" fmla="*/ 21 w 45"/>
                  <a:gd name="T29" fmla="*/ 19 h 42"/>
                  <a:gd name="T30" fmla="*/ 24 w 45"/>
                  <a:gd name="T31" fmla="*/ 12 h 42"/>
                  <a:gd name="T32" fmla="*/ 25 w 45"/>
                  <a:gd name="T33" fmla="*/ 8 h 42"/>
                  <a:gd name="T34" fmla="*/ 31 w 45"/>
                  <a:gd name="T3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42">
                    <a:moveTo>
                      <a:pt x="31" y="0"/>
                    </a:moveTo>
                    <a:cubicBezTo>
                      <a:pt x="31" y="0"/>
                      <a:pt x="32" y="0"/>
                      <a:pt x="32" y="0"/>
                    </a:cubicBezTo>
                    <a:cubicBezTo>
                      <a:pt x="35" y="3"/>
                      <a:pt x="37" y="6"/>
                      <a:pt x="42" y="7"/>
                    </a:cubicBezTo>
                    <a:cubicBezTo>
                      <a:pt x="44" y="7"/>
                      <a:pt x="45" y="9"/>
                      <a:pt x="44" y="11"/>
                    </a:cubicBezTo>
                    <a:cubicBezTo>
                      <a:pt x="44" y="12"/>
                      <a:pt x="43" y="13"/>
                      <a:pt x="42" y="13"/>
                    </a:cubicBezTo>
                    <a:cubicBezTo>
                      <a:pt x="38" y="16"/>
                      <a:pt x="36" y="21"/>
                      <a:pt x="34" y="26"/>
                    </a:cubicBezTo>
                    <a:cubicBezTo>
                      <a:pt x="32" y="33"/>
                      <a:pt x="25" y="36"/>
                      <a:pt x="21" y="40"/>
                    </a:cubicBezTo>
                    <a:cubicBezTo>
                      <a:pt x="20" y="42"/>
                      <a:pt x="18" y="41"/>
                      <a:pt x="16" y="40"/>
                    </a:cubicBezTo>
                    <a:cubicBezTo>
                      <a:pt x="14" y="38"/>
                      <a:pt x="12" y="39"/>
                      <a:pt x="9" y="39"/>
                    </a:cubicBezTo>
                    <a:cubicBezTo>
                      <a:pt x="8" y="39"/>
                      <a:pt x="7" y="39"/>
                      <a:pt x="6" y="39"/>
                    </a:cubicBezTo>
                    <a:cubicBezTo>
                      <a:pt x="4" y="39"/>
                      <a:pt x="2" y="39"/>
                      <a:pt x="1" y="36"/>
                    </a:cubicBezTo>
                    <a:cubicBezTo>
                      <a:pt x="0" y="33"/>
                      <a:pt x="3" y="33"/>
                      <a:pt x="5" y="32"/>
                    </a:cubicBezTo>
                    <a:cubicBezTo>
                      <a:pt x="7" y="29"/>
                      <a:pt x="10" y="26"/>
                      <a:pt x="14" y="31"/>
                    </a:cubicBezTo>
                    <a:cubicBezTo>
                      <a:pt x="17" y="33"/>
                      <a:pt x="17" y="30"/>
                      <a:pt x="18" y="29"/>
                    </a:cubicBezTo>
                    <a:cubicBezTo>
                      <a:pt x="21" y="25"/>
                      <a:pt x="21" y="25"/>
                      <a:pt x="21" y="19"/>
                    </a:cubicBezTo>
                    <a:cubicBezTo>
                      <a:pt x="21" y="16"/>
                      <a:pt x="22" y="14"/>
                      <a:pt x="24" y="12"/>
                    </a:cubicBezTo>
                    <a:cubicBezTo>
                      <a:pt x="25" y="11"/>
                      <a:pt x="26" y="10"/>
                      <a:pt x="25" y="8"/>
                    </a:cubicBezTo>
                    <a:cubicBezTo>
                      <a:pt x="23" y="3"/>
                      <a:pt x="27" y="1"/>
                      <a:pt x="31" y="0"/>
                    </a:cubicBezTo>
                    <a:close/>
                  </a:path>
                </a:pathLst>
              </a:custGeom>
              <a:solidFill>
                <a:srgbClr val="DC6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243">
                <a:extLst>
                  <a:ext uri="{FF2B5EF4-FFF2-40B4-BE49-F238E27FC236}">
                    <a16:creationId xmlns:a16="http://schemas.microsoft.com/office/drawing/2014/main" id="{A3ECAEE4-44F6-B714-7ABC-AA74AB76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227"/>
                <a:ext cx="60" cy="64"/>
              </a:xfrm>
              <a:custGeom>
                <a:avLst/>
                <a:gdLst>
                  <a:gd name="T0" fmla="*/ 11 w 14"/>
                  <a:gd name="T1" fmla="*/ 5 h 15"/>
                  <a:gd name="T2" fmla="*/ 8 w 14"/>
                  <a:gd name="T3" fmla="*/ 15 h 15"/>
                  <a:gd name="T4" fmla="*/ 3 w 14"/>
                  <a:gd name="T5" fmla="*/ 3 h 15"/>
                  <a:gd name="T6" fmla="*/ 5 w 14"/>
                  <a:gd name="T7" fmla="*/ 1 h 15"/>
                  <a:gd name="T8" fmla="*/ 11 w 14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1" y="5"/>
                    </a:moveTo>
                    <a:cubicBezTo>
                      <a:pt x="14" y="10"/>
                      <a:pt x="14" y="13"/>
                      <a:pt x="8" y="15"/>
                    </a:cubicBezTo>
                    <a:cubicBezTo>
                      <a:pt x="0" y="11"/>
                      <a:pt x="0" y="11"/>
                      <a:pt x="3" y="3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9" y="0"/>
                      <a:pt x="10" y="3"/>
                      <a:pt x="11" y="5"/>
                    </a:cubicBezTo>
                    <a:close/>
                  </a:path>
                </a:pathLst>
              </a:custGeom>
              <a:solidFill>
                <a:srgbClr val="F2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244">
                <a:extLst>
                  <a:ext uri="{FF2B5EF4-FFF2-40B4-BE49-F238E27FC236}">
                    <a16:creationId xmlns:a16="http://schemas.microsoft.com/office/drawing/2014/main" id="{38837E4B-E7A6-A49F-DA3D-8EAAC3D31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300"/>
                <a:ext cx="64" cy="86"/>
              </a:xfrm>
              <a:custGeom>
                <a:avLst/>
                <a:gdLst>
                  <a:gd name="T0" fmla="*/ 6 w 15"/>
                  <a:gd name="T1" fmla="*/ 1 h 20"/>
                  <a:gd name="T2" fmla="*/ 3 w 15"/>
                  <a:gd name="T3" fmla="*/ 6 h 20"/>
                  <a:gd name="T4" fmla="*/ 8 w 15"/>
                  <a:gd name="T5" fmla="*/ 6 h 20"/>
                  <a:gd name="T6" fmla="*/ 10 w 15"/>
                  <a:gd name="T7" fmla="*/ 7 h 20"/>
                  <a:gd name="T8" fmla="*/ 9 w 15"/>
                  <a:gd name="T9" fmla="*/ 20 h 20"/>
                  <a:gd name="T10" fmla="*/ 1 w 15"/>
                  <a:gd name="T11" fmla="*/ 5 h 20"/>
                  <a:gd name="T12" fmla="*/ 6 w 15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6" y="1"/>
                    </a:moveTo>
                    <a:cubicBezTo>
                      <a:pt x="6" y="3"/>
                      <a:pt x="2" y="3"/>
                      <a:pt x="3" y="6"/>
                    </a:cubicBezTo>
                    <a:cubicBezTo>
                      <a:pt x="4" y="8"/>
                      <a:pt x="6" y="6"/>
                      <a:pt x="8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5" y="12"/>
                      <a:pt x="15" y="14"/>
                      <a:pt x="9" y="20"/>
                    </a:cubicBezTo>
                    <a:cubicBezTo>
                      <a:pt x="4" y="16"/>
                      <a:pt x="4" y="10"/>
                      <a:pt x="1" y="5"/>
                    </a:cubicBezTo>
                    <a:cubicBezTo>
                      <a:pt x="0" y="0"/>
                      <a:pt x="3" y="0"/>
                      <a:pt x="6" y="1"/>
                    </a:cubicBezTo>
                    <a:close/>
                  </a:path>
                </a:pathLst>
              </a:custGeom>
              <a:solidFill>
                <a:srgbClr val="D97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245">
                <a:extLst>
                  <a:ext uri="{FF2B5EF4-FFF2-40B4-BE49-F238E27FC236}">
                    <a16:creationId xmlns:a16="http://schemas.microsoft.com/office/drawing/2014/main" id="{5D4A1BF9-8A4D-A1EB-AFD2-8362AE119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1451"/>
                <a:ext cx="282" cy="95"/>
              </a:xfrm>
              <a:custGeom>
                <a:avLst/>
                <a:gdLst>
                  <a:gd name="T0" fmla="*/ 53 w 66"/>
                  <a:gd name="T1" fmla="*/ 3 h 22"/>
                  <a:gd name="T2" fmla="*/ 42 w 66"/>
                  <a:gd name="T3" fmla="*/ 4 h 22"/>
                  <a:gd name="T4" fmla="*/ 60 w 66"/>
                  <a:gd name="T5" fmla="*/ 6 h 22"/>
                  <a:gd name="T6" fmla="*/ 66 w 66"/>
                  <a:gd name="T7" fmla="*/ 8 h 22"/>
                  <a:gd name="T8" fmla="*/ 64 w 66"/>
                  <a:gd name="T9" fmla="*/ 12 h 22"/>
                  <a:gd name="T10" fmla="*/ 59 w 66"/>
                  <a:gd name="T11" fmla="*/ 18 h 22"/>
                  <a:gd name="T12" fmla="*/ 55 w 66"/>
                  <a:gd name="T13" fmla="*/ 22 h 22"/>
                  <a:gd name="T14" fmla="*/ 55 w 66"/>
                  <a:gd name="T15" fmla="*/ 21 h 22"/>
                  <a:gd name="T16" fmla="*/ 50 w 66"/>
                  <a:gd name="T17" fmla="*/ 18 h 22"/>
                  <a:gd name="T18" fmla="*/ 35 w 66"/>
                  <a:gd name="T19" fmla="*/ 20 h 22"/>
                  <a:gd name="T20" fmla="*/ 26 w 66"/>
                  <a:gd name="T21" fmla="*/ 20 h 22"/>
                  <a:gd name="T22" fmla="*/ 10 w 66"/>
                  <a:gd name="T23" fmla="*/ 20 h 22"/>
                  <a:gd name="T24" fmla="*/ 1 w 66"/>
                  <a:gd name="T25" fmla="*/ 19 h 22"/>
                  <a:gd name="T26" fmla="*/ 9 w 66"/>
                  <a:gd name="T27" fmla="*/ 5 h 22"/>
                  <a:gd name="T28" fmla="*/ 10 w 66"/>
                  <a:gd name="T29" fmla="*/ 2 h 22"/>
                  <a:gd name="T30" fmla="*/ 10 w 66"/>
                  <a:gd name="T31" fmla="*/ 2 h 22"/>
                  <a:gd name="T32" fmla="*/ 29 w 66"/>
                  <a:gd name="T33" fmla="*/ 3 h 22"/>
                  <a:gd name="T34" fmla="*/ 44 w 66"/>
                  <a:gd name="T35" fmla="*/ 2 h 22"/>
                  <a:gd name="T36" fmla="*/ 53 w 66"/>
                  <a:gd name="T3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22">
                    <a:moveTo>
                      <a:pt x="53" y="3"/>
                    </a:moveTo>
                    <a:cubicBezTo>
                      <a:pt x="50" y="3"/>
                      <a:pt x="46" y="2"/>
                      <a:pt x="42" y="4"/>
                    </a:cubicBezTo>
                    <a:cubicBezTo>
                      <a:pt x="49" y="7"/>
                      <a:pt x="54" y="7"/>
                      <a:pt x="60" y="6"/>
                    </a:cubicBezTo>
                    <a:cubicBezTo>
                      <a:pt x="62" y="6"/>
                      <a:pt x="64" y="7"/>
                      <a:pt x="66" y="8"/>
                    </a:cubicBezTo>
                    <a:cubicBezTo>
                      <a:pt x="66" y="10"/>
                      <a:pt x="64" y="11"/>
                      <a:pt x="64" y="12"/>
                    </a:cubicBezTo>
                    <a:cubicBezTo>
                      <a:pt x="63" y="15"/>
                      <a:pt x="60" y="16"/>
                      <a:pt x="59" y="18"/>
                    </a:cubicBezTo>
                    <a:cubicBezTo>
                      <a:pt x="59" y="20"/>
                      <a:pt x="58" y="22"/>
                      <a:pt x="55" y="22"/>
                    </a:cubicBezTo>
                    <a:cubicBezTo>
                      <a:pt x="55" y="22"/>
                      <a:pt x="55" y="21"/>
                      <a:pt x="55" y="21"/>
                    </a:cubicBezTo>
                    <a:cubicBezTo>
                      <a:pt x="54" y="19"/>
                      <a:pt x="52" y="18"/>
                      <a:pt x="50" y="18"/>
                    </a:cubicBezTo>
                    <a:cubicBezTo>
                      <a:pt x="45" y="19"/>
                      <a:pt x="40" y="19"/>
                      <a:pt x="35" y="20"/>
                    </a:cubicBezTo>
                    <a:cubicBezTo>
                      <a:pt x="32" y="20"/>
                      <a:pt x="29" y="21"/>
                      <a:pt x="26" y="20"/>
                    </a:cubicBezTo>
                    <a:cubicBezTo>
                      <a:pt x="20" y="19"/>
                      <a:pt x="15" y="18"/>
                      <a:pt x="10" y="20"/>
                    </a:cubicBezTo>
                    <a:cubicBezTo>
                      <a:pt x="7" y="20"/>
                      <a:pt x="4" y="20"/>
                      <a:pt x="1" y="19"/>
                    </a:cubicBezTo>
                    <a:cubicBezTo>
                      <a:pt x="0" y="13"/>
                      <a:pt x="3" y="8"/>
                      <a:pt x="9" y="5"/>
                    </a:cubicBezTo>
                    <a:cubicBezTo>
                      <a:pt x="13" y="4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7" y="0"/>
                      <a:pt x="22" y="3"/>
                      <a:pt x="29" y="3"/>
                    </a:cubicBezTo>
                    <a:cubicBezTo>
                      <a:pt x="34" y="3"/>
                      <a:pt x="39" y="3"/>
                      <a:pt x="44" y="2"/>
                    </a:cubicBezTo>
                    <a:cubicBezTo>
                      <a:pt x="47" y="1"/>
                      <a:pt x="50" y="1"/>
                      <a:pt x="53" y="3"/>
                    </a:cubicBezTo>
                    <a:close/>
                  </a:path>
                </a:pathLst>
              </a:custGeom>
              <a:solidFill>
                <a:srgbClr val="6C3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246">
                <a:extLst>
                  <a:ext uri="{FF2B5EF4-FFF2-40B4-BE49-F238E27FC236}">
                    <a16:creationId xmlns:a16="http://schemas.microsoft.com/office/drawing/2014/main" id="{E247E1D6-9B4F-445D-05CF-2C51F5CE0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1537"/>
                <a:ext cx="312" cy="103"/>
              </a:xfrm>
              <a:custGeom>
                <a:avLst/>
                <a:gdLst>
                  <a:gd name="T0" fmla="*/ 73 w 73"/>
                  <a:gd name="T1" fmla="*/ 2 h 24"/>
                  <a:gd name="T2" fmla="*/ 57 w 73"/>
                  <a:gd name="T3" fmla="*/ 14 h 24"/>
                  <a:gd name="T4" fmla="*/ 27 w 73"/>
                  <a:gd name="T5" fmla="*/ 23 h 24"/>
                  <a:gd name="T6" fmla="*/ 1 w 73"/>
                  <a:gd name="T7" fmla="*/ 17 h 24"/>
                  <a:gd name="T8" fmla="*/ 0 w 73"/>
                  <a:gd name="T9" fmla="*/ 15 h 24"/>
                  <a:gd name="T10" fmla="*/ 7 w 73"/>
                  <a:gd name="T11" fmla="*/ 10 h 24"/>
                  <a:gd name="T12" fmla="*/ 18 w 73"/>
                  <a:gd name="T13" fmla="*/ 15 h 24"/>
                  <a:gd name="T14" fmla="*/ 30 w 73"/>
                  <a:gd name="T15" fmla="*/ 18 h 24"/>
                  <a:gd name="T16" fmla="*/ 32 w 73"/>
                  <a:gd name="T17" fmla="*/ 17 h 24"/>
                  <a:gd name="T18" fmla="*/ 43 w 73"/>
                  <a:gd name="T19" fmla="*/ 12 h 24"/>
                  <a:gd name="T20" fmla="*/ 56 w 73"/>
                  <a:gd name="T21" fmla="*/ 9 h 24"/>
                  <a:gd name="T22" fmla="*/ 43 w 73"/>
                  <a:gd name="T23" fmla="*/ 8 h 24"/>
                  <a:gd name="T24" fmla="*/ 34 w 73"/>
                  <a:gd name="T25" fmla="*/ 7 h 24"/>
                  <a:gd name="T26" fmla="*/ 31 w 73"/>
                  <a:gd name="T27" fmla="*/ 4 h 24"/>
                  <a:gd name="T28" fmla="*/ 34 w 73"/>
                  <a:gd name="T29" fmla="*/ 2 h 24"/>
                  <a:gd name="T30" fmla="*/ 41 w 73"/>
                  <a:gd name="T31" fmla="*/ 0 h 24"/>
                  <a:gd name="T32" fmla="*/ 69 w 73"/>
                  <a:gd name="T33" fmla="*/ 0 h 24"/>
                  <a:gd name="T34" fmla="*/ 73 w 73"/>
                  <a:gd name="T3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24">
                    <a:moveTo>
                      <a:pt x="73" y="2"/>
                    </a:moveTo>
                    <a:cubicBezTo>
                      <a:pt x="69" y="7"/>
                      <a:pt x="63" y="11"/>
                      <a:pt x="57" y="14"/>
                    </a:cubicBezTo>
                    <a:cubicBezTo>
                      <a:pt x="47" y="21"/>
                      <a:pt x="37" y="21"/>
                      <a:pt x="27" y="23"/>
                    </a:cubicBezTo>
                    <a:cubicBezTo>
                      <a:pt x="18" y="24"/>
                      <a:pt x="9" y="22"/>
                      <a:pt x="1" y="17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" y="13"/>
                      <a:pt x="5" y="11"/>
                      <a:pt x="7" y="10"/>
                    </a:cubicBezTo>
                    <a:cubicBezTo>
                      <a:pt x="12" y="10"/>
                      <a:pt x="15" y="11"/>
                      <a:pt x="18" y="15"/>
                    </a:cubicBezTo>
                    <a:cubicBezTo>
                      <a:pt x="21" y="18"/>
                      <a:pt x="26" y="18"/>
                      <a:pt x="30" y="18"/>
                    </a:cubicBezTo>
                    <a:cubicBezTo>
                      <a:pt x="31" y="18"/>
                      <a:pt x="32" y="17"/>
                      <a:pt x="32" y="17"/>
                    </a:cubicBezTo>
                    <a:cubicBezTo>
                      <a:pt x="34" y="11"/>
                      <a:pt x="39" y="12"/>
                      <a:pt x="43" y="12"/>
                    </a:cubicBezTo>
                    <a:cubicBezTo>
                      <a:pt x="47" y="12"/>
                      <a:pt x="51" y="10"/>
                      <a:pt x="56" y="9"/>
                    </a:cubicBezTo>
                    <a:cubicBezTo>
                      <a:pt x="51" y="8"/>
                      <a:pt x="47" y="7"/>
                      <a:pt x="43" y="8"/>
                    </a:cubicBezTo>
                    <a:cubicBezTo>
                      <a:pt x="40" y="8"/>
                      <a:pt x="37" y="8"/>
                      <a:pt x="34" y="7"/>
                    </a:cubicBezTo>
                    <a:cubicBezTo>
                      <a:pt x="33" y="6"/>
                      <a:pt x="31" y="6"/>
                      <a:pt x="31" y="4"/>
                    </a:cubicBezTo>
                    <a:cubicBezTo>
                      <a:pt x="31" y="3"/>
                      <a:pt x="33" y="2"/>
                      <a:pt x="34" y="2"/>
                    </a:cubicBezTo>
                    <a:cubicBezTo>
                      <a:pt x="36" y="1"/>
                      <a:pt x="38" y="0"/>
                      <a:pt x="41" y="0"/>
                    </a:cubicBezTo>
                    <a:cubicBezTo>
                      <a:pt x="50" y="1"/>
                      <a:pt x="60" y="0"/>
                      <a:pt x="69" y="0"/>
                    </a:cubicBezTo>
                    <a:cubicBezTo>
                      <a:pt x="71" y="0"/>
                      <a:pt x="72" y="1"/>
                      <a:pt x="73" y="2"/>
                    </a:cubicBezTo>
                    <a:close/>
                  </a:path>
                </a:pathLst>
              </a:custGeom>
              <a:solidFill>
                <a:srgbClr val="6C3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247">
                <a:extLst>
                  <a:ext uri="{FF2B5EF4-FFF2-40B4-BE49-F238E27FC236}">
                    <a16:creationId xmlns:a16="http://schemas.microsoft.com/office/drawing/2014/main" id="{81FBD524-4F26-E55A-98DB-6C1B8C65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524"/>
                <a:ext cx="111" cy="78"/>
              </a:xfrm>
              <a:custGeom>
                <a:avLst/>
                <a:gdLst>
                  <a:gd name="T0" fmla="*/ 22 w 26"/>
                  <a:gd name="T1" fmla="*/ 14 h 18"/>
                  <a:gd name="T2" fmla="*/ 15 w 26"/>
                  <a:gd name="T3" fmla="*/ 18 h 18"/>
                  <a:gd name="T4" fmla="*/ 8 w 26"/>
                  <a:gd name="T5" fmla="*/ 15 h 18"/>
                  <a:gd name="T6" fmla="*/ 3 w 26"/>
                  <a:gd name="T7" fmla="*/ 11 h 18"/>
                  <a:gd name="T8" fmla="*/ 7 w 26"/>
                  <a:gd name="T9" fmla="*/ 1 h 18"/>
                  <a:gd name="T10" fmla="*/ 16 w 26"/>
                  <a:gd name="T11" fmla="*/ 0 h 18"/>
                  <a:gd name="T12" fmla="*/ 23 w 26"/>
                  <a:gd name="T13" fmla="*/ 0 h 18"/>
                  <a:gd name="T14" fmla="*/ 25 w 26"/>
                  <a:gd name="T15" fmla="*/ 1 h 18"/>
                  <a:gd name="T16" fmla="*/ 22 w 26"/>
                  <a:gd name="T1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22" y="14"/>
                    </a:moveTo>
                    <a:cubicBezTo>
                      <a:pt x="20" y="16"/>
                      <a:pt x="18" y="18"/>
                      <a:pt x="15" y="18"/>
                    </a:cubicBezTo>
                    <a:cubicBezTo>
                      <a:pt x="12" y="17"/>
                      <a:pt x="10" y="16"/>
                      <a:pt x="8" y="15"/>
                    </a:cubicBezTo>
                    <a:cubicBezTo>
                      <a:pt x="6" y="14"/>
                      <a:pt x="5" y="12"/>
                      <a:pt x="3" y="11"/>
                    </a:cubicBezTo>
                    <a:cubicBezTo>
                      <a:pt x="0" y="6"/>
                      <a:pt x="2" y="2"/>
                      <a:pt x="7" y="1"/>
                    </a:cubicBezTo>
                    <a:cubicBezTo>
                      <a:pt x="10" y="1"/>
                      <a:pt x="13" y="1"/>
                      <a:pt x="16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4" y="0"/>
                      <a:pt x="24" y="0"/>
                      <a:pt x="25" y="1"/>
                    </a:cubicBezTo>
                    <a:cubicBezTo>
                      <a:pt x="26" y="6"/>
                      <a:pt x="26" y="11"/>
                      <a:pt x="22" y="14"/>
                    </a:cubicBezTo>
                    <a:close/>
                  </a:path>
                </a:pathLst>
              </a:custGeom>
              <a:solidFill>
                <a:srgbClr val="7A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248">
                <a:extLst>
                  <a:ext uri="{FF2B5EF4-FFF2-40B4-BE49-F238E27FC236}">
                    <a16:creationId xmlns:a16="http://schemas.microsoft.com/office/drawing/2014/main" id="{B1D054A7-D96F-2603-EFEA-897563DC8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515"/>
                <a:ext cx="119" cy="78"/>
              </a:xfrm>
              <a:custGeom>
                <a:avLst/>
                <a:gdLst>
                  <a:gd name="T0" fmla="*/ 28 w 28"/>
                  <a:gd name="T1" fmla="*/ 3 h 18"/>
                  <a:gd name="T2" fmla="*/ 21 w 28"/>
                  <a:gd name="T3" fmla="*/ 4 h 18"/>
                  <a:gd name="T4" fmla="*/ 15 w 28"/>
                  <a:gd name="T5" fmla="*/ 8 h 18"/>
                  <a:gd name="T6" fmla="*/ 17 w 28"/>
                  <a:gd name="T7" fmla="*/ 12 h 18"/>
                  <a:gd name="T8" fmla="*/ 20 w 28"/>
                  <a:gd name="T9" fmla="*/ 17 h 18"/>
                  <a:gd name="T10" fmla="*/ 17 w 28"/>
                  <a:gd name="T11" fmla="*/ 18 h 18"/>
                  <a:gd name="T12" fmla="*/ 3 w 28"/>
                  <a:gd name="T13" fmla="*/ 7 h 18"/>
                  <a:gd name="T14" fmla="*/ 4 w 28"/>
                  <a:gd name="T15" fmla="*/ 3 h 18"/>
                  <a:gd name="T16" fmla="*/ 22 w 28"/>
                  <a:gd name="T17" fmla="*/ 1 h 18"/>
                  <a:gd name="T18" fmla="*/ 28 w 28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8">
                    <a:moveTo>
                      <a:pt x="28" y="3"/>
                    </a:moveTo>
                    <a:cubicBezTo>
                      <a:pt x="26" y="5"/>
                      <a:pt x="23" y="4"/>
                      <a:pt x="21" y="4"/>
                    </a:cubicBezTo>
                    <a:cubicBezTo>
                      <a:pt x="18" y="4"/>
                      <a:pt x="16" y="6"/>
                      <a:pt x="15" y="8"/>
                    </a:cubicBezTo>
                    <a:cubicBezTo>
                      <a:pt x="14" y="10"/>
                      <a:pt x="16" y="11"/>
                      <a:pt x="17" y="12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2" y="15"/>
                      <a:pt x="7" y="11"/>
                      <a:pt x="3" y="7"/>
                    </a:cubicBezTo>
                    <a:cubicBezTo>
                      <a:pt x="0" y="3"/>
                      <a:pt x="5" y="5"/>
                      <a:pt x="4" y="3"/>
                    </a:cubicBezTo>
                    <a:cubicBezTo>
                      <a:pt x="10" y="0"/>
                      <a:pt x="16" y="2"/>
                      <a:pt x="22" y="1"/>
                    </a:cubicBezTo>
                    <a:cubicBezTo>
                      <a:pt x="24" y="2"/>
                      <a:pt x="26" y="1"/>
                      <a:pt x="28" y="3"/>
                    </a:cubicBezTo>
                    <a:close/>
                  </a:path>
                </a:pathLst>
              </a:custGeom>
              <a:solidFill>
                <a:srgbClr val="A14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249">
                <a:extLst>
                  <a:ext uri="{FF2B5EF4-FFF2-40B4-BE49-F238E27FC236}">
                    <a16:creationId xmlns:a16="http://schemas.microsoft.com/office/drawing/2014/main" id="{82C4AA1E-18F1-8FB3-812D-C5FB3A06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1503"/>
                <a:ext cx="25" cy="25"/>
              </a:xfrm>
              <a:custGeom>
                <a:avLst/>
                <a:gdLst>
                  <a:gd name="T0" fmla="*/ 1 w 6"/>
                  <a:gd name="T1" fmla="*/ 6 h 6"/>
                  <a:gd name="T2" fmla="*/ 6 w 6"/>
                  <a:gd name="T3" fmla="*/ 0 h 6"/>
                  <a:gd name="T4" fmla="*/ 1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cubicBezTo>
                      <a:pt x="0" y="2"/>
                      <a:pt x="4" y="2"/>
                      <a:pt x="6" y="0"/>
                    </a:cubicBezTo>
                    <a:cubicBezTo>
                      <a:pt x="6" y="4"/>
                      <a:pt x="3" y="5"/>
                      <a:pt x="1" y="6"/>
                    </a:cubicBezTo>
                    <a:close/>
                  </a:path>
                </a:pathLst>
              </a:custGeom>
              <a:solidFill>
                <a:srgbClr val="7A4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250">
                <a:extLst>
                  <a:ext uri="{FF2B5EF4-FFF2-40B4-BE49-F238E27FC236}">
                    <a16:creationId xmlns:a16="http://schemas.microsoft.com/office/drawing/2014/main" id="{1E396E66-8078-2B1D-E1B8-EE71DA1C5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192"/>
                <a:ext cx="55" cy="86"/>
              </a:xfrm>
              <a:custGeom>
                <a:avLst/>
                <a:gdLst>
                  <a:gd name="T0" fmla="*/ 6 w 13"/>
                  <a:gd name="T1" fmla="*/ 0 h 20"/>
                  <a:gd name="T2" fmla="*/ 8 w 13"/>
                  <a:gd name="T3" fmla="*/ 9 h 20"/>
                  <a:gd name="T4" fmla="*/ 9 w 13"/>
                  <a:gd name="T5" fmla="*/ 9 h 20"/>
                  <a:gd name="T6" fmla="*/ 10 w 13"/>
                  <a:gd name="T7" fmla="*/ 8 h 20"/>
                  <a:gd name="T8" fmla="*/ 13 w 13"/>
                  <a:gd name="T9" fmla="*/ 11 h 20"/>
                  <a:gd name="T10" fmla="*/ 10 w 13"/>
                  <a:gd name="T11" fmla="*/ 13 h 20"/>
                  <a:gd name="T12" fmla="*/ 8 w 13"/>
                  <a:gd name="T13" fmla="*/ 18 h 20"/>
                  <a:gd name="T14" fmla="*/ 6 w 13"/>
                  <a:gd name="T15" fmla="*/ 20 h 20"/>
                  <a:gd name="T16" fmla="*/ 4 w 13"/>
                  <a:gd name="T17" fmla="*/ 18 h 20"/>
                  <a:gd name="T18" fmla="*/ 5 w 13"/>
                  <a:gd name="T19" fmla="*/ 12 h 20"/>
                  <a:gd name="T20" fmla="*/ 5 w 13"/>
                  <a:gd name="T21" fmla="*/ 7 h 20"/>
                  <a:gd name="T22" fmla="*/ 6 w 13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0">
                    <a:moveTo>
                      <a:pt x="6" y="0"/>
                    </a:moveTo>
                    <a:cubicBezTo>
                      <a:pt x="11" y="2"/>
                      <a:pt x="6" y="6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11" y="8"/>
                      <a:pt x="13" y="8"/>
                      <a:pt x="13" y="11"/>
                    </a:cubicBezTo>
                    <a:cubicBezTo>
                      <a:pt x="13" y="13"/>
                      <a:pt x="12" y="13"/>
                      <a:pt x="10" y="13"/>
                    </a:cubicBezTo>
                    <a:cubicBezTo>
                      <a:pt x="6" y="13"/>
                      <a:pt x="8" y="16"/>
                      <a:pt x="8" y="18"/>
                    </a:cubicBezTo>
                    <a:cubicBezTo>
                      <a:pt x="8" y="19"/>
                      <a:pt x="7" y="19"/>
                      <a:pt x="6" y="20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0"/>
                      <a:pt x="7" y="8"/>
                      <a:pt x="5" y="7"/>
                    </a:cubicBezTo>
                    <a:cubicBezTo>
                      <a:pt x="0" y="3"/>
                      <a:pt x="4" y="2"/>
                      <a:pt x="6" y="0"/>
                    </a:cubicBezTo>
                    <a:close/>
                  </a:path>
                </a:pathLst>
              </a:custGeom>
              <a:solidFill>
                <a:srgbClr val="DE8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251">
                <a:extLst>
                  <a:ext uri="{FF2B5EF4-FFF2-40B4-BE49-F238E27FC236}">
                    <a16:creationId xmlns:a16="http://schemas.microsoft.com/office/drawing/2014/main" id="{258B3A48-86B7-C5A7-0A9F-653102A33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779"/>
                <a:ext cx="290" cy="211"/>
              </a:xfrm>
              <a:custGeom>
                <a:avLst/>
                <a:gdLst>
                  <a:gd name="T0" fmla="*/ 13 w 68"/>
                  <a:gd name="T1" fmla="*/ 19 h 49"/>
                  <a:gd name="T2" fmla="*/ 28 w 68"/>
                  <a:gd name="T3" fmla="*/ 11 h 49"/>
                  <a:gd name="T4" fmla="*/ 40 w 68"/>
                  <a:gd name="T5" fmla="*/ 3 h 49"/>
                  <a:gd name="T6" fmla="*/ 49 w 68"/>
                  <a:gd name="T7" fmla="*/ 2 h 49"/>
                  <a:gd name="T8" fmla="*/ 58 w 68"/>
                  <a:gd name="T9" fmla="*/ 3 h 49"/>
                  <a:gd name="T10" fmla="*/ 62 w 68"/>
                  <a:gd name="T11" fmla="*/ 3 h 49"/>
                  <a:gd name="T12" fmla="*/ 67 w 68"/>
                  <a:gd name="T13" fmla="*/ 5 h 49"/>
                  <a:gd name="T14" fmla="*/ 65 w 68"/>
                  <a:gd name="T15" fmla="*/ 9 h 49"/>
                  <a:gd name="T16" fmla="*/ 66 w 68"/>
                  <a:gd name="T17" fmla="*/ 15 h 49"/>
                  <a:gd name="T18" fmla="*/ 64 w 68"/>
                  <a:gd name="T19" fmla="*/ 20 h 49"/>
                  <a:gd name="T20" fmla="*/ 58 w 68"/>
                  <a:gd name="T21" fmla="*/ 24 h 49"/>
                  <a:gd name="T22" fmla="*/ 56 w 68"/>
                  <a:gd name="T23" fmla="*/ 25 h 49"/>
                  <a:gd name="T24" fmla="*/ 57 w 68"/>
                  <a:gd name="T25" fmla="*/ 27 h 49"/>
                  <a:gd name="T26" fmla="*/ 60 w 68"/>
                  <a:gd name="T27" fmla="*/ 28 h 49"/>
                  <a:gd name="T28" fmla="*/ 60 w 68"/>
                  <a:gd name="T29" fmla="*/ 28 h 49"/>
                  <a:gd name="T30" fmla="*/ 57 w 68"/>
                  <a:gd name="T31" fmla="*/ 32 h 49"/>
                  <a:gd name="T32" fmla="*/ 49 w 68"/>
                  <a:gd name="T33" fmla="*/ 40 h 49"/>
                  <a:gd name="T34" fmla="*/ 46 w 68"/>
                  <a:gd name="T35" fmla="*/ 37 h 49"/>
                  <a:gd name="T36" fmla="*/ 48 w 68"/>
                  <a:gd name="T37" fmla="*/ 31 h 49"/>
                  <a:gd name="T38" fmla="*/ 44 w 68"/>
                  <a:gd name="T39" fmla="*/ 30 h 49"/>
                  <a:gd name="T40" fmla="*/ 43 w 68"/>
                  <a:gd name="T41" fmla="*/ 27 h 49"/>
                  <a:gd name="T42" fmla="*/ 39 w 68"/>
                  <a:gd name="T43" fmla="*/ 22 h 49"/>
                  <a:gd name="T44" fmla="*/ 33 w 68"/>
                  <a:gd name="T45" fmla="*/ 26 h 49"/>
                  <a:gd name="T46" fmla="*/ 21 w 68"/>
                  <a:gd name="T47" fmla="*/ 31 h 49"/>
                  <a:gd name="T48" fmla="*/ 21 w 68"/>
                  <a:gd name="T49" fmla="*/ 47 h 49"/>
                  <a:gd name="T50" fmla="*/ 9 w 68"/>
                  <a:gd name="T51" fmla="*/ 46 h 49"/>
                  <a:gd name="T52" fmla="*/ 1 w 68"/>
                  <a:gd name="T53" fmla="*/ 40 h 49"/>
                  <a:gd name="T54" fmla="*/ 3 w 68"/>
                  <a:gd name="T55" fmla="*/ 37 h 49"/>
                  <a:gd name="T56" fmla="*/ 8 w 68"/>
                  <a:gd name="T57" fmla="*/ 26 h 49"/>
                  <a:gd name="T58" fmla="*/ 10 w 68"/>
                  <a:gd name="T59" fmla="*/ 22 h 49"/>
                  <a:gd name="T60" fmla="*/ 13 w 68"/>
                  <a:gd name="T61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49">
                    <a:moveTo>
                      <a:pt x="13" y="19"/>
                    </a:moveTo>
                    <a:cubicBezTo>
                      <a:pt x="15" y="13"/>
                      <a:pt x="20" y="10"/>
                      <a:pt x="28" y="11"/>
                    </a:cubicBezTo>
                    <a:cubicBezTo>
                      <a:pt x="33" y="12"/>
                      <a:pt x="38" y="8"/>
                      <a:pt x="40" y="3"/>
                    </a:cubicBezTo>
                    <a:cubicBezTo>
                      <a:pt x="43" y="3"/>
                      <a:pt x="46" y="3"/>
                      <a:pt x="49" y="2"/>
                    </a:cubicBezTo>
                    <a:cubicBezTo>
                      <a:pt x="52" y="0"/>
                      <a:pt x="55" y="1"/>
                      <a:pt x="58" y="3"/>
                    </a:cubicBezTo>
                    <a:cubicBezTo>
                      <a:pt x="60" y="3"/>
                      <a:pt x="61" y="3"/>
                      <a:pt x="62" y="3"/>
                    </a:cubicBezTo>
                    <a:cubicBezTo>
                      <a:pt x="64" y="3"/>
                      <a:pt x="66" y="3"/>
                      <a:pt x="67" y="5"/>
                    </a:cubicBezTo>
                    <a:cubicBezTo>
                      <a:pt x="68" y="7"/>
                      <a:pt x="66" y="8"/>
                      <a:pt x="65" y="9"/>
                    </a:cubicBezTo>
                    <a:cubicBezTo>
                      <a:pt x="62" y="11"/>
                      <a:pt x="66" y="13"/>
                      <a:pt x="66" y="15"/>
                    </a:cubicBezTo>
                    <a:cubicBezTo>
                      <a:pt x="65" y="16"/>
                      <a:pt x="64" y="18"/>
                      <a:pt x="64" y="20"/>
                    </a:cubicBezTo>
                    <a:cubicBezTo>
                      <a:pt x="64" y="24"/>
                      <a:pt x="63" y="27"/>
                      <a:pt x="58" y="24"/>
                    </a:cubicBezTo>
                    <a:cubicBezTo>
                      <a:pt x="57" y="23"/>
                      <a:pt x="56" y="24"/>
                      <a:pt x="56" y="25"/>
                    </a:cubicBezTo>
                    <a:cubicBezTo>
                      <a:pt x="55" y="26"/>
                      <a:pt x="56" y="26"/>
                      <a:pt x="57" y="27"/>
                    </a:cubicBezTo>
                    <a:cubicBezTo>
                      <a:pt x="58" y="27"/>
                      <a:pt x="59" y="27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30"/>
                      <a:pt x="59" y="31"/>
                      <a:pt x="57" y="32"/>
                    </a:cubicBezTo>
                    <a:cubicBezTo>
                      <a:pt x="54" y="34"/>
                      <a:pt x="50" y="35"/>
                      <a:pt x="49" y="40"/>
                    </a:cubicBezTo>
                    <a:cubicBezTo>
                      <a:pt x="45" y="41"/>
                      <a:pt x="46" y="39"/>
                      <a:pt x="46" y="37"/>
                    </a:cubicBezTo>
                    <a:cubicBezTo>
                      <a:pt x="46" y="35"/>
                      <a:pt x="48" y="33"/>
                      <a:pt x="48" y="31"/>
                    </a:cubicBezTo>
                    <a:cubicBezTo>
                      <a:pt x="47" y="29"/>
                      <a:pt x="45" y="31"/>
                      <a:pt x="44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2" y="25"/>
                      <a:pt x="42" y="22"/>
                      <a:pt x="39" y="22"/>
                    </a:cubicBezTo>
                    <a:cubicBezTo>
                      <a:pt x="36" y="22"/>
                      <a:pt x="34" y="23"/>
                      <a:pt x="33" y="26"/>
                    </a:cubicBezTo>
                    <a:cubicBezTo>
                      <a:pt x="31" y="31"/>
                      <a:pt x="27" y="33"/>
                      <a:pt x="21" y="31"/>
                    </a:cubicBezTo>
                    <a:cubicBezTo>
                      <a:pt x="19" y="36"/>
                      <a:pt x="26" y="42"/>
                      <a:pt x="21" y="47"/>
                    </a:cubicBezTo>
                    <a:cubicBezTo>
                      <a:pt x="17" y="49"/>
                      <a:pt x="13" y="46"/>
                      <a:pt x="9" y="46"/>
                    </a:cubicBezTo>
                    <a:cubicBezTo>
                      <a:pt x="6" y="44"/>
                      <a:pt x="3" y="43"/>
                      <a:pt x="1" y="40"/>
                    </a:cubicBezTo>
                    <a:cubicBezTo>
                      <a:pt x="0" y="38"/>
                      <a:pt x="1" y="37"/>
                      <a:pt x="3" y="37"/>
                    </a:cubicBezTo>
                    <a:cubicBezTo>
                      <a:pt x="8" y="35"/>
                      <a:pt x="11" y="31"/>
                      <a:pt x="8" y="26"/>
                    </a:cubicBezTo>
                    <a:cubicBezTo>
                      <a:pt x="7" y="23"/>
                      <a:pt x="7" y="22"/>
                      <a:pt x="10" y="22"/>
                    </a:cubicBezTo>
                    <a:cubicBezTo>
                      <a:pt x="12" y="22"/>
                      <a:pt x="12" y="20"/>
                      <a:pt x="13" y="19"/>
                    </a:cubicBezTo>
                    <a:close/>
                  </a:path>
                </a:pathLst>
              </a:custGeom>
              <a:solidFill>
                <a:srgbClr val="FAC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252">
                <a:extLst>
                  <a:ext uri="{FF2B5EF4-FFF2-40B4-BE49-F238E27FC236}">
                    <a16:creationId xmlns:a16="http://schemas.microsoft.com/office/drawing/2014/main" id="{14B0C736-B5CF-42C6-0AC7-D5FDE9DC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796"/>
                <a:ext cx="329" cy="189"/>
              </a:xfrm>
              <a:custGeom>
                <a:avLst/>
                <a:gdLst>
                  <a:gd name="T0" fmla="*/ 7 w 77"/>
                  <a:gd name="T1" fmla="*/ 24 h 44"/>
                  <a:gd name="T2" fmla="*/ 1 w 77"/>
                  <a:gd name="T3" fmla="*/ 22 h 44"/>
                  <a:gd name="T4" fmla="*/ 3 w 77"/>
                  <a:gd name="T5" fmla="*/ 18 h 44"/>
                  <a:gd name="T6" fmla="*/ 7 w 77"/>
                  <a:gd name="T7" fmla="*/ 18 h 44"/>
                  <a:gd name="T8" fmla="*/ 9 w 77"/>
                  <a:gd name="T9" fmla="*/ 20 h 44"/>
                  <a:gd name="T10" fmla="*/ 10 w 77"/>
                  <a:gd name="T11" fmla="*/ 17 h 44"/>
                  <a:gd name="T12" fmla="*/ 12 w 77"/>
                  <a:gd name="T13" fmla="*/ 11 h 44"/>
                  <a:gd name="T14" fmla="*/ 17 w 77"/>
                  <a:gd name="T15" fmla="*/ 5 h 44"/>
                  <a:gd name="T16" fmla="*/ 23 w 77"/>
                  <a:gd name="T17" fmla="*/ 1 h 44"/>
                  <a:gd name="T18" fmla="*/ 28 w 77"/>
                  <a:gd name="T19" fmla="*/ 1 h 44"/>
                  <a:gd name="T20" fmla="*/ 30 w 77"/>
                  <a:gd name="T21" fmla="*/ 1 h 44"/>
                  <a:gd name="T22" fmla="*/ 33 w 77"/>
                  <a:gd name="T23" fmla="*/ 6 h 44"/>
                  <a:gd name="T24" fmla="*/ 43 w 77"/>
                  <a:gd name="T25" fmla="*/ 8 h 44"/>
                  <a:gd name="T26" fmla="*/ 51 w 77"/>
                  <a:gd name="T27" fmla="*/ 7 h 44"/>
                  <a:gd name="T28" fmla="*/ 54 w 77"/>
                  <a:gd name="T29" fmla="*/ 6 h 44"/>
                  <a:gd name="T30" fmla="*/ 55 w 77"/>
                  <a:gd name="T31" fmla="*/ 6 h 44"/>
                  <a:gd name="T32" fmla="*/ 56 w 77"/>
                  <a:gd name="T33" fmla="*/ 14 h 44"/>
                  <a:gd name="T34" fmla="*/ 67 w 77"/>
                  <a:gd name="T35" fmla="*/ 18 h 44"/>
                  <a:gd name="T36" fmla="*/ 67 w 77"/>
                  <a:gd name="T37" fmla="*/ 19 h 44"/>
                  <a:gd name="T38" fmla="*/ 67 w 77"/>
                  <a:gd name="T39" fmla="*/ 20 h 44"/>
                  <a:gd name="T40" fmla="*/ 66 w 77"/>
                  <a:gd name="T41" fmla="*/ 28 h 44"/>
                  <a:gd name="T42" fmla="*/ 66 w 77"/>
                  <a:gd name="T43" fmla="*/ 29 h 44"/>
                  <a:gd name="T44" fmla="*/ 73 w 77"/>
                  <a:gd name="T45" fmla="*/ 39 h 44"/>
                  <a:gd name="T46" fmla="*/ 77 w 77"/>
                  <a:gd name="T47" fmla="*/ 44 h 44"/>
                  <a:gd name="T48" fmla="*/ 57 w 77"/>
                  <a:gd name="T49" fmla="*/ 35 h 44"/>
                  <a:gd name="T50" fmla="*/ 43 w 77"/>
                  <a:gd name="T51" fmla="*/ 27 h 44"/>
                  <a:gd name="T52" fmla="*/ 38 w 77"/>
                  <a:gd name="T53" fmla="*/ 27 h 44"/>
                  <a:gd name="T54" fmla="*/ 34 w 77"/>
                  <a:gd name="T55" fmla="*/ 24 h 44"/>
                  <a:gd name="T56" fmla="*/ 36 w 77"/>
                  <a:gd name="T57" fmla="*/ 21 h 44"/>
                  <a:gd name="T58" fmla="*/ 39 w 77"/>
                  <a:gd name="T59" fmla="*/ 16 h 44"/>
                  <a:gd name="T60" fmla="*/ 34 w 77"/>
                  <a:gd name="T61" fmla="*/ 13 h 44"/>
                  <a:gd name="T62" fmla="*/ 30 w 77"/>
                  <a:gd name="T63" fmla="*/ 13 h 44"/>
                  <a:gd name="T64" fmla="*/ 24 w 77"/>
                  <a:gd name="T65" fmla="*/ 9 h 44"/>
                  <a:gd name="T66" fmla="*/ 19 w 77"/>
                  <a:gd name="T67" fmla="*/ 18 h 44"/>
                  <a:gd name="T68" fmla="*/ 18 w 77"/>
                  <a:gd name="T69" fmla="*/ 21 h 44"/>
                  <a:gd name="T70" fmla="*/ 9 w 77"/>
                  <a:gd name="T71" fmla="*/ 22 h 44"/>
                  <a:gd name="T72" fmla="*/ 7 w 77"/>
                  <a:gd name="T73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44">
                    <a:moveTo>
                      <a:pt x="7" y="24"/>
                    </a:moveTo>
                    <a:cubicBezTo>
                      <a:pt x="4" y="24"/>
                      <a:pt x="2" y="25"/>
                      <a:pt x="1" y="22"/>
                    </a:cubicBezTo>
                    <a:cubicBezTo>
                      <a:pt x="0" y="20"/>
                      <a:pt x="1" y="19"/>
                      <a:pt x="3" y="18"/>
                    </a:cubicBezTo>
                    <a:cubicBezTo>
                      <a:pt x="4" y="17"/>
                      <a:pt x="5" y="17"/>
                      <a:pt x="7" y="18"/>
                    </a:cubicBezTo>
                    <a:cubicBezTo>
                      <a:pt x="7" y="19"/>
                      <a:pt x="7" y="21"/>
                      <a:pt x="9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9" y="14"/>
                      <a:pt x="9" y="12"/>
                      <a:pt x="12" y="11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1"/>
                      <a:pt x="19" y="0"/>
                      <a:pt x="23" y="1"/>
                    </a:cubicBezTo>
                    <a:cubicBezTo>
                      <a:pt x="25" y="2"/>
                      <a:pt x="27" y="2"/>
                      <a:pt x="28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3" y="1"/>
                      <a:pt x="36" y="2"/>
                      <a:pt x="33" y="6"/>
                    </a:cubicBezTo>
                    <a:cubicBezTo>
                      <a:pt x="37" y="6"/>
                      <a:pt x="40" y="6"/>
                      <a:pt x="43" y="8"/>
                    </a:cubicBezTo>
                    <a:cubicBezTo>
                      <a:pt x="45" y="10"/>
                      <a:pt x="48" y="11"/>
                      <a:pt x="51" y="7"/>
                    </a:cubicBezTo>
                    <a:cubicBezTo>
                      <a:pt x="51" y="6"/>
                      <a:pt x="53" y="5"/>
                      <a:pt x="54" y="6"/>
                    </a:cubicBezTo>
                    <a:cubicBezTo>
                      <a:pt x="54" y="6"/>
                      <a:pt x="55" y="6"/>
                      <a:pt x="55" y="6"/>
                    </a:cubicBezTo>
                    <a:cubicBezTo>
                      <a:pt x="56" y="9"/>
                      <a:pt x="56" y="11"/>
                      <a:pt x="56" y="14"/>
                    </a:cubicBezTo>
                    <a:cubicBezTo>
                      <a:pt x="61" y="11"/>
                      <a:pt x="64" y="14"/>
                      <a:pt x="67" y="18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0" y="22"/>
                      <a:pt x="65" y="25"/>
                      <a:pt x="66" y="28"/>
                    </a:cubicBezTo>
                    <a:cubicBezTo>
                      <a:pt x="66" y="28"/>
                      <a:pt x="66" y="29"/>
                      <a:pt x="66" y="29"/>
                    </a:cubicBezTo>
                    <a:cubicBezTo>
                      <a:pt x="65" y="35"/>
                      <a:pt x="72" y="35"/>
                      <a:pt x="73" y="39"/>
                    </a:cubicBezTo>
                    <a:cubicBezTo>
                      <a:pt x="74" y="41"/>
                      <a:pt x="77" y="42"/>
                      <a:pt x="77" y="44"/>
                    </a:cubicBezTo>
                    <a:cubicBezTo>
                      <a:pt x="71" y="40"/>
                      <a:pt x="64" y="36"/>
                      <a:pt x="57" y="35"/>
                    </a:cubicBezTo>
                    <a:cubicBezTo>
                      <a:pt x="52" y="33"/>
                      <a:pt x="48" y="30"/>
                      <a:pt x="43" y="27"/>
                    </a:cubicBezTo>
                    <a:cubicBezTo>
                      <a:pt x="42" y="26"/>
                      <a:pt x="40" y="27"/>
                      <a:pt x="38" y="27"/>
                    </a:cubicBezTo>
                    <a:cubicBezTo>
                      <a:pt x="36" y="28"/>
                      <a:pt x="35" y="26"/>
                      <a:pt x="34" y="24"/>
                    </a:cubicBezTo>
                    <a:cubicBezTo>
                      <a:pt x="33" y="22"/>
                      <a:pt x="35" y="22"/>
                      <a:pt x="36" y="21"/>
                    </a:cubicBezTo>
                    <a:cubicBezTo>
                      <a:pt x="38" y="20"/>
                      <a:pt x="40" y="18"/>
                      <a:pt x="39" y="16"/>
                    </a:cubicBezTo>
                    <a:cubicBezTo>
                      <a:pt x="39" y="13"/>
                      <a:pt x="36" y="14"/>
                      <a:pt x="34" y="13"/>
                    </a:cubicBezTo>
                    <a:cubicBezTo>
                      <a:pt x="33" y="13"/>
                      <a:pt x="31" y="14"/>
                      <a:pt x="30" y="13"/>
                    </a:cubicBezTo>
                    <a:cubicBezTo>
                      <a:pt x="28" y="12"/>
                      <a:pt x="26" y="8"/>
                      <a:pt x="24" y="9"/>
                    </a:cubicBezTo>
                    <a:cubicBezTo>
                      <a:pt x="22" y="12"/>
                      <a:pt x="19" y="15"/>
                      <a:pt x="19" y="18"/>
                    </a:cubicBezTo>
                    <a:cubicBezTo>
                      <a:pt x="19" y="19"/>
                      <a:pt x="19" y="21"/>
                      <a:pt x="18" y="21"/>
                    </a:cubicBezTo>
                    <a:cubicBezTo>
                      <a:pt x="14" y="18"/>
                      <a:pt x="12" y="24"/>
                      <a:pt x="9" y="22"/>
                    </a:cubicBezTo>
                    <a:cubicBezTo>
                      <a:pt x="7" y="21"/>
                      <a:pt x="7" y="23"/>
                      <a:pt x="7" y="24"/>
                    </a:cubicBezTo>
                    <a:close/>
                  </a:path>
                </a:pathLst>
              </a:custGeom>
              <a:solidFill>
                <a:srgbClr val="FAB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253">
                <a:extLst>
                  <a:ext uri="{FF2B5EF4-FFF2-40B4-BE49-F238E27FC236}">
                    <a16:creationId xmlns:a16="http://schemas.microsoft.com/office/drawing/2014/main" id="{D284281A-34A7-26AA-AE11-7679BC0EA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860"/>
                <a:ext cx="99" cy="74"/>
              </a:xfrm>
              <a:custGeom>
                <a:avLst/>
                <a:gdLst>
                  <a:gd name="T0" fmla="*/ 13 w 23"/>
                  <a:gd name="T1" fmla="*/ 17 h 17"/>
                  <a:gd name="T2" fmla="*/ 12 w 23"/>
                  <a:gd name="T3" fmla="*/ 15 h 17"/>
                  <a:gd name="T4" fmla="*/ 0 w 23"/>
                  <a:gd name="T5" fmla="*/ 14 h 17"/>
                  <a:gd name="T6" fmla="*/ 0 w 23"/>
                  <a:gd name="T7" fmla="*/ 14 h 17"/>
                  <a:gd name="T8" fmla="*/ 1 w 23"/>
                  <a:gd name="T9" fmla="*/ 4 h 17"/>
                  <a:gd name="T10" fmla="*/ 1 w 23"/>
                  <a:gd name="T11" fmla="*/ 4 h 17"/>
                  <a:gd name="T12" fmla="*/ 5 w 23"/>
                  <a:gd name="T13" fmla="*/ 4 h 17"/>
                  <a:gd name="T14" fmla="*/ 23 w 23"/>
                  <a:gd name="T15" fmla="*/ 6 h 17"/>
                  <a:gd name="T16" fmla="*/ 13 w 23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7">
                    <a:moveTo>
                      <a:pt x="13" y="17"/>
                    </a:moveTo>
                    <a:cubicBezTo>
                      <a:pt x="13" y="16"/>
                      <a:pt x="12" y="14"/>
                      <a:pt x="12" y="15"/>
                    </a:cubicBezTo>
                    <a:cubicBezTo>
                      <a:pt x="8" y="16"/>
                      <a:pt x="4" y="1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2" y="8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4" y="5"/>
                      <a:pt x="5" y="4"/>
                    </a:cubicBezTo>
                    <a:cubicBezTo>
                      <a:pt x="11" y="0"/>
                      <a:pt x="17" y="2"/>
                      <a:pt x="23" y="6"/>
                    </a:cubicBezTo>
                    <a:cubicBezTo>
                      <a:pt x="21" y="11"/>
                      <a:pt x="16" y="13"/>
                      <a:pt x="13" y="17"/>
                    </a:cubicBezTo>
                    <a:close/>
                  </a:path>
                </a:pathLst>
              </a:custGeom>
              <a:solidFill>
                <a:srgbClr val="FAB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254">
                <a:extLst>
                  <a:ext uri="{FF2B5EF4-FFF2-40B4-BE49-F238E27FC236}">
                    <a16:creationId xmlns:a16="http://schemas.microsoft.com/office/drawing/2014/main" id="{A4A2C3CF-243D-30B8-B2F5-53C3F7918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779"/>
                <a:ext cx="98" cy="69"/>
              </a:xfrm>
              <a:custGeom>
                <a:avLst/>
                <a:gdLst>
                  <a:gd name="T0" fmla="*/ 23 w 23"/>
                  <a:gd name="T1" fmla="*/ 5 h 16"/>
                  <a:gd name="T2" fmla="*/ 18 w 23"/>
                  <a:gd name="T3" fmla="*/ 6 h 16"/>
                  <a:gd name="T4" fmla="*/ 14 w 23"/>
                  <a:gd name="T5" fmla="*/ 11 h 16"/>
                  <a:gd name="T6" fmla="*/ 7 w 23"/>
                  <a:gd name="T7" fmla="*/ 15 h 16"/>
                  <a:gd name="T8" fmla="*/ 4 w 23"/>
                  <a:gd name="T9" fmla="*/ 12 h 16"/>
                  <a:gd name="T10" fmla="*/ 6 w 23"/>
                  <a:gd name="T11" fmla="*/ 8 h 16"/>
                  <a:gd name="T12" fmla="*/ 8 w 23"/>
                  <a:gd name="T13" fmla="*/ 5 h 16"/>
                  <a:gd name="T14" fmla="*/ 5 w 23"/>
                  <a:gd name="T15" fmla="*/ 5 h 16"/>
                  <a:gd name="T16" fmla="*/ 0 w 23"/>
                  <a:gd name="T17" fmla="*/ 3 h 16"/>
                  <a:gd name="T18" fmla="*/ 7 w 23"/>
                  <a:gd name="T19" fmla="*/ 1 h 16"/>
                  <a:gd name="T20" fmla="*/ 23 w 23"/>
                  <a:gd name="T2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6">
                    <a:moveTo>
                      <a:pt x="23" y="5"/>
                    </a:moveTo>
                    <a:cubicBezTo>
                      <a:pt x="22" y="7"/>
                      <a:pt x="20" y="7"/>
                      <a:pt x="18" y="6"/>
                    </a:cubicBezTo>
                    <a:cubicBezTo>
                      <a:pt x="14" y="5"/>
                      <a:pt x="13" y="7"/>
                      <a:pt x="14" y="11"/>
                    </a:cubicBezTo>
                    <a:cubicBezTo>
                      <a:pt x="14" y="14"/>
                      <a:pt x="12" y="16"/>
                      <a:pt x="7" y="15"/>
                    </a:cubicBezTo>
                    <a:cubicBezTo>
                      <a:pt x="6" y="14"/>
                      <a:pt x="5" y="13"/>
                      <a:pt x="4" y="12"/>
                    </a:cubicBezTo>
                    <a:cubicBezTo>
                      <a:pt x="3" y="10"/>
                      <a:pt x="2" y="8"/>
                      <a:pt x="6" y="8"/>
                    </a:cubicBezTo>
                    <a:cubicBezTo>
                      <a:pt x="7" y="8"/>
                      <a:pt x="9" y="7"/>
                      <a:pt x="8" y="5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2" y="6"/>
                      <a:pt x="1" y="5"/>
                      <a:pt x="0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2" y="4"/>
                      <a:pt x="18" y="4"/>
                      <a:pt x="23" y="5"/>
                    </a:cubicBezTo>
                    <a:close/>
                  </a:path>
                </a:pathLst>
              </a:custGeom>
              <a:solidFill>
                <a:srgbClr val="FBD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255">
                <a:extLst>
                  <a:ext uri="{FF2B5EF4-FFF2-40B4-BE49-F238E27FC236}">
                    <a16:creationId xmlns:a16="http://schemas.microsoft.com/office/drawing/2014/main" id="{E6A53958-3C63-0AD1-EA02-04458B7C7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796"/>
                <a:ext cx="103" cy="64"/>
              </a:xfrm>
              <a:custGeom>
                <a:avLst/>
                <a:gdLst>
                  <a:gd name="T0" fmla="*/ 24 w 24"/>
                  <a:gd name="T1" fmla="*/ 6 h 15"/>
                  <a:gd name="T2" fmla="*/ 22 w 24"/>
                  <a:gd name="T3" fmla="*/ 8 h 15"/>
                  <a:gd name="T4" fmla="*/ 12 w 24"/>
                  <a:gd name="T5" fmla="*/ 9 h 15"/>
                  <a:gd name="T6" fmla="*/ 6 w 24"/>
                  <a:gd name="T7" fmla="*/ 7 h 15"/>
                  <a:gd name="T8" fmla="*/ 4 w 24"/>
                  <a:gd name="T9" fmla="*/ 4 h 15"/>
                  <a:gd name="T10" fmla="*/ 0 w 24"/>
                  <a:gd name="T11" fmla="*/ 1 h 15"/>
                  <a:gd name="T12" fmla="*/ 4 w 24"/>
                  <a:gd name="T13" fmla="*/ 0 h 15"/>
                  <a:gd name="T14" fmla="*/ 24 w 24"/>
                  <a:gd name="T1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5">
                    <a:moveTo>
                      <a:pt x="24" y="6"/>
                    </a:moveTo>
                    <a:cubicBezTo>
                      <a:pt x="23" y="6"/>
                      <a:pt x="22" y="7"/>
                      <a:pt x="22" y="8"/>
                    </a:cubicBezTo>
                    <a:cubicBezTo>
                      <a:pt x="20" y="15"/>
                      <a:pt x="15" y="11"/>
                      <a:pt x="12" y="9"/>
                    </a:cubicBezTo>
                    <a:cubicBezTo>
                      <a:pt x="10" y="8"/>
                      <a:pt x="9" y="7"/>
                      <a:pt x="6" y="7"/>
                    </a:cubicBezTo>
                    <a:cubicBezTo>
                      <a:pt x="3" y="8"/>
                      <a:pt x="3" y="7"/>
                      <a:pt x="4" y="4"/>
                    </a:cubicBezTo>
                    <a:cubicBezTo>
                      <a:pt x="4" y="1"/>
                      <a:pt x="1" y="2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10" y="6"/>
                      <a:pt x="17" y="6"/>
                      <a:pt x="24" y="6"/>
                    </a:cubicBezTo>
                    <a:close/>
                  </a:path>
                </a:pathLst>
              </a:custGeom>
              <a:solidFill>
                <a:srgbClr val="FBD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256">
                <a:extLst>
                  <a:ext uri="{FF2B5EF4-FFF2-40B4-BE49-F238E27FC236}">
                    <a16:creationId xmlns:a16="http://schemas.microsoft.com/office/drawing/2014/main" id="{AFA4270E-F8C5-262E-5C47-2EB94201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822"/>
                <a:ext cx="65" cy="51"/>
              </a:xfrm>
              <a:custGeom>
                <a:avLst/>
                <a:gdLst>
                  <a:gd name="T0" fmla="*/ 15 w 15"/>
                  <a:gd name="T1" fmla="*/ 12 h 12"/>
                  <a:gd name="T2" fmla="*/ 10 w 15"/>
                  <a:gd name="T3" fmla="*/ 9 h 12"/>
                  <a:gd name="T4" fmla="*/ 6 w 15"/>
                  <a:gd name="T5" fmla="*/ 9 h 12"/>
                  <a:gd name="T6" fmla="*/ 2 w 15"/>
                  <a:gd name="T7" fmla="*/ 10 h 12"/>
                  <a:gd name="T8" fmla="*/ 3 w 15"/>
                  <a:gd name="T9" fmla="*/ 7 h 12"/>
                  <a:gd name="T10" fmla="*/ 3 w 15"/>
                  <a:gd name="T11" fmla="*/ 0 h 12"/>
                  <a:gd name="T12" fmla="*/ 7 w 15"/>
                  <a:gd name="T13" fmla="*/ 4 h 12"/>
                  <a:gd name="T14" fmla="*/ 15 w 15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cubicBezTo>
                      <a:pt x="13" y="11"/>
                      <a:pt x="12" y="10"/>
                      <a:pt x="10" y="9"/>
                    </a:cubicBezTo>
                    <a:cubicBezTo>
                      <a:pt x="9" y="8"/>
                      <a:pt x="8" y="7"/>
                      <a:pt x="6" y="9"/>
                    </a:cubicBezTo>
                    <a:cubicBezTo>
                      <a:pt x="5" y="11"/>
                      <a:pt x="4" y="11"/>
                      <a:pt x="2" y="10"/>
                    </a:cubicBezTo>
                    <a:cubicBezTo>
                      <a:pt x="0" y="9"/>
                      <a:pt x="2" y="8"/>
                      <a:pt x="3" y="7"/>
                    </a:cubicBezTo>
                    <a:cubicBezTo>
                      <a:pt x="3" y="5"/>
                      <a:pt x="3" y="2"/>
                      <a:pt x="3" y="0"/>
                    </a:cubicBezTo>
                    <a:cubicBezTo>
                      <a:pt x="5" y="2"/>
                      <a:pt x="5" y="4"/>
                      <a:pt x="7" y="4"/>
                    </a:cubicBezTo>
                    <a:cubicBezTo>
                      <a:pt x="13" y="4"/>
                      <a:pt x="15" y="7"/>
                      <a:pt x="15" y="12"/>
                    </a:cubicBezTo>
                    <a:close/>
                  </a:path>
                </a:pathLst>
              </a:custGeom>
              <a:solidFill>
                <a:srgbClr val="FBD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257">
                <a:extLst>
                  <a:ext uri="{FF2B5EF4-FFF2-40B4-BE49-F238E27FC236}">
                    <a16:creationId xmlns:a16="http://schemas.microsoft.com/office/drawing/2014/main" id="{35FA4286-B33B-80CD-462B-23BE2048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791"/>
                <a:ext cx="103" cy="99"/>
              </a:xfrm>
              <a:custGeom>
                <a:avLst/>
                <a:gdLst>
                  <a:gd name="T0" fmla="*/ 13 w 24"/>
                  <a:gd name="T1" fmla="*/ 6 h 23"/>
                  <a:gd name="T2" fmla="*/ 21 w 24"/>
                  <a:gd name="T3" fmla="*/ 4 h 23"/>
                  <a:gd name="T4" fmla="*/ 23 w 24"/>
                  <a:gd name="T5" fmla="*/ 8 h 23"/>
                  <a:gd name="T6" fmla="*/ 19 w 24"/>
                  <a:gd name="T7" fmla="*/ 9 h 23"/>
                  <a:gd name="T8" fmla="*/ 16 w 24"/>
                  <a:gd name="T9" fmla="*/ 9 h 23"/>
                  <a:gd name="T10" fmla="*/ 24 w 24"/>
                  <a:gd name="T11" fmla="*/ 19 h 23"/>
                  <a:gd name="T12" fmla="*/ 15 w 24"/>
                  <a:gd name="T13" fmla="*/ 17 h 23"/>
                  <a:gd name="T14" fmla="*/ 7 w 24"/>
                  <a:gd name="T15" fmla="*/ 17 h 23"/>
                  <a:gd name="T16" fmla="*/ 0 w 24"/>
                  <a:gd name="T17" fmla="*/ 16 h 23"/>
                  <a:gd name="T18" fmla="*/ 4 w 24"/>
                  <a:gd name="T19" fmla="*/ 15 h 23"/>
                  <a:gd name="T20" fmla="*/ 2 w 24"/>
                  <a:gd name="T21" fmla="*/ 12 h 23"/>
                  <a:gd name="T22" fmla="*/ 10 w 24"/>
                  <a:gd name="T23" fmla="*/ 9 h 23"/>
                  <a:gd name="T24" fmla="*/ 13 w 24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3">
                    <a:moveTo>
                      <a:pt x="13" y="6"/>
                    </a:moveTo>
                    <a:cubicBezTo>
                      <a:pt x="16" y="7"/>
                      <a:pt x="17" y="0"/>
                      <a:pt x="21" y="4"/>
                    </a:cubicBezTo>
                    <a:cubicBezTo>
                      <a:pt x="22" y="5"/>
                      <a:pt x="24" y="6"/>
                      <a:pt x="23" y="8"/>
                    </a:cubicBezTo>
                    <a:cubicBezTo>
                      <a:pt x="22" y="9"/>
                      <a:pt x="20" y="10"/>
                      <a:pt x="19" y="9"/>
                    </a:cubicBezTo>
                    <a:cubicBezTo>
                      <a:pt x="18" y="9"/>
                      <a:pt x="17" y="8"/>
                      <a:pt x="16" y="9"/>
                    </a:cubicBezTo>
                    <a:cubicBezTo>
                      <a:pt x="19" y="12"/>
                      <a:pt x="22" y="16"/>
                      <a:pt x="24" y="19"/>
                    </a:cubicBezTo>
                    <a:cubicBezTo>
                      <a:pt x="20" y="23"/>
                      <a:pt x="19" y="22"/>
                      <a:pt x="15" y="17"/>
                    </a:cubicBezTo>
                    <a:cubicBezTo>
                      <a:pt x="14" y="17"/>
                      <a:pt x="10" y="14"/>
                      <a:pt x="7" y="17"/>
                    </a:cubicBezTo>
                    <a:cubicBezTo>
                      <a:pt x="5" y="20"/>
                      <a:pt x="2" y="19"/>
                      <a:pt x="0" y="16"/>
                    </a:cubicBezTo>
                    <a:cubicBezTo>
                      <a:pt x="1" y="15"/>
                      <a:pt x="3" y="16"/>
                      <a:pt x="4" y="15"/>
                    </a:cubicBezTo>
                    <a:cubicBezTo>
                      <a:pt x="3" y="14"/>
                      <a:pt x="3" y="13"/>
                      <a:pt x="2" y="12"/>
                    </a:cubicBezTo>
                    <a:cubicBezTo>
                      <a:pt x="5" y="12"/>
                      <a:pt x="7" y="8"/>
                      <a:pt x="10" y="9"/>
                    </a:cubicBezTo>
                    <a:cubicBezTo>
                      <a:pt x="13" y="9"/>
                      <a:pt x="16" y="10"/>
                      <a:pt x="13" y="6"/>
                    </a:cubicBezTo>
                    <a:close/>
                  </a:path>
                </a:pathLst>
              </a:custGeom>
              <a:solidFill>
                <a:srgbClr val="F8C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258">
                <a:extLst>
                  <a:ext uri="{FF2B5EF4-FFF2-40B4-BE49-F238E27FC236}">
                    <a16:creationId xmlns:a16="http://schemas.microsoft.com/office/drawing/2014/main" id="{CCF876AF-56E9-1EC5-6ED3-10C6BDDC6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" y="1192"/>
                <a:ext cx="86" cy="30"/>
              </a:xfrm>
              <a:custGeom>
                <a:avLst/>
                <a:gdLst>
                  <a:gd name="T0" fmla="*/ 20 w 20"/>
                  <a:gd name="T1" fmla="*/ 5 h 7"/>
                  <a:gd name="T2" fmla="*/ 20 w 20"/>
                  <a:gd name="T3" fmla="*/ 7 h 7"/>
                  <a:gd name="T4" fmla="*/ 12 w 20"/>
                  <a:gd name="T5" fmla="*/ 7 h 7"/>
                  <a:gd name="T6" fmla="*/ 4 w 20"/>
                  <a:gd name="T7" fmla="*/ 6 h 7"/>
                  <a:gd name="T8" fmla="*/ 2 w 20"/>
                  <a:gd name="T9" fmla="*/ 2 h 7"/>
                  <a:gd name="T10" fmla="*/ 10 w 20"/>
                  <a:gd name="T11" fmla="*/ 3 h 7"/>
                  <a:gd name="T12" fmla="*/ 20 w 20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20" y="5"/>
                    </a:moveTo>
                    <a:cubicBezTo>
                      <a:pt x="20" y="5"/>
                      <a:pt x="20" y="6"/>
                      <a:pt x="20" y="7"/>
                    </a:cubicBezTo>
                    <a:cubicBezTo>
                      <a:pt x="17" y="7"/>
                      <a:pt x="14" y="7"/>
                      <a:pt x="12" y="7"/>
                    </a:cubicBezTo>
                    <a:cubicBezTo>
                      <a:pt x="9" y="7"/>
                      <a:pt x="6" y="6"/>
                      <a:pt x="4" y="6"/>
                    </a:cubicBezTo>
                    <a:cubicBezTo>
                      <a:pt x="2" y="5"/>
                      <a:pt x="0" y="5"/>
                      <a:pt x="2" y="2"/>
                    </a:cubicBezTo>
                    <a:cubicBezTo>
                      <a:pt x="5" y="0"/>
                      <a:pt x="8" y="1"/>
                      <a:pt x="10" y="3"/>
                    </a:cubicBezTo>
                    <a:cubicBezTo>
                      <a:pt x="13" y="6"/>
                      <a:pt x="17" y="5"/>
                      <a:pt x="20" y="5"/>
                    </a:cubicBezTo>
                    <a:close/>
                  </a:path>
                </a:pathLst>
              </a:custGeom>
              <a:solidFill>
                <a:srgbClr val="2A3E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259">
                <a:extLst>
                  <a:ext uri="{FF2B5EF4-FFF2-40B4-BE49-F238E27FC236}">
                    <a16:creationId xmlns:a16="http://schemas.microsoft.com/office/drawing/2014/main" id="{4E2A6229-C5BC-1301-ED01-9763E3583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1123"/>
                <a:ext cx="81" cy="26"/>
              </a:xfrm>
              <a:custGeom>
                <a:avLst/>
                <a:gdLst>
                  <a:gd name="T0" fmla="*/ 19 w 19"/>
                  <a:gd name="T1" fmla="*/ 2 h 6"/>
                  <a:gd name="T2" fmla="*/ 15 w 19"/>
                  <a:gd name="T3" fmla="*/ 4 h 6"/>
                  <a:gd name="T4" fmla="*/ 13 w 19"/>
                  <a:gd name="T5" fmla="*/ 6 h 6"/>
                  <a:gd name="T6" fmla="*/ 12 w 19"/>
                  <a:gd name="T7" fmla="*/ 6 h 6"/>
                  <a:gd name="T8" fmla="*/ 0 w 19"/>
                  <a:gd name="T9" fmla="*/ 4 h 6"/>
                  <a:gd name="T10" fmla="*/ 19 w 19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6">
                    <a:moveTo>
                      <a:pt x="19" y="2"/>
                    </a:moveTo>
                    <a:cubicBezTo>
                      <a:pt x="19" y="4"/>
                      <a:pt x="17" y="4"/>
                      <a:pt x="15" y="4"/>
                    </a:cubicBezTo>
                    <a:cubicBezTo>
                      <a:pt x="14" y="4"/>
                      <a:pt x="12" y="4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8" y="5"/>
                      <a:pt x="4" y="6"/>
                      <a:pt x="0" y="4"/>
                    </a:cubicBezTo>
                    <a:cubicBezTo>
                      <a:pt x="6" y="0"/>
                      <a:pt x="12" y="2"/>
                      <a:pt x="19" y="2"/>
                    </a:cubicBezTo>
                    <a:close/>
                  </a:path>
                </a:pathLst>
              </a:custGeom>
              <a:solidFill>
                <a:srgbClr val="EF8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260">
                <a:extLst>
                  <a:ext uri="{FF2B5EF4-FFF2-40B4-BE49-F238E27FC236}">
                    <a16:creationId xmlns:a16="http://schemas.microsoft.com/office/drawing/2014/main" id="{83C586BB-C7FE-BE0B-A424-37BF4EB6A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" y="1382"/>
                <a:ext cx="179" cy="95"/>
              </a:xfrm>
              <a:custGeom>
                <a:avLst/>
                <a:gdLst>
                  <a:gd name="T0" fmla="*/ 5 w 42"/>
                  <a:gd name="T1" fmla="*/ 18 h 22"/>
                  <a:gd name="T2" fmla="*/ 2 w 42"/>
                  <a:gd name="T3" fmla="*/ 3 h 22"/>
                  <a:gd name="T4" fmla="*/ 7 w 42"/>
                  <a:gd name="T5" fmla="*/ 2 h 22"/>
                  <a:gd name="T6" fmla="*/ 20 w 42"/>
                  <a:gd name="T7" fmla="*/ 1 h 22"/>
                  <a:gd name="T8" fmla="*/ 29 w 42"/>
                  <a:gd name="T9" fmla="*/ 0 h 22"/>
                  <a:gd name="T10" fmla="*/ 32 w 42"/>
                  <a:gd name="T11" fmla="*/ 0 h 22"/>
                  <a:gd name="T12" fmla="*/ 36 w 42"/>
                  <a:gd name="T13" fmla="*/ 5 h 22"/>
                  <a:gd name="T14" fmla="*/ 34 w 42"/>
                  <a:gd name="T15" fmla="*/ 15 h 22"/>
                  <a:gd name="T16" fmla="*/ 40 w 42"/>
                  <a:gd name="T17" fmla="*/ 17 h 22"/>
                  <a:gd name="T18" fmla="*/ 41 w 42"/>
                  <a:gd name="T19" fmla="*/ 19 h 22"/>
                  <a:gd name="T20" fmla="*/ 31 w 42"/>
                  <a:gd name="T21" fmla="*/ 22 h 22"/>
                  <a:gd name="T22" fmla="*/ 23 w 42"/>
                  <a:gd name="T23" fmla="*/ 19 h 22"/>
                  <a:gd name="T24" fmla="*/ 12 w 42"/>
                  <a:gd name="T25" fmla="*/ 19 h 22"/>
                  <a:gd name="T26" fmla="*/ 5 w 42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2">
                    <a:moveTo>
                      <a:pt x="5" y="18"/>
                    </a:moveTo>
                    <a:cubicBezTo>
                      <a:pt x="2" y="13"/>
                      <a:pt x="0" y="9"/>
                      <a:pt x="2" y="3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3"/>
                      <a:pt x="16" y="3"/>
                      <a:pt x="20" y="1"/>
                    </a:cubicBezTo>
                    <a:cubicBezTo>
                      <a:pt x="24" y="4"/>
                      <a:pt x="27" y="3"/>
                      <a:pt x="29" y="0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4" y="2"/>
                      <a:pt x="34" y="3"/>
                      <a:pt x="36" y="5"/>
                    </a:cubicBezTo>
                    <a:cubicBezTo>
                      <a:pt x="37" y="8"/>
                      <a:pt x="39" y="12"/>
                      <a:pt x="34" y="15"/>
                    </a:cubicBezTo>
                    <a:cubicBezTo>
                      <a:pt x="36" y="16"/>
                      <a:pt x="38" y="16"/>
                      <a:pt x="40" y="17"/>
                    </a:cubicBezTo>
                    <a:cubicBezTo>
                      <a:pt x="41" y="17"/>
                      <a:pt x="42" y="18"/>
                      <a:pt x="41" y="19"/>
                    </a:cubicBezTo>
                    <a:cubicBezTo>
                      <a:pt x="38" y="21"/>
                      <a:pt x="35" y="21"/>
                      <a:pt x="31" y="22"/>
                    </a:cubicBezTo>
                    <a:cubicBezTo>
                      <a:pt x="28" y="22"/>
                      <a:pt x="26" y="20"/>
                      <a:pt x="23" y="19"/>
                    </a:cubicBezTo>
                    <a:cubicBezTo>
                      <a:pt x="19" y="18"/>
                      <a:pt x="16" y="18"/>
                      <a:pt x="12" y="19"/>
                    </a:cubicBezTo>
                    <a:cubicBezTo>
                      <a:pt x="10" y="19"/>
                      <a:pt x="7" y="19"/>
                      <a:pt x="5" y="18"/>
                    </a:cubicBezTo>
                    <a:close/>
                  </a:path>
                </a:pathLst>
              </a:custGeom>
              <a:solidFill>
                <a:srgbClr val="CC4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261">
                <a:extLst>
                  <a:ext uri="{FF2B5EF4-FFF2-40B4-BE49-F238E27FC236}">
                    <a16:creationId xmlns:a16="http://schemas.microsoft.com/office/drawing/2014/main" id="{D598D1D0-8A86-C6E7-EB3A-CB55BED7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1451"/>
                <a:ext cx="192" cy="77"/>
              </a:xfrm>
              <a:custGeom>
                <a:avLst/>
                <a:gdLst>
                  <a:gd name="T0" fmla="*/ 23 w 45"/>
                  <a:gd name="T1" fmla="*/ 4 h 18"/>
                  <a:gd name="T2" fmla="*/ 32 w 45"/>
                  <a:gd name="T3" fmla="*/ 3 h 18"/>
                  <a:gd name="T4" fmla="*/ 44 w 45"/>
                  <a:gd name="T5" fmla="*/ 3 h 18"/>
                  <a:gd name="T6" fmla="*/ 44 w 45"/>
                  <a:gd name="T7" fmla="*/ 3 h 18"/>
                  <a:gd name="T8" fmla="*/ 44 w 45"/>
                  <a:gd name="T9" fmla="*/ 5 h 18"/>
                  <a:gd name="T10" fmla="*/ 31 w 45"/>
                  <a:gd name="T11" fmla="*/ 18 h 18"/>
                  <a:gd name="T12" fmla="*/ 13 w 45"/>
                  <a:gd name="T13" fmla="*/ 18 h 18"/>
                  <a:gd name="T14" fmla="*/ 0 w 45"/>
                  <a:gd name="T15" fmla="*/ 6 h 18"/>
                  <a:gd name="T16" fmla="*/ 9 w 45"/>
                  <a:gd name="T17" fmla="*/ 5 h 18"/>
                  <a:gd name="T18" fmla="*/ 23 w 45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8">
                    <a:moveTo>
                      <a:pt x="23" y="4"/>
                    </a:moveTo>
                    <a:cubicBezTo>
                      <a:pt x="26" y="4"/>
                      <a:pt x="29" y="3"/>
                      <a:pt x="32" y="3"/>
                    </a:cubicBezTo>
                    <a:cubicBezTo>
                      <a:pt x="36" y="0"/>
                      <a:pt x="40" y="0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5" y="4"/>
                      <a:pt x="45" y="5"/>
                      <a:pt x="44" y="5"/>
                    </a:cubicBezTo>
                    <a:cubicBezTo>
                      <a:pt x="39" y="9"/>
                      <a:pt x="36" y="14"/>
                      <a:pt x="31" y="18"/>
                    </a:cubicBezTo>
                    <a:cubicBezTo>
                      <a:pt x="25" y="18"/>
                      <a:pt x="19" y="18"/>
                      <a:pt x="13" y="18"/>
                    </a:cubicBezTo>
                    <a:cubicBezTo>
                      <a:pt x="4" y="18"/>
                      <a:pt x="4" y="18"/>
                      <a:pt x="0" y="6"/>
                    </a:cubicBezTo>
                    <a:cubicBezTo>
                      <a:pt x="3" y="4"/>
                      <a:pt x="6" y="5"/>
                      <a:pt x="9" y="5"/>
                    </a:cubicBezTo>
                    <a:cubicBezTo>
                      <a:pt x="14" y="6"/>
                      <a:pt x="18" y="7"/>
                      <a:pt x="23" y="4"/>
                    </a:cubicBezTo>
                    <a:close/>
                  </a:path>
                </a:pathLst>
              </a:custGeom>
              <a:solidFill>
                <a:srgbClr val="D17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262">
                <a:extLst>
                  <a:ext uri="{FF2B5EF4-FFF2-40B4-BE49-F238E27FC236}">
                    <a16:creationId xmlns:a16="http://schemas.microsoft.com/office/drawing/2014/main" id="{89F0E6F2-B13B-7683-0584-5C16C38D7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1373"/>
                <a:ext cx="159" cy="39"/>
              </a:xfrm>
              <a:custGeom>
                <a:avLst/>
                <a:gdLst>
                  <a:gd name="T0" fmla="*/ 34 w 37"/>
                  <a:gd name="T1" fmla="*/ 3 h 9"/>
                  <a:gd name="T2" fmla="*/ 30 w 37"/>
                  <a:gd name="T3" fmla="*/ 3 h 9"/>
                  <a:gd name="T4" fmla="*/ 22 w 37"/>
                  <a:gd name="T5" fmla="*/ 4 h 9"/>
                  <a:gd name="T6" fmla="*/ 3 w 37"/>
                  <a:gd name="T7" fmla="*/ 5 h 9"/>
                  <a:gd name="T8" fmla="*/ 1 w 37"/>
                  <a:gd name="T9" fmla="*/ 1 h 9"/>
                  <a:gd name="T10" fmla="*/ 31 w 37"/>
                  <a:gd name="T11" fmla="*/ 1 h 9"/>
                  <a:gd name="T12" fmla="*/ 37 w 37"/>
                  <a:gd name="T13" fmla="*/ 2 h 9"/>
                  <a:gd name="T14" fmla="*/ 34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4" y="3"/>
                    </a:moveTo>
                    <a:cubicBezTo>
                      <a:pt x="33" y="3"/>
                      <a:pt x="31" y="3"/>
                      <a:pt x="30" y="3"/>
                    </a:cubicBezTo>
                    <a:cubicBezTo>
                      <a:pt x="28" y="4"/>
                      <a:pt x="25" y="7"/>
                      <a:pt x="22" y="4"/>
                    </a:cubicBezTo>
                    <a:cubicBezTo>
                      <a:pt x="16" y="9"/>
                      <a:pt x="9" y="4"/>
                      <a:pt x="3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11" y="1"/>
                      <a:pt x="21" y="1"/>
                      <a:pt x="31" y="1"/>
                    </a:cubicBezTo>
                    <a:cubicBezTo>
                      <a:pt x="33" y="1"/>
                      <a:pt x="36" y="0"/>
                      <a:pt x="37" y="2"/>
                    </a:cubicBezTo>
                    <a:cubicBezTo>
                      <a:pt x="37" y="4"/>
                      <a:pt x="35" y="4"/>
                      <a:pt x="34" y="3"/>
                    </a:cubicBezTo>
                    <a:close/>
                  </a:path>
                </a:pathLst>
              </a:custGeom>
              <a:solidFill>
                <a:srgbClr val="E37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263">
                <a:extLst>
                  <a:ext uri="{FF2B5EF4-FFF2-40B4-BE49-F238E27FC236}">
                    <a16:creationId xmlns:a16="http://schemas.microsoft.com/office/drawing/2014/main" id="{BF0807A7-F985-6CAF-E57D-ABB2A0637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" y="1447"/>
                <a:ext cx="123" cy="47"/>
              </a:xfrm>
              <a:custGeom>
                <a:avLst/>
                <a:gdLst>
                  <a:gd name="T0" fmla="*/ 29 w 29"/>
                  <a:gd name="T1" fmla="*/ 5 h 11"/>
                  <a:gd name="T2" fmla="*/ 15 w 29"/>
                  <a:gd name="T3" fmla="*/ 8 h 11"/>
                  <a:gd name="T4" fmla="*/ 6 w 29"/>
                  <a:gd name="T5" fmla="*/ 7 h 11"/>
                  <a:gd name="T6" fmla="*/ 2 w 29"/>
                  <a:gd name="T7" fmla="*/ 3 h 11"/>
                  <a:gd name="T8" fmla="*/ 29 w 29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29" y="5"/>
                    </a:moveTo>
                    <a:cubicBezTo>
                      <a:pt x="25" y="11"/>
                      <a:pt x="20" y="9"/>
                      <a:pt x="15" y="8"/>
                    </a:cubicBezTo>
                    <a:cubicBezTo>
                      <a:pt x="12" y="8"/>
                      <a:pt x="9" y="7"/>
                      <a:pt x="6" y="7"/>
                    </a:cubicBezTo>
                    <a:cubicBezTo>
                      <a:pt x="4" y="6"/>
                      <a:pt x="0" y="7"/>
                      <a:pt x="2" y="3"/>
                    </a:cubicBezTo>
                    <a:cubicBezTo>
                      <a:pt x="11" y="0"/>
                      <a:pt x="20" y="2"/>
                      <a:pt x="29" y="5"/>
                    </a:cubicBezTo>
                    <a:close/>
                  </a:path>
                </a:pathLst>
              </a:custGeom>
              <a:solidFill>
                <a:srgbClr val="E88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264">
                <a:extLst>
                  <a:ext uri="{FF2B5EF4-FFF2-40B4-BE49-F238E27FC236}">
                    <a16:creationId xmlns:a16="http://schemas.microsoft.com/office/drawing/2014/main" id="{CE28D866-0D60-2E48-5858-EE9D039DE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287"/>
                <a:ext cx="90" cy="73"/>
              </a:xfrm>
              <a:custGeom>
                <a:avLst/>
                <a:gdLst>
                  <a:gd name="T0" fmla="*/ 2 w 21"/>
                  <a:gd name="T1" fmla="*/ 17 h 17"/>
                  <a:gd name="T2" fmla="*/ 0 w 21"/>
                  <a:gd name="T3" fmla="*/ 15 h 17"/>
                  <a:gd name="T4" fmla="*/ 0 w 21"/>
                  <a:gd name="T5" fmla="*/ 11 h 17"/>
                  <a:gd name="T6" fmla="*/ 1 w 21"/>
                  <a:gd name="T7" fmla="*/ 11 h 17"/>
                  <a:gd name="T8" fmla="*/ 5 w 21"/>
                  <a:gd name="T9" fmla="*/ 11 h 17"/>
                  <a:gd name="T10" fmla="*/ 3 w 21"/>
                  <a:gd name="T11" fmla="*/ 7 h 17"/>
                  <a:gd name="T12" fmla="*/ 4 w 21"/>
                  <a:gd name="T13" fmla="*/ 6 h 17"/>
                  <a:gd name="T14" fmla="*/ 8 w 21"/>
                  <a:gd name="T15" fmla="*/ 4 h 17"/>
                  <a:gd name="T16" fmla="*/ 12 w 21"/>
                  <a:gd name="T17" fmla="*/ 0 h 17"/>
                  <a:gd name="T18" fmla="*/ 19 w 21"/>
                  <a:gd name="T19" fmla="*/ 0 h 17"/>
                  <a:gd name="T20" fmla="*/ 21 w 21"/>
                  <a:gd name="T21" fmla="*/ 2 h 17"/>
                  <a:gd name="T22" fmla="*/ 14 w 21"/>
                  <a:gd name="T23" fmla="*/ 14 h 17"/>
                  <a:gd name="T24" fmla="*/ 12 w 21"/>
                  <a:gd name="T25" fmla="*/ 14 h 17"/>
                  <a:gd name="T26" fmla="*/ 2 w 21"/>
                  <a:gd name="T2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7">
                    <a:moveTo>
                      <a:pt x="2" y="17"/>
                    </a:moveTo>
                    <a:cubicBezTo>
                      <a:pt x="1" y="16"/>
                      <a:pt x="1" y="15"/>
                      <a:pt x="0" y="15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3" y="10"/>
                      <a:pt x="4" y="9"/>
                      <a:pt x="5" y="11"/>
                    </a:cubicBezTo>
                    <a:cubicBezTo>
                      <a:pt x="5" y="9"/>
                      <a:pt x="2" y="9"/>
                      <a:pt x="3" y="7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6" y="7"/>
                      <a:pt x="9" y="8"/>
                      <a:pt x="8" y="4"/>
                    </a:cubicBezTo>
                    <a:cubicBezTo>
                      <a:pt x="7" y="0"/>
                      <a:pt x="10" y="1"/>
                      <a:pt x="12" y="0"/>
                    </a:cubicBezTo>
                    <a:cubicBezTo>
                      <a:pt x="14" y="0"/>
                      <a:pt x="16" y="0"/>
                      <a:pt x="19" y="0"/>
                    </a:cubicBezTo>
                    <a:cubicBezTo>
                      <a:pt x="20" y="1"/>
                      <a:pt x="20" y="1"/>
                      <a:pt x="21" y="2"/>
                    </a:cubicBezTo>
                    <a:cubicBezTo>
                      <a:pt x="20" y="7"/>
                      <a:pt x="15" y="9"/>
                      <a:pt x="14" y="14"/>
                    </a:cubicBezTo>
                    <a:cubicBezTo>
                      <a:pt x="13" y="14"/>
                      <a:pt x="13" y="14"/>
                      <a:pt x="12" y="14"/>
                    </a:cubicBezTo>
                    <a:cubicBezTo>
                      <a:pt x="8" y="12"/>
                      <a:pt x="6" y="17"/>
                      <a:pt x="2" y="17"/>
                    </a:cubicBezTo>
                    <a:close/>
                  </a:path>
                </a:pathLst>
              </a:custGeom>
              <a:solidFill>
                <a:srgbClr val="974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265">
                <a:extLst>
                  <a:ext uri="{FF2B5EF4-FFF2-40B4-BE49-F238E27FC236}">
                    <a16:creationId xmlns:a16="http://schemas.microsoft.com/office/drawing/2014/main" id="{D329C72F-CB17-99D8-8D6D-DF59F5EE7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1735"/>
                <a:ext cx="124" cy="91"/>
              </a:xfrm>
              <a:custGeom>
                <a:avLst/>
                <a:gdLst>
                  <a:gd name="T0" fmla="*/ 7 w 29"/>
                  <a:gd name="T1" fmla="*/ 7 h 21"/>
                  <a:gd name="T2" fmla="*/ 12 w 29"/>
                  <a:gd name="T3" fmla="*/ 6 h 21"/>
                  <a:gd name="T4" fmla="*/ 22 w 29"/>
                  <a:gd name="T5" fmla="*/ 0 h 21"/>
                  <a:gd name="T6" fmla="*/ 24 w 29"/>
                  <a:gd name="T7" fmla="*/ 2 h 21"/>
                  <a:gd name="T8" fmla="*/ 29 w 29"/>
                  <a:gd name="T9" fmla="*/ 4 h 21"/>
                  <a:gd name="T10" fmla="*/ 25 w 29"/>
                  <a:gd name="T11" fmla="*/ 9 h 21"/>
                  <a:gd name="T12" fmla="*/ 20 w 29"/>
                  <a:gd name="T13" fmla="*/ 13 h 21"/>
                  <a:gd name="T14" fmla="*/ 13 w 29"/>
                  <a:gd name="T15" fmla="*/ 17 h 21"/>
                  <a:gd name="T16" fmla="*/ 6 w 29"/>
                  <a:gd name="T17" fmla="*/ 19 h 21"/>
                  <a:gd name="T18" fmla="*/ 3 w 29"/>
                  <a:gd name="T19" fmla="*/ 9 h 21"/>
                  <a:gd name="T20" fmla="*/ 0 w 29"/>
                  <a:gd name="T21" fmla="*/ 8 h 21"/>
                  <a:gd name="T22" fmla="*/ 7 w 29"/>
                  <a:gd name="T2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1">
                    <a:moveTo>
                      <a:pt x="7" y="7"/>
                    </a:moveTo>
                    <a:cubicBezTo>
                      <a:pt x="9" y="7"/>
                      <a:pt x="11" y="7"/>
                      <a:pt x="12" y="6"/>
                    </a:cubicBezTo>
                    <a:cubicBezTo>
                      <a:pt x="14" y="1"/>
                      <a:pt x="20" y="4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5" y="4"/>
                      <a:pt x="27" y="5"/>
                      <a:pt x="29" y="4"/>
                    </a:cubicBezTo>
                    <a:cubicBezTo>
                      <a:pt x="29" y="7"/>
                      <a:pt x="28" y="9"/>
                      <a:pt x="25" y="9"/>
                    </a:cubicBezTo>
                    <a:cubicBezTo>
                      <a:pt x="22" y="9"/>
                      <a:pt x="21" y="11"/>
                      <a:pt x="20" y="13"/>
                    </a:cubicBezTo>
                    <a:cubicBezTo>
                      <a:pt x="17" y="13"/>
                      <a:pt x="15" y="15"/>
                      <a:pt x="13" y="17"/>
                    </a:cubicBezTo>
                    <a:cubicBezTo>
                      <a:pt x="11" y="16"/>
                      <a:pt x="9" y="21"/>
                      <a:pt x="6" y="19"/>
                    </a:cubicBezTo>
                    <a:cubicBezTo>
                      <a:pt x="8" y="15"/>
                      <a:pt x="5" y="12"/>
                      <a:pt x="3" y="9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3" y="6"/>
                      <a:pt x="5" y="6"/>
                      <a:pt x="7" y="7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266">
                <a:extLst>
                  <a:ext uri="{FF2B5EF4-FFF2-40B4-BE49-F238E27FC236}">
                    <a16:creationId xmlns:a16="http://schemas.microsoft.com/office/drawing/2014/main" id="{63A93A9D-9452-B617-CB11-03F6842E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1317"/>
                <a:ext cx="22" cy="17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2"/>
                      <a:pt x="5" y="2"/>
                      <a:pt x="5" y="4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6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267">
                <a:extLst>
                  <a:ext uri="{FF2B5EF4-FFF2-40B4-BE49-F238E27FC236}">
                    <a16:creationId xmlns:a16="http://schemas.microsoft.com/office/drawing/2014/main" id="{E8E1B0C6-9241-2642-D178-17C0C9FE2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162"/>
                <a:ext cx="184" cy="254"/>
              </a:xfrm>
              <a:custGeom>
                <a:avLst/>
                <a:gdLst>
                  <a:gd name="T0" fmla="*/ 0 w 43"/>
                  <a:gd name="T1" fmla="*/ 52 h 59"/>
                  <a:gd name="T2" fmla="*/ 1 w 43"/>
                  <a:gd name="T3" fmla="*/ 39 h 59"/>
                  <a:gd name="T4" fmla="*/ 9 w 43"/>
                  <a:gd name="T5" fmla="*/ 40 h 59"/>
                  <a:gd name="T6" fmla="*/ 12 w 43"/>
                  <a:gd name="T7" fmla="*/ 40 h 59"/>
                  <a:gd name="T8" fmla="*/ 25 w 43"/>
                  <a:gd name="T9" fmla="*/ 26 h 59"/>
                  <a:gd name="T10" fmla="*/ 26 w 43"/>
                  <a:gd name="T11" fmla="*/ 24 h 59"/>
                  <a:gd name="T12" fmla="*/ 34 w 43"/>
                  <a:gd name="T13" fmla="*/ 13 h 59"/>
                  <a:gd name="T14" fmla="*/ 35 w 43"/>
                  <a:gd name="T15" fmla="*/ 10 h 59"/>
                  <a:gd name="T16" fmla="*/ 33 w 43"/>
                  <a:gd name="T17" fmla="*/ 8 h 59"/>
                  <a:gd name="T18" fmla="*/ 24 w 43"/>
                  <a:gd name="T19" fmla="*/ 1 h 59"/>
                  <a:gd name="T20" fmla="*/ 41 w 43"/>
                  <a:gd name="T21" fmla="*/ 6 h 59"/>
                  <a:gd name="T22" fmla="*/ 39 w 43"/>
                  <a:gd name="T23" fmla="*/ 8 h 59"/>
                  <a:gd name="T24" fmla="*/ 37 w 43"/>
                  <a:gd name="T25" fmla="*/ 18 h 59"/>
                  <a:gd name="T26" fmla="*/ 37 w 43"/>
                  <a:gd name="T27" fmla="*/ 22 h 59"/>
                  <a:gd name="T28" fmla="*/ 35 w 43"/>
                  <a:gd name="T29" fmla="*/ 23 h 59"/>
                  <a:gd name="T30" fmla="*/ 30 w 43"/>
                  <a:gd name="T31" fmla="*/ 23 h 59"/>
                  <a:gd name="T32" fmla="*/ 24 w 43"/>
                  <a:gd name="T33" fmla="*/ 40 h 59"/>
                  <a:gd name="T34" fmla="*/ 19 w 43"/>
                  <a:gd name="T35" fmla="*/ 44 h 59"/>
                  <a:gd name="T36" fmla="*/ 16 w 43"/>
                  <a:gd name="T37" fmla="*/ 51 h 59"/>
                  <a:gd name="T38" fmla="*/ 1 w 43"/>
                  <a:gd name="T39" fmla="*/ 54 h 59"/>
                  <a:gd name="T40" fmla="*/ 0 w 43"/>
                  <a:gd name="T41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9">
                    <a:moveTo>
                      <a:pt x="0" y="52"/>
                    </a:moveTo>
                    <a:cubicBezTo>
                      <a:pt x="1" y="48"/>
                      <a:pt x="5" y="44"/>
                      <a:pt x="1" y="39"/>
                    </a:cubicBezTo>
                    <a:cubicBezTo>
                      <a:pt x="4" y="37"/>
                      <a:pt x="7" y="37"/>
                      <a:pt x="9" y="40"/>
                    </a:cubicBezTo>
                    <a:cubicBezTo>
                      <a:pt x="10" y="41"/>
                      <a:pt x="11" y="42"/>
                      <a:pt x="12" y="40"/>
                    </a:cubicBezTo>
                    <a:cubicBezTo>
                      <a:pt x="16" y="35"/>
                      <a:pt x="23" y="33"/>
                      <a:pt x="25" y="26"/>
                    </a:cubicBezTo>
                    <a:cubicBezTo>
                      <a:pt x="26" y="26"/>
                      <a:pt x="26" y="25"/>
                      <a:pt x="26" y="24"/>
                    </a:cubicBezTo>
                    <a:cubicBezTo>
                      <a:pt x="24" y="18"/>
                      <a:pt x="30" y="16"/>
                      <a:pt x="34" y="13"/>
                    </a:cubicBezTo>
                    <a:cubicBezTo>
                      <a:pt x="35" y="12"/>
                      <a:pt x="35" y="11"/>
                      <a:pt x="35" y="10"/>
                    </a:cubicBezTo>
                    <a:cubicBezTo>
                      <a:pt x="35" y="9"/>
                      <a:pt x="34" y="8"/>
                      <a:pt x="33" y="8"/>
                    </a:cubicBezTo>
                    <a:cubicBezTo>
                      <a:pt x="27" y="9"/>
                      <a:pt x="25" y="5"/>
                      <a:pt x="24" y="1"/>
                    </a:cubicBezTo>
                    <a:cubicBezTo>
                      <a:pt x="30" y="1"/>
                      <a:pt x="36" y="0"/>
                      <a:pt x="41" y="6"/>
                    </a:cubicBezTo>
                    <a:cubicBezTo>
                      <a:pt x="40" y="6"/>
                      <a:pt x="39" y="8"/>
                      <a:pt x="39" y="8"/>
                    </a:cubicBezTo>
                    <a:cubicBezTo>
                      <a:pt x="43" y="12"/>
                      <a:pt x="41" y="15"/>
                      <a:pt x="37" y="18"/>
                    </a:cubicBezTo>
                    <a:cubicBezTo>
                      <a:pt x="36" y="19"/>
                      <a:pt x="39" y="21"/>
                      <a:pt x="37" y="22"/>
                    </a:cubicBezTo>
                    <a:cubicBezTo>
                      <a:pt x="36" y="22"/>
                      <a:pt x="36" y="25"/>
                      <a:pt x="35" y="23"/>
                    </a:cubicBezTo>
                    <a:cubicBezTo>
                      <a:pt x="33" y="17"/>
                      <a:pt x="30" y="21"/>
                      <a:pt x="30" y="23"/>
                    </a:cubicBezTo>
                    <a:cubicBezTo>
                      <a:pt x="28" y="29"/>
                      <a:pt x="25" y="34"/>
                      <a:pt x="24" y="40"/>
                    </a:cubicBezTo>
                    <a:cubicBezTo>
                      <a:pt x="23" y="42"/>
                      <a:pt x="21" y="43"/>
                      <a:pt x="19" y="44"/>
                    </a:cubicBezTo>
                    <a:cubicBezTo>
                      <a:pt x="14" y="44"/>
                      <a:pt x="14" y="47"/>
                      <a:pt x="16" y="51"/>
                    </a:cubicBezTo>
                    <a:cubicBezTo>
                      <a:pt x="11" y="53"/>
                      <a:pt x="8" y="59"/>
                      <a:pt x="1" y="54"/>
                    </a:cubicBezTo>
                    <a:cubicBezTo>
                      <a:pt x="1" y="54"/>
                      <a:pt x="1" y="53"/>
                      <a:pt x="0" y="52"/>
                    </a:cubicBezTo>
                    <a:close/>
                  </a:path>
                </a:pathLst>
              </a:custGeom>
              <a:solidFill>
                <a:srgbClr val="C65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268">
                <a:extLst>
                  <a:ext uri="{FF2B5EF4-FFF2-40B4-BE49-F238E27FC236}">
                    <a16:creationId xmlns:a16="http://schemas.microsoft.com/office/drawing/2014/main" id="{0F6C14A4-2CD7-8C3A-51A0-C9683F6BE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1322"/>
                <a:ext cx="141" cy="120"/>
              </a:xfrm>
              <a:custGeom>
                <a:avLst/>
                <a:gdLst>
                  <a:gd name="T0" fmla="*/ 32 w 33"/>
                  <a:gd name="T1" fmla="*/ 7 h 28"/>
                  <a:gd name="T2" fmla="*/ 33 w 33"/>
                  <a:gd name="T3" fmla="*/ 7 h 28"/>
                  <a:gd name="T4" fmla="*/ 6 w 33"/>
                  <a:gd name="T5" fmla="*/ 28 h 28"/>
                  <a:gd name="T6" fmla="*/ 2 w 33"/>
                  <a:gd name="T7" fmla="*/ 16 h 28"/>
                  <a:gd name="T8" fmla="*/ 7 w 33"/>
                  <a:gd name="T9" fmla="*/ 5 h 28"/>
                  <a:gd name="T10" fmla="*/ 7 w 33"/>
                  <a:gd name="T11" fmla="*/ 5 h 28"/>
                  <a:gd name="T12" fmla="*/ 25 w 33"/>
                  <a:gd name="T13" fmla="*/ 3 h 28"/>
                  <a:gd name="T14" fmla="*/ 25 w 33"/>
                  <a:gd name="T15" fmla="*/ 4 h 28"/>
                  <a:gd name="T16" fmla="*/ 28 w 33"/>
                  <a:gd name="T17" fmla="*/ 8 h 28"/>
                  <a:gd name="T18" fmla="*/ 32 w 33"/>
                  <a:gd name="T1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8">
                    <a:moveTo>
                      <a:pt x="32" y="7"/>
                    </a:moveTo>
                    <a:cubicBezTo>
                      <a:pt x="32" y="7"/>
                      <a:pt x="33" y="7"/>
                      <a:pt x="33" y="7"/>
                    </a:cubicBezTo>
                    <a:cubicBezTo>
                      <a:pt x="29" y="20"/>
                      <a:pt x="19" y="28"/>
                      <a:pt x="6" y="28"/>
                    </a:cubicBezTo>
                    <a:cubicBezTo>
                      <a:pt x="4" y="24"/>
                      <a:pt x="3" y="20"/>
                      <a:pt x="2" y="16"/>
                    </a:cubicBezTo>
                    <a:cubicBezTo>
                      <a:pt x="0" y="11"/>
                      <a:pt x="2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2" y="0"/>
                      <a:pt x="19" y="2"/>
                      <a:pt x="25" y="3"/>
                    </a:cubicBezTo>
                    <a:cubicBezTo>
                      <a:pt x="25" y="3"/>
                      <a:pt x="24" y="3"/>
                      <a:pt x="25" y="4"/>
                    </a:cubicBezTo>
                    <a:cubicBezTo>
                      <a:pt x="27" y="4"/>
                      <a:pt x="28" y="6"/>
                      <a:pt x="28" y="8"/>
                    </a:cubicBezTo>
                    <a:cubicBezTo>
                      <a:pt x="29" y="6"/>
                      <a:pt x="30" y="5"/>
                      <a:pt x="32" y="7"/>
                    </a:cubicBezTo>
                    <a:close/>
                  </a:path>
                </a:pathLst>
              </a:custGeom>
              <a:solidFill>
                <a:srgbClr val="522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269">
                <a:extLst>
                  <a:ext uri="{FF2B5EF4-FFF2-40B4-BE49-F238E27FC236}">
                    <a16:creationId xmlns:a16="http://schemas.microsoft.com/office/drawing/2014/main" id="{6425708F-E3C2-DA4F-7FE2-78FA697F6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214"/>
                <a:ext cx="98" cy="112"/>
              </a:xfrm>
              <a:custGeom>
                <a:avLst/>
                <a:gdLst>
                  <a:gd name="T0" fmla="*/ 3 w 23"/>
                  <a:gd name="T1" fmla="*/ 19 h 26"/>
                  <a:gd name="T2" fmla="*/ 2 w 23"/>
                  <a:gd name="T3" fmla="*/ 17 h 26"/>
                  <a:gd name="T4" fmla="*/ 7 w 23"/>
                  <a:gd name="T5" fmla="*/ 7 h 26"/>
                  <a:gd name="T6" fmla="*/ 17 w 23"/>
                  <a:gd name="T7" fmla="*/ 0 h 26"/>
                  <a:gd name="T8" fmla="*/ 22 w 23"/>
                  <a:gd name="T9" fmla="*/ 6 h 26"/>
                  <a:gd name="T10" fmla="*/ 22 w 23"/>
                  <a:gd name="T11" fmla="*/ 17 h 26"/>
                  <a:gd name="T12" fmla="*/ 3 w 23"/>
                  <a:gd name="T13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3" y="19"/>
                    </a:moveTo>
                    <a:cubicBezTo>
                      <a:pt x="3" y="18"/>
                      <a:pt x="2" y="18"/>
                      <a:pt x="2" y="17"/>
                    </a:cubicBezTo>
                    <a:cubicBezTo>
                      <a:pt x="0" y="12"/>
                      <a:pt x="2" y="9"/>
                      <a:pt x="7" y="7"/>
                    </a:cubicBezTo>
                    <a:cubicBezTo>
                      <a:pt x="11" y="5"/>
                      <a:pt x="14" y="3"/>
                      <a:pt x="17" y="0"/>
                    </a:cubicBezTo>
                    <a:cubicBezTo>
                      <a:pt x="18" y="2"/>
                      <a:pt x="19" y="5"/>
                      <a:pt x="22" y="6"/>
                    </a:cubicBezTo>
                    <a:cubicBezTo>
                      <a:pt x="21" y="10"/>
                      <a:pt x="23" y="13"/>
                      <a:pt x="22" y="17"/>
                    </a:cubicBezTo>
                    <a:cubicBezTo>
                      <a:pt x="16" y="19"/>
                      <a:pt x="10" y="26"/>
                      <a:pt x="3" y="19"/>
                    </a:cubicBezTo>
                    <a:close/>
                  </a:path>
                </a:pathLst>
              </a:custGeom>
              <a:solidFill>
                <a:srgbClr val="502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270">
                <a:extLst>
                  <a:ext uri="{FF2B5EF4-FFF2-40B4-BE49-F238E27FC236}">
                    <a16:creationId xmlns:a16="http://schemas.microsoft.com/office/drawing/2014/main" id="{AF3EEC56-394A-37E3-14B0-A0FFC8791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1283"/>
                <a:ext cx="124" cy="77"/>
              </a:xfrm>
              <a:custGeom>
                <a:avLst/>
                <a:gdLst>
                  <a:gd name="T0" fmla="*/ 7 w 29"/>
                  <a:gd name="T1" fmla="*/ 3 h 18"/>
                  <a:gd name="T2" fmla="*/ 20 w 29"/>
                  <a:gd name="T3" fmla="*/ 2 h 18"/>
                  <a:gd name="T4" fmla="*/ 26 w 29"/>
                  <a:gd name="T5" fmla="*/ 1 h 18"/>
                  <a:gd name="T6" fmla="*/ 25 w 29"/>
                  <a:gd name="T7" fmla="*/ 16 h 18"/>
                  <a:gd name="T8" fmla="*/ 16 w 29"/>
                  <a:gd name="T9" fmla="*/ 13 h 18"/>
                  <a:gd name="T10" fmla="*/ 0 w 29"/>
                  <a:gd name="T11" fmla="*/ 14 h 18"/>
                  <a:gd name="T12" fmla="*/ 7 w 29"/>
                  <a:gd name="T1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7" y="3"/>
                    </a:moveTo>
                    <a:cubicBezTo>
                      <a:pt x="11" y="4"/>
                      <a:pt x="16" y="6"/>
                      <a:pt x="20" y="2"/>
                    </a:cubicBezTo>
                    <a:cubicBezTo>
                      <a:pt x="21" y="0"/>
                      <a:pt x="24" y="3"/>
                      <a:pt x="26" y="1"/>
                    </a:cubicBezTo>
                    <a:cubicBezTo>
                      <a:pt x="26" y="6"/>
                      <a:pt x="29" y="11"/>
                      <a:pt x="25" y="16"/>
                    </a:cubicBezTo>
                    <a:cubicBezTo>
                      <a:pt x="21" y="18"/>
                      <a:pt x="19" y="14"/>
                      <a:pt x="16" y="13"/>
                    </a:cubicBezTo>
                    <a:cubicBezTo>
                      <a:pt x="11" y="13"/>
                      <a:pt x="5" y="11"/>
                      <a:pt x="0" y="14"/>
                    </a:cubicBezTo>
                    <a:cubicBezTo>
                      <a:pt x="0" y="9"/>
                      <a:pt x="6" y="7"/>
                      <a:pt x="7" y="3"/>
                    </a:cubicBezTo>
                    <a:close/>
                  </a:path>
                </a:pathLst>
              </a:custGeom>
              <a:solidFill>
                <a:srgbClr val="6E4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271">
                <a:extLst>
                  <a:ext uri="{FF2B5EF4-FFF2-40B4-BE49-F238E27FC236}">
                    <a16:creationId xmlns:a16="http://schemas.microsoft.com/office/drawing/2014/main" id="{C6D4CE2E-4120-7AF5-D511-352449F6E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343"/>
                <a:ext cx="60" cy="104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18 h 24"/>
                  <a:gd name="T4" fmla="*/ 13 w 14"/>
                  <a:gd name="T5" fmla="*/ 23 h 24"/>
                  <a:gd name="T6" fmla="*/ 5 w 14"/>
                  <a:gd name="T7" fmla="*/ 24 h 24"/>
                  <a:gd name="T8" fmla="*/ 5 w 14"/>
                  <a:gd name="T9" fmla="*/ 10 h 24"/>
                  <a:gd name="T10" fmla="*/ 3 w 14"/>
                  <a:gd name="T11" fmla="*/ 4 h 24"/>
                  <a:gd name="T12" fmla="*/ 14 w 14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7" y="6"/>
                      <a:pt x="12" y="12"/>
                      <a:pt x="13" y="18"/>
                    </a:cubicBezTo>
                    <a:cubicBezTo>
                      <a:pt x="13" y="19"/>
                      <a:pt x="14" y="21"/>
                      <a:pt x="13" y="23"/>
                    </a:cubicBezTo>
                    <a:cubicBezTo>
                      <a:pt x="10" y="24"/>
                      <a:pt x="8" y="24"/>
                      <a:pt x="5" y="24"/>
                    </a:cubicBezTo>
                    <a:cubicBezTo>
                      <a:pt x="4" y="19"/>
                      <a:pt x="0" y="15"/>
                      <a:pt x="5" y="10"/>
                    </a:cubicBezTo>
                    <a:cubicBezTo>
                      <a:pt x="7" y="8"/>
                      <a:pt x="3" y="6"/>
                      <a:pt x="3" y="4"/>
                    </a:cubicBezTo>
                    <a:cubicBezTo>
                      <a:pt x="6" y="0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873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272">
                <a:extLst>
                  <a:ext uri="{FF2B5EF4-FFF2-40B4-BE49-F238E27FC236}">
                    <a16:creationId xmlns:a16="http://schemas.microsoft.com/office/drawing/2014/main" id="{064F651D-6D72-740C-C7DC-309C53D9B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192"/>
                <a:ext cx="107" cy="121"/>
              </a:xfrm>
              <a:custGeom>
                <a:avLst/>
                <a:gdLst>
                  <a:gd name="T0" fmla="*/ 24 w 25"/>
                  <a:gd name="T1" fmla="*/ 17 h 28"/>
                  <a:gd name="T2" fmla="*/ 25 w 25"/>
                  <a:gd name="T3" fmla="*/ 19 h 28"/>
                  <a:gd name="T4" fmla="*/ 15 w 25"/>
                  <a:gd name="T5" fmla="*/ 24 h 28"/>
                  <a:gd name="T6" fmla="*/ 16 w 25"/>
                  <a:gd name="T7" fmla="*/ 22 h 28"/>
                  <a:gd name="T8" fmla="*/ 15 w 25"/>
                  <a:gd name="T9" fmla="*/ 23 h 28"/>
                  <a:gd name="T10" fmla="*/ 8 w 25"/>
                  <a:gd name="T11" fmla="*/ 26 h 28"/>
                  <a:gd name="T12" fmla="*/ 1 w 25"/>
                  <a:gd name="T13" fmla="*/ 20 h 28"/>
                  <a:gd name="T14" fmla="*/ 3 w 25"/>
                  <a:gd name="T15" fmla="*/ 18 h 28"/>
                  <a:gd name="T16" fmla="*/ 11 w 25"/>
                  <a:gd name="T17" fmla="*/ 16 h 28"/>
                  <a:gd name="T18" fmla="*/ 14 w 25"/>
                  <a:gd name="T19" fmla="*/ 11 h 28"/>
                  <a:gd name="T20" fmla="*/ 16 w 25"/>
                  <a:gd name="T21" fmla="*/ 2 h 28"/>
                  <a:gd name="T22" fmla="*/ 23 w 25"/>
                  <a:gd name="T23" fmla="*/ 1 h 28"/>
                  <a:gd name="T24" fmla="*/ 24 w 25"/>
                  <a:gd name="T25" fmla="*/ 8 h 28"/>
                  <a:gd name="T26" fmla="*/ 24 w 25"/>
                  <a:gd name="T2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8">
                    <a:moveTo>
                      <a:pt x="24" y="17"/>
                    </a:moveTo>
                    <a:cubicBezTo>
                      <a:pt x="24" y="18"/>
                      <a:pt x="24" y="19"/>
                      <a:pt x="25" y="19"/>
                    </a:cubicBezTo>
                    <a:cubicBezTo>
                      <a:pt x="24" y="25"/>
                      <a:pt x="21" y="26"/>
                      <a:pt x="15" y="24"/>
                    </a:cubicBezTo>
                    <a:cubicBezTo>
                      <a:pt x="15" y="23"/>
                      <a:pt x="15" y="22"/>
                      <a:pt x="16" y="22"/>
                    </a:cubicBezTo>
                    <a:cubicBezTo>
                      <a:pt x="16" y="21"/>
                      <a:pt x="15" y="22"/>
                      <a:pt x="15" y="23"/>
                    </a:cubicBezTo>
                    <a:cubicBezTo>
                      <a:pt x="12" y="24"/>
                      <a:pt x="10" y="25"/>
                      <a:pt x="8" y="26"/>
                    </a:cubicBezTo>
                    <a:cubicBezTo>
                      <a:pt x="3" y="28"/>
                      <a:pt x="0" y="25"/>
                      <a:pt x="1" y="20"/>
                    </a:cubicBezTo>
                    <a:cubicBezTo>
                      <a:pt x="2" y="19"/>
                      <a:pt x="2" y="19"/>
                      <a:pt x="3" y="18"/>
                    </a:cubicBezTo>
                    <a:cubicBezTo>
                      <a:pt x="6" y="18"/>
                      <a:pt x="8" y="17"/>
                      <a:pt x="11" y="16"/>
                    </a:cubicBezTo>
                    <a:cubicBezTo>
                      <a:pt x="13" y="15"/>
                      <a:pt x="14" y="14"/>
                      <a:pt x="14" y="11"/>
                    </a:cubicBezTo>
                    <a:cubicBezTo>
                      <a:pt x="13" y="8"/>
                      <a:pt x="14" y="5"/>
                      <a:pt x="16" y="2"/>
                    </a:cubicBezTo>
                    <a:cubicBezTo>
                      <a:pt x="18" y="1"/>
                      <a:pt x="20" y="0"/>
                      <a:pt x="23" y="1"/>
                    </a:cubicBezTo>
                    <a:cubicBezTo>
                      <a:pt x="24" y="3"/>
                      <a:pt x="24" y="6"/>
                      <a:pt x="24" y="8"/>
                    </a:cubicBezTo>
                    <a:cubicBezTo>
                      <a:pt x="25" y="11"/>
                      <a:pt x="24" y="14"/>
                      <a:pt x="24" y="17"/>
                    </a:cubicBezTo>
                    <a:close/>
                  </a:path>
                </a:pathLst>
              </a:custGeom>
              <a:solidFill>
                <a:srgbClr val="11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273">
                <a:extLst>
                  <a:ext uri="{FF2B5EF4-FFF2-40B4-BE49-F238E27FC236}">
                    <a16:creationId xmlns:a16="http://schemas.microsoft.com/office/drawing/2014/main" id="{21F8034F-6D05-B78D-6765-07C389CA1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201"/>
                <a:ext cx="64" cy="65"/>
              </a:xfrm>
              <a:custGeom>
                <a:avLst/>
                <a:gdLst>
                  <a:gd name="T0" fmla="*/ 2 w 15"/>
                  <a:gd name="T1" fmla="*/ 15 h 15"/>
                  <a:gd name="T2" fmla="*/ 2 w 15"/>
                  <a:gd name="T3" fmla="*/ 6 h 15"/>
                  <a:gd name="T4" fmla="*/ 11 w 15"/>
                  <a:gd name="T5" fmla="*/ 0 h 15"/>
                  <a:gd name="T6" fmla="*/ 14 w 15"/>
                  <a:gd name="T7" fmla="*/ 1 h 15"/>
                  <a:gd name="T8" fmla="*/ 5 w 15"/>
                  <a:gd name="T9" fmla="*/ 14 h 15"/>
                  <a:gd name="T10" fmla="*/ 2 w 15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2" y="15"/>
                    </a:moveTo>
                    <a:cubicBezTo>
                      <a:pt x="0" y="12"/>
                      <a:pt x="1" y="9"/>
                      <a:pt x="2" y="6"/>
                    </a:cubicBezTo>
                    <a:cubicBezTo>
                      <a:pt x="4" y="2"/>
                      <a:pt x="7" y="0"/>
                      <a:pt x="11" y="0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5" y="9"/>
                      <a:pt x="14" y="11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9B7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274">
                <a:extLst>
                  <a:ext uri="{FF2B5EF4-FFF2-40B4-BE49-F238E27FC236}">
                    <a16:creationId xmlns:a16="http://schemas.microsoft.com/office/drawing/2014/main" id="{4B6ABBEB-A086-C4B7-A13A-0E727345C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162"/>
                <a:ext cx="89" cy="52"/>
              </a:xfrm>
              <a:custGeom>
                <a:avLst/>
                <a:gdLst>
                  <a:gd name="T0" fmla="*/ 17 w 21"/>
                  <a:gd name="T1" fmla="*/ 8 h 12"/>
                  <a:gd name="T2" fmla="*/ 11 w 21"/>
                  <a:gd name="T3" fmla="*/ 10 h 12"/>
                  <a:gd name="T4" fmla="*/ 6 w 21"/>
                  <a:gd name="T5" fmla="*/ 11 h 12"/>
                  <a:gd name="T6" fmla="*/ 0 w 21"/>
                  <a:gd name="T7" fmla="*/ 6 h 12"/>
                  <a:gd name="T8" fmla="*/ 0 w 21"/>
                  <a:gd name="T9" fmla="*/ 5 h 12"/>
                  <a:gd name="T10" fmla="*/ 3 w 21"/>
                  <a:gd name="T11" fmla="*/ 2 h 12"/>
                  <a:gd name="T12" fmla="*/ 18 w 21"/>
                  <a:gd name="T13" fmla="*/ 1 h 12"/>
                  <a:gd name="T14" fmla="*/ 17 w 21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2">
                    <a:moveTo>
                      <a:pt x="17" y="8"/>
                    </a:moveTo>
                    <a:cubicBezTo>
                      <a:pt x="15" y="9"/>
                      <a:pt x="13" y="10"/>
                      <a:pt x="11" y="10"/>
                    </a:cubicBezTo>
                    <a:cubicBezTo>
                      <a:pt x="9" y="9"/>
                      <a:pt x="7" y="12"/>
                      <a:pt x="6" y="11"/>
                    </a:cubicBezTo>
                    <a:cubicBezTo>
                      <a:pt x="4" y="9"/>
                      <a:pt x="1" y="8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2"/>
                      <a:pt x="3" y="2"/>
                    </a:cubicBezTo>
                    <a:cubicBezTo>
                      <a:pt x="8" y="0"/>
                      <a:pt x="13" y="2"/>
                      <a:pt x="18" y="1"/>
                    </a:cubicBezTo>
                    <a:cubicBezTo>
                      <a:pt x="21" y="4"/>
                      <a:pt x="17" y="6"/>
                      <a:pt x="17" y="8"/>
                    </a:cubicBezTo>
                    <a:close/>
                  </a:path>
                </a:pathLst>
              </a:custGeom>
              <a:solidFill>
                <a:srgbClr val="88B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275">
                <a:extLst>
                  <a:ext uri="{FF2B5EF4-FFF2-40B4-BE49-F238E27FC236}">
                    <a16:creationId xmlns:a16="http://schemas.microsoft.com/office/drawing/2014/main" id="{7A240226-6747-78BB-7C90-3BD9F4EC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145"/>
                <a:ext cx="64" cy="39"/>
              </a:xfrm>
              <a:custGeom>
                <a:avLst/>
                <a:gdLst>
                  <a:gd name="T0" fmla="*/ 15 w 15"/>
                  <a:gd name="T1" fmla="*/ 5 h 9"/>
                  <a:gd name="T2" fmla="*/ 0 w 15"/>
                  <a:gd name="T3" fmla="*/ 6 h 9"/>
                  <a:gd name="T4" fmla="*/ 1 w 15"/>
                  <a:gd name="T5" fmla="*/ 4 h 9"/>
                  <a:gd name="T6" fmla="*/ 7 w 15"/>
                  <a:gd name="T7" fmla="*/ 0 h 9"/>
                  <a:gd name="T8" fmla="*/ 15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cubicBezTo>
                      <a:pt x="10" y="9"/>
                      <a:pt x="5" y="6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3"/>
                      <a:pt x="5" y="1"/>
                      <a:pt x="7" y="0"/>
                    </a:cubicBezTo>
                    <a:cubicBezTo>
                      <a:pt x="9" y="2"/>
                      <a:pt x="13" y="1"/>
                      <a:pt x="15" y="5"/>
                    </a:cubicBezTo>
                    <a:close/>
                  </a:path>
                </a:pathLst>
              </a:custGeom>
              <a:solidFill>
                <a:srgbClr val="4F8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276">
                <a:extLst>
                  <a:ext uri="{FF2B5EF4-FFF2-40B4-BE49-F238E27FC236}">
                    <a16:creationId xmlns:a16="http://schemas.microsoft.com/office/drawing/2014/main" id="{14EE03C8-2849-498F-0CBB-172729CBC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179"/>
                <a:ext cx="17" cy="18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1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3E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277">
                <a:extLst>
                  <a:ext uri="{FF2B5EF4-FFF2-40B4-BE49-F238E27FC236}">
                    <a16:creationId xmlns:a16="http://schemas.microsoft.com/office/drawing/2014/main" id="{B8C9EC30-A7A8-61AB-DD58-8C968CCFD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44"/>
                <a:ext cx="51" cy="56"/>
              </a:xfrm>
              <a:custGeom>
                <a:avLst/>
                <a:gdLst>
                  <a:gd name="T0" fmla="*/ 2 w 12"/>
                  <a:gd name="T1" fmla="*/ 0 h 13"/>
                  <a:gd name="T2" fmla="*/ 3 w 12"/>
                  <a:gd name="T3" fmla="*/ 0 h 13"/>
                  <a:gd name="T4" fmla="*/ 6 w 12"/>
                  <a:gd name="T5" fmla="*/ 2 h 13"/>
                  <a:gd name="T6" fmla="*/ 10 w 12"/>
                  <a:gd name="T7" fmla="*/ 6 h 13"/>
                  <a:gd name="T8" fmla="*/ 12 w 12"/>
                  <a:gd name="T9" fmla="*/ 12 h 13"/>
                  <a:gd name="T10" fmla="*/ 9 w 12"/>
                  <a:gd name="T11" fmla="*/ 12 h 13"/>
                  <a:gd name="T12" fmla="*/ 0 w 12"/>
                  <a:gd name="T13" fmla="*/ 13 h 13"/>
                  <a:gd name="T14" fmla="*/ 2 w 12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4"/>
                      <a:pt x="9" y="5"/>
                      <a:pt x="10" y="6"/>
                    </a:cubicBezTo>
                    <a:cubicBezTo>
                      <a:pt x="11" y="8"/>
                      <a:pt x="12" y="10"/>
                      <a:pt x="12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6" y="9"/>
                      <a:pt x="3" y="12"/>
                      <a:pt x="0" y="13"/>
                    </a:cubicBezTo>
                    <a:cubicBezTo>
                      <a:pt x="2" y="9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AE9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278">
                <a:extLst>
                  <a:ext uri="{FF2B5EF4-FFF2-40B4-BE49-F238E27FC236}">
                    <a16:creationId xmlns:a16="http://schemas.microsoft.com/office/drawing/2014/main" id="{D5A8FE09-A90F-C884-05C8-DC018E0C1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70"/>
                <a:ext cx="39" cy="82"/>
              </a:xfrm>
              <a:custGeom>
                <a:avLst/>
                <a:gdLst>
                  <a:gd name="T0" fmla="*/ 0 w 9"/>
                  <a:gd name="T1" fmla="*/ 7 h 19"/>
                  <a:gd name="T2" fmla="*/ 9 w 9"/>
                  <a:gd name="T3" fmla="*/ 5 h 19"/>
                  <a:gd name="T4" fmla="*/ 6 w 9"/>
                  <a:gd name="T5" fmla="*/ 7 h 19"/>
                  <a:gd name="T6" fmla="*/ 4 w 9"/>
                  <a:gd name="T7" fmla="*/ 17 h 19"/>
                  <a:gd name="T8" fmla="*/ 2 w 9"/>
                  <a:gd name="T9" fmla="*/ 19 h 19"/>
                  <a:gd name="T10" fmla="*/ 1 w 9"/>
                  <a:gd name="T11" fmla="*/ 18 h 19"/>
                  <a:gd name="T12" fmla="*/ 0 w 9"/>
                  <a:gd name="T13" fmla="*/ 14 h 19"/>
                  <a:gd name="T14" fmla="*/ 0 w 9"/>
                  <a:gd name="T1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7"/>
                    </a:moveTo>
                    <a:cubicBezTo>
                      <a:pt x="3" y="4"/>
                      <a:pt x="5" y="0"/>
                      <a:pt x="9" y="5"/>
                    </a:cubicBezTo>
                    <a:cubicBezTo>
                      <a:pt x="9" y="7"/>
                      <a:pt x="7" y="7"/>
                      <a:pt x="6" y="7"/>
                    </a:cubicBezTo>
                    <a:cubicBezTo>
                      <a:pt x="3" y="10"/>
                      <a:pt x="4" y="14"/>
                      <a:pt x="4" y="17"/>
                    </a:cubicBez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1" y="17"/>
                      <a:pt x="0" y="15"/>
                      <a:pt x="0" y="14"/>
                    </a:cubicBezTo>
                    <a:cubicBezTo>
                      <a:pt x="0" y="11"/>
                      <a:pt x="2" y="9"/>
                      <a:pt x="0" y="7"/>
                    </a:cubicBezTo>
                    <a:close/>
                  </a:path>
                </a:pathLst>
              </a:custGeom>
              <a:solidFill>
                <a:srgbClr val="A07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279">
                <a:extLst>
                  <a:ext uri="{FF2B5EF4-FFF2-40B4-BE49-F238E27FC236}">
                    <a16:creationId xmlns:a16="http://schemas.microsoft.com/office/drawing/2014/main" id="{D656F8BC-30E9-60CC-DE6F-79FE0C26E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347"/>
                <a:ext cx="77" cy="69"/>
              </a:xfrm>
              <a:custGeom>
                <a:avLst/>
                <a:gdLst>
                  <a:gd name="T0" fmla="*/ 2 w 18"/>
                  <a:gd name="T1" fmla="*/ 0 h 16"/>
                  <a:gd name="T2" fmla="*/ 3 w 18"/>
                  <a:gd name="T3" fmla="*/ 1 h 16"/>
                  <a:gd name="T4" fmla="*/ 8 w 18"/>
                  <a:gd name="T5" fmla="*/ 2 h 16"/>
                  <a:gd name="T6" fmla="*/ 11 w 18"/>
                  <a:gd name="T7" fmla="*/ 6 h 16"/>
                  <a:gd name="T8" fmla="*/ 11 w 18"/>
                  <a:gd name="T9" fmla="*/ 14 h 16"/>
                  <a:gd name="T10" fmla="*/ 4 w 18"/>
                  <a:gd name="T11" fmla="*/ 10 h 16"/>
                  <a:gd name="T12" fmla="*/ 2 w 1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6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5" y="1"/>
                      <a:pt x="7" y="2"/>
                      <a:pt x="8" y="2"/>
                    </a:cubicBezTo>
                    <a:cubicBezTo>
                      <a:pt x="10" y="3"/>
                      <a:pt x="11" y="5"/>
                      <a:pt x="11" y="6"/>
                    </a:cubicBezTo>
                    <a:cubicBezTo>
                      <a:pt x="13" y="9"/>
                      <a:pt x="18" y="11"/>
                      <a:pt x="11" y="14"/>
                    </a:cubicBezTo>
                    <a:cubicBezTo>
                      <a:pt x="9" y="13"/>
                      <a:pt x="5" y="16"/>
                      <a:pt x="4" y="10"/>
                    </a:cubicBezTo>
                    <a:cubicBezTo>
                      <a:pt x="6" y="6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BEA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280">
                <a:extLst>
                  <a:ext uri="{FF2B5EF4-FFF2-40B4-BE49-F238E27FC236}">
                    <a16:creationId xmlns:a16="http://schemas.microsoft.com/office/drawing/2014/main" id="{BBE1D601-9E72-3897-2D86-111506B1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369"/>
                <a:ext cx="55" cy="56"/>
              </a:xfrm>
              <a:custGeom>
                <a:avLst/>
                <a:gdLst>
                  <a:gd name="T0" fmla="*/ 1 w 13"/>
                  <a:gd name="T1" fmla="*/ 9 h 13"/>
                  <a:gd name="T2" fmla="*/ 1 w 13"/>
                  <a:gd name="T3" fmla="*/ 1 h 13"/>
                  <a:gd name="T4" fmla="*/ 9 w 13"/>
                  <a:gd name="T5" fmla="*/ 3 h 13"/>
                  <a:gd name="T6" fmla="*/ 13 w 13"/>
                  <a:gd name="T7" fmla="*/ 7 h 13"/>
                  <a:gd name="T8" fmla="*/ 13 w 13"/>
                  <a:gd name="T9" fmla="*/ 8 h 13"/>
                  <a:gd name="T10" fmla="*/ 10 w 13"/>
                  <a:gd name="T11" fmla="*/ 9 h 13"/>
                  <a:gd name="T12" fmla="*/ 4 w 13"/>
                  <a:gd name="T13" fmla="*/ 13 h 13"/>
                  <a:gd name="T14" fmla="*/ 1 w 13"/>
                  <a:gd name="T1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1" y="9"/>
                    </a:moveTo>
                    <a:cubicBezTo>
                      <a:pt x="7" y="6"/>
                      <a:pt x="0" y="4"/>
                      <a:pt x="1" y="1"/>
                    </a:cubicBezTo>
                    <a:cubicBezTo>
                      <a:pt x="3" y="0"/>
                      <a:pt x="6" y="3"/>
                      <a:pt x="9" y="3"/>
                    </a:cubicBezTo>
                    <a:cubicBezTo>
                      <a:pt x="11" y="3"/>
                      <a:pt x="12" y="5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6" y="8"/>
                      <a:pt x="3" y="8"/>
                      <a:pt x="4" y="13"/>
                    </a:cubicBezTo>
                    <a:cubicBezTo>
                      <a:pt x="1" y="13"/>
                      <a:pt x="2" y="11"/>
                      <a:pt x="1" y="9"/>
                    </a:cubicBezTo>
                    <a:close/>
                  </a:path>
                </a:pathLst>
              </a:custGeom>
              <a:solidFill>
                <a:srgbClr val="B79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281">
                <a:extLst>
                  <a:ext uri="{FF2B5EF4-FFF2-40B4-BE49-F238E27FC236}">
                    <a16:creationId xmlns:a16="http://schemas.microsoft.com/office/drawing/2014/main" id="{71711104-1279-9EDF-42E3-F94BB8360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188"/>
                <a:ext cx="102" cy="90"/>
              </a:xfrm>
              <a:custGeom>
                <a:avLst/>
                <a:gdLst>
                  <a:gd name="T0" fmla="*/ 2 w 24"/>
                  <a:gd name="T1" fmla="*/ 15 h 21"/>
                  <a:gd name="T2" fmla="*/ 0 w 24"/>
                  <a:gd name="T3" fmla="*/ 13 h 21"/>
                  <a:gd name="T4" fmla="*/ 5 w 24"/>
                  <a:gd name="T5" fmla="*/ 4 h 21"/>
                  <a:gd name="T6" fmla="*/ 17 w 24"/>
                  <a:gd name="T7" fmla="*/ 0 h 21"/>
                  <a:gd name="T8" fmla="*/ 23 w 24"/>
                  <a:gd name="T9" fmla="*/ 4 h 21"/>
                  <a:gd name="T10" fmla="*/ 22 w 24"/>
                  <a:gd name="T11" fmla="*/ 7 h 21"/>
                  <a:gd name="T12" fmla="*/ 18 w 24"/>
                  <a:gd name="T13" fmla="*/ 12 h 21"/>
                  <a:gd name="T14" fmla="*/ 13 w 24"/>
                  <a:gd name="T15" fmla="*/ 20 h 21"/>
                  <a:gd name="T16" fmla="*/ 13 w 24"/>
                  <a:gd name="T17" fmla="*/ 20 h 21"/>
                  <a:gd name="T18" fmla="*/ 10 w 24"/>
                  <a:gd name="T19" fmla="*/ 19 h 21"/>
                  <a:gd name="T20" fmla="*/ 12 w 24"/>
                  <a:gd name="T21" fmla="*/ 13 h 21"/>
                  <a:gd name="T22" fmla="*/ 10 w 24"/>
                  <a:gd name="T23" fmla="*/ 10 h 21"/>
                  <a:gd name="T24" fmla="*/ 7 w 24"/>
                  <a:gd name="T25" fmla="*/ 11 h 21"/>
                  <a:gd name="T26" fmla="*/ 2 w 24"/>
                  <a:gd name="T2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1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9"/>
                      <a:pt x="3" y="7"/>
                      <a:pt x="5" y="4"/>
                    </a:cubicBezTo>
                    <a:cubicBezTo>
                      <a:pt x="9" y="3"/>
                      <a:pt x="14" y="5"/>
                      <a:pt x="17" y="0"/>
                    </a:cubicBezTo>
                    <a:cubicBezTo>
                      <a:pt x="19" y="1"/>
                      <a:pt x="23" y="1"/>
                      <a:pt x="23" y="4"/>
                    </a:cubicBezTo>
                    <a:cubicBezTo>
                      <a:pt x="24" y="6"/>
                      <a:pt x="23" y="7"/>
                      <a:pt x="22" y="7"/>
                    </a:cubicBezTo>
                    <a:cubicBezTo>
                      <a:pt x="18" y="7"/>
                      <a:pt x="18" y="8"/>
                      <a:pt x="18" y="12"/>
                    </a:cubicBezTo>
                    <a:cubicBezTo>
                      <a:pt x="18" y="15"/>
                      <a:pt x="16" y="18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1"/>
                      <a:pt x="11" y="20"/>
                      <a:pt x="10" y="19"/>
                    </a:cubicBezTo>
                    <a:cubicBezTo>
                      <a:pt x="9" y="17"/>
                      <a:pt x="11" y="15"/>
                      <a:pt x="12" y="13"/>
                    </a:cubicBezTo>
                    <a:cubicBezTo>
                      <a:pt x="12" y="12"/>
                      <a:pt x="12" y="11"/>
                      <a:pt x="10" y="10"/>
                    </a:cubicBezTo>
                    <a:cubicBezTo>
                      <a:pt x="9" y="9"/>
                      <a:pt x="8" y="10"/>
                      <a:pt x="7" y="11"/>
                    </a:cubicBezTo>
                    <a:cubicBezTo>
                      <a:pt x="5" y="12"/>
                      <a:pt x="5" y="14"/>
                      <a:pt x="2" y="15"/>
                    </a:cubicBezTo>
                    <a:close/>
                  </a:path>
                </a:pathLst>
              </a:custGeom>
              <a:solidFill>
                <a:srgbClr val="589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282">
                <a:extLst>
                  <a:ext uri="{FF2B5EF4-FFF2-40B4-BE49-F238E27FC236}">
                    <a16:creationId xmlns:a16="http://schemas.microsoft.com/office/drawing/2014/main" id="{2980DA7D-EAD9-4384-7344-251C49E74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1261"/>
                <a:ext cx="30" cy="56"/>
              </a:xfrm>
              <a:custGeom>
                <a:avLst/>
                <a:gdLst>
                  <a:gd name="T0" fmla="*/ 6 w 7"/>
                  <a:gd name="T1" fmla="*/ 4 h 13"/>
                  <a:gd name="T2" fmla="*/ 7 w 7"/>
                  <a:gd name="T3" fmla="*/ 10 h 13"/>
                  <a:gd name="T4" fmla="*/ 7 w 7"/>
                  <a:gd name="T5" fmla="*/ 13 h 13"/>
                  <a:gd name="T6" fmla="*/ 2 w 7"/>
                  <a:gd name="T7" fmla="*/ 4 h 13"/>
                  <a:gd name="T8" fmla="*/ 5 w 7"/>
                  <a:gd name="T9" fmla="*/ 0 h 13"/>
                  <a:gd name="T10" fmla="*/ 6 w 7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6" y="4"/>
                    </a:moveTo>
                    <a:cubicBezTo>
                      <a:pt x="5" y="6"/>
                      <a:pt x="6" y="8"/>
                      <a:pt x="7" y="10"/>
                    </a:cubicBezTo>
                    <a:cubicBezTo>
                      <a:pt x="7" y="11"/>
                      <a:pt x="7" y="12"/>
                      <a:pt x="7" y="13"/>
                    </a:cubicBezTo>
                    <a:cubicBezTo>
                      <a:pt x="0" y="13"/>
                      <a:pt x="3" y="7"/>
                      <a:pt x="2" y="4"/>
                    </a:cubicBezTo>
                    <a:cubicBezTo>
                      <a:pt x="4" y="3"/>
                      <a:pt x="3" y="1"/>
                      <a:pt x="5" y="0"/>
                    </a:cubicBezTo>
                    <a:cubicBezTo>
                      <a:pt x="7" y="1"/>
                      <a:pt x="5" y="3"/>
                      <a:pt x="6" y="4"/>
                    </a:cubicBezTo>
                    <a:close/>
                  </a:path>
                </a:pathLst>
              </a:custGeom>
              <a:solidFill>
                <a:srgbClr val="DC8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283">
                <a:extLst>
                  <a:ext uri="{FF2B5EF4-FFF2-40B4-BE49-F238E27FC236}">
                    <a16:creationId xmlns:a16="http://schemas.microsoft.com/office/drawing/2014/main" id="{7AD45073-C58B-5478-6CC5-844CBF2D2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1162"/>
                <a:ext cx="261" cy="349"/>
              </a:xfrm>
              <a:custGeom>
                <a:avLst/>
                <a:gdLst>
                  <a:gd name="T0" fmla="*/ 27 w 61"/>
                  <a:gd name="T1" fmla="*/ 78 h 81"/>
                  <a:gd name="T2" fmla="*/ 23 w 61"/>
                  <a:gd name="T3" fmla="*/ 78 h 81"/>
                  <a:gd name="T4" fmla="*/ 23 w 61"/>
                  <a:gd name="T5" fmla="*/ 73 h 81"/>
                  <a:gd name="T6" fmla="*/ 21 w 61"/>
                  <a:gd name="T7" fmla="*/ 71 h 81"/>
                  <a:gd name="T8" fmla="*/ 19 w 61"/>
                  <a:gd name="T9" fmla="*/ 73 h 81"/>
                  <a:gd name="T10" fmla="*/ 18 w 61"/>
                  <a:gd name="T11" fmla="*/ 76 h 81"/>
                  <a:gd name="T12" fmla="*/ 16 w 61"/>
                  <a:gd name="T13" fmla="*/ 73 h 81"/>
                  <a:gd name="T14" fmla="*/ 18 w 61"/>
                  <a:gd name="T15" fmla="*/ 67 h 81"/>
                  <a:gd name="T16" fmla="*/ 7 w 61"/>
                  <a:gd name="T17" fmla="*/ 72 h 81"/>
                  <a:gd name="T18" fmla="*/ 4 w 61"/>
                  <a:gd name="T19" fmla="*/ 70 h 81"/>
                  <a:gd name="T20" fmla="*/ 1 w 61"/>
                  <a:gd name="T21" fmla="*/ 70 h 81"/>
                  <a:gd name="T22" fmla="*/ 3 w 61"/>
                  <a:gd name="T23" fmla="*/ 68 h 81"/>
                  <a:gd name="T24" fmla="*/ 6 w 61"/>
                  <a:gd name="T25" fmla="*/ 62 h 81"/>
                  <a:gd name="T26" fmla="*/ 10 w 61"/>
                  <a:gd name="T27" fmla="*/ 59 h 81"/>
                  <a:gd name="T28" fmla="*/ 15 w 61"/>
                  <a:gd name="T29" fmla="*/ 52 h 81"/>
                  <a:gd name="T30" fmla="*/ 23 w 61"/>
                  <a:gd name="T31" fmla="*/ 58 h 81"/>
                  <a:gd name="T32" fmla="*/ 26 w 61"/>
                  <a:gd name="T33" fmla="*/ 58 h 81"/>
                  <a:gd name="T34" fmla="*/ 25 w 61"/>
                  <a:gd name="T35" fmla="*/ 56 h 81"/>
                  <a:gd name="T36" fmla="*/ 26 w 61"/>
                  <a:gd name="T37" fmla="*/ 53 h 81"/>
                  <a:gd name="T38" fmla="*/ 27 w 61"/>
                  <a:gd name="T39" fmla="*/ 44 h 81"/>
                  <a:gd name="T40" fmla="*/ 26 w 61"/>
                  <a:gd name="T41" fmla="*/ 39 h 81"/>
                  <a:gd name="T42" fmla="*/ 30 w 61"/>
                  <a:gd name="T43" fmla="*/ 33 h 81"/>
                  <a:gd name="T44" fmla="*/ 33 w 61"/>
                  <a:gd name="T45" fmla="*/ 30 h 81"/>
                  <a:gd name="T46" fmla="*/ 31 w 61"/>
                  <a:gd name="T47" fmla="*/ 26 h 81"/>
                  <a:gd name="T48" fmla="*/ 25 w 61"/>
                  <a:gd name="T49" fmla="*/ 25 h 81"/>
                  <a:gd name="T50" fmla="*/ 19 w 61"/>
                  <a:gd name="T51" fmla="*/ 24 h 81"/>
                  <a:gd name="T52" fmla="*/ 14 w 61"/>
                  <a:gd name="T53" fmla="*/ 26 h 81"/>
                  <a:gd name="T54" fmla="*/ 16 w 61"/>
                  <a:gd name="T55" fmla="*/ 20 h 81"/>
                  <a:gd name="T56" fmla="*/ 25 w 61"/>
                  <a:gd name="T57" fmla="*/ 18 h 81"/>
                  <a:gd name="T58" fmla="*/ 27 w 61"/>
                  <a:gd name="T59" fmla="*/ 19 h 81"/>
                  <a:gd name="T60" fmla="*/ 27 w 61"/>
                  <a:gd name="T61" fmla="*/ 16 h 81"/>
                  <a:gd name="T62" fmla="*/ 16 w 61"/>
                  <a:gd name="T63" fmla="*/ 5 h 81"/>
                  <a:gd name="T64" fmla="*/ 20 w 61"/>
                  <a:gd name="T65" fmla="*/ 1 h 81"/>
                  <a:gd name="T66" fmla="*/ 23 w 61"/>
                  <a:gd name="T67" fmla="*/ 0 h 81"/>
                  <a:gd name="T68" fmla="*/ 29 w 61"/>
                  <a:gd name="T69" fmla="*/ 6 h 81"/>
                  <a:gd name="T70" fmla="*/ 38 w 61"/>
                  <a:gd name="T71" fmla="*/ 22 h 81"/>
                  <a:gd name="T72" fmla="*/ 39 w 61"/>
                  <a:gd name="T73" fmla="*/ 23 h 81"/>
                  <a:gd name="T74" fmla="*/ 43 w 61"/>
                  <a:gd name="T75" fmla="*/ 28 h 81"/>
                  <a:gd name="T76" fmla="*/ 51 w 61"/>
                  <a:gd name="T77" fmla="*/ 36 h 81"/>
                  <a:gd name="T78" fmla="*/ 56 w 61"/>
                  <a:gd name="T79" fmla="*/ 38 h 81"/>
                  <a:gd name="T80" fmla="*/ 56 w 61"/>
                  <a:gd name="T81" fmla="*/ 50 h 81"/>
                  <a:gd name="T82" fmla="*/ 55 w 61"/>
                  <a:gd name="T83" fmla="*/ 53 h 81"/>
                  <a:gd name="T84" fmla="*/ 54 w 61"/>
                  <a:gd name="T85" fmla="*/ 59 h 81"/>
                  <a:gd name="T86" fmla="*/ 44 w 61"/>
                  <a:gd name="T87" fmla="*/ 62 h 81"/>
                  <a:gd name="T88" fmla="*/ 41 w 61"/>
                  <a:gd name="T89" fmla="*/ 60 h 81"/>
                  <a:gd name="T90" fmla="*/ 38 w 61"/>
                  <a:gd name="T91" fmla="*/ 59 h 81"/>
                  <a:gd name="T92" fmla="*/ 33 w 61"/>
                  <a:gd name="T93" fmla="*/ 73 h 81"/>
                  <a:gd name="T94" fmla="*/ 32 w 61"/>
                  <a:gd name="T95" fmla="*/ 79 h 81"/>
                  <a:gd name="T96" fmla="*/ 27 w 61"/>
                  <a:gd name="T97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" h="81">
                    <a:moveTo>
                      <a:pt x="27" y="78"/>
                    </a:moveTo>
                    <a:cubicBezTo>
                      <a:pt x="26" y="78"/>
                      <a:pt x="24" y="78"/>
                      <a:pt x="23" y="78"/>
                    </a:cubicBezTo>
                    <a:cubicBezTo>
                      <a:pt x="23" y="76"/>
                      <a:pt x="23" y="75"/>
                      <a:pt x="23" y="73"/>
                    </a:cubicBezTo>
                    <a:cubicBezTo>
                      <a:pt x="22" y="72"/>
                      <a:pt x="22" y="71"/>
                      <a:pt x="21" y="71"/>
                    </a:cubicBezTo>
                    <a:cubicBezTo>
                      <a:pt x="19" y="71"/>
                      <a:pt x="19" y="72"/>
                      <a:pt x="19" y="73"/>
                    </a:cubicBezTo>
                    <a:cubicBezTo>
                      <a:pt x="19" y="75"/>
                      <a:pt x="20" y="76"/>
                      <a:pt x="18" y="76"/>
                    </a:cubicBezTo>
                    <a:cubicBezTo>
                      <a:pt x="16" y="76"/>
                      <a:pt x="16" y="74"/>
                      <a:pt x="16" y="73"/>
                    </a:cubicBezTo>
                    <a:cubicBezTo>
                      <a:pt x="15" y="70"/>
                      <a:pt x="17" y="69"/>
                      <a:pt x="18" y="67"/>
                    </a:cubicBezTo>
                    <a:cubicBezTo>
                      <a:pt x="13" y="64"/>
                      <a:pt x="10" y="69"/>
                      <a:pt x="7" y="72"/>
                    </a:cubicBezTo>
                    <a:cubicBezTo>
                      <a:pt x="6" y="71"/>
                      <a:pt x="6" y="70"/>
                      <a:pt x="4" y="70"/>
                    </a:cubicBezTo>
                    <a:cubicBezTo>
                      <a:pt x="3" y="71"/>
                      <a:pt x="1" y="72"/>
                      <a:pt x="1" y="70"/>
                    </a:cubicBezTo>
                    <a:cubicBezTo>
                      <a:pt x="0" y="68"/>
                      <a:pt x="2" y="68"/>
                      <a:pt x="3" y="68"/>
                    </a:cubicBezTo>
                    <a:cubicBezTo>
                      <a:pt x="5" y="67"/>
                      <a:pt x="5" y="64"/>
                      <a:pt x="6" y="62"/>
                    </a:cubicBezTo>
                    <a:cubicBezTo>
                      <a:pt x="6" y="60"/>
                      <a:pt x="7" y="59"/>
                      <a:pt x="10" y="59"/>
                    </a:cubicBezTo>
                    <a:cubicBezTo>
                      <a:pt x="13" y="58"/>
                      <a:pt x="10" y="51"/>
                      <a:pt x="15" y="52"/>
                    </a:cubicBezTo>
                    <a:cubicBezTo>
                      <a:pt x="20" y="52"/>
                      <a:pt x="21" y="56"/>
                      <a:pt x="23" y="58"/>
                    </a:cubicBezTo>
                    <a:cubicBezTo>
                      <a:pt x="24" y="58"/>
                      <a:pt x="25" y="59"/>
                      <a:pt x="26" y="58"/>
                    </a:cubicBezTo>
                    <a:cubicBezTo>
                      <a:pt x="27" y="58"/>
                      <a:pt x="26" y="57"/>
                      <a:pt x="25" y="56"/>
                    </a:cubicBezTo>
                    <a:cubicBezTo>
                      <a:pt x="25" y="55"/>
                      <a:pt x="25" y="54"/>
                      <a:pt x="26" y="53"/>
                    </a:cubicBezTo>
                    <a:cubicBezTo>
                      <a:pt x="27" y="50"/>
                      <a:pt x="29" y="47"/>
                      <a:pt x="27" y="44"/>
                    </a:cubicBezTo>
                    <a:cubicBezTo>
                      <a:pt x="26" y="42"/>
                      <a:pt x="25" y="41"/>
                      <a:pt x="26" y="39"/>
                    </a:cubicBezTo>
                    <a:cubicBezTo>
                      <a:pt x="27" y="37"/>
                      <a:pt x="26" y="34"/>
                      <a:pt x="30" y="33"/>
                    </a:cubicBezTo>
                    <a:cubicBezTo>
                      <a:pt x="32" y="34"/>
                      <a:pt x="33" y="33"/>
                      <a:pt x="33" y="30"/>
                    </a:cubicBezTo>
                    <a:cubicBezTo>
                      <a:pt x="33" y="29"/>
                      <a:pt x="32" y="27"/>
                      <a:pt x="31" y="26"/>
                    </a:cubicBezTo>
                    <a:cubicBezTo>
                      <a:pt x="29" y="28"/>
                      <a:pt x="26" y="30"/>
                      <a:pt x="25" y="25"/>
                    </a:cubicBezTo>
                    <a:cubicBezTo>
                      <a:pt x="24" y="23"/>
                      <a:pt x="22" y="23"/>
                      <a:pt x="19" y="24"/>
                    </a:cubicBezTo>
                    <a:cubicBezTo>
                      <a:pt x="18" y="25"/>
                      <a:pt x="16" y="28"/>
                      <a:pt x="14" y="26"/>
                    </a:cubicBezTo>
                    <a:cubicBezTo>
                      <a:pt x="12" y="23"/>
                      <a:pt x="15" y="22"/>
                      <a:pt x="16" y="20"/>
                    </a:cubicBezTo>
                    <a:cubicBezTo>
                      <a:pt x="18" y="17"/>
                      <a:pt x="20" y="13"/>
                      <a:pt x="25" y="18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4" y="12"/>
                      <a:pt x="21" y="8"/>
                      <a:pt x="16" y="5"/>
                    </a:cubicBezTo>
                    <a:cubicBezTo>
                      <a:pt x="17" y="3"/>
                      <a:pt x="19" y="3"/>
                      <a:pt x="20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7" y="0"/>
                      <a:pt x="27" y="4"/>
                      <a:pt x="29" y="6"/>
                    </a:cubicBezTo>
                    <a:cubicBezTo>
                      <a:pt x="34" y="10"/>
                      <a:pt x="38" y="15"/>
                      <a:pt x="38" y="22"/>
                    </a:cubicBezTo>
                    <a:cubicBezTo>
                      <a:pt x="38" y="22"/>
                      <a:pt x="39" y="22"/>
                      <a:pt x="39" y="23"/>
                    </a:cubicBezTo>
                    <a:cubicBezTo>
                      <a:pt x="41" y="24"/>
                      <a:pt x="42" y="26"/>
                      <a:pt x="43" y="28"/>
                    </a:cubicBezTo>
                    <a:cubicBezTo>
                      <a:pt x="45" y="31"/>
                      <a:pt x="49" y="33"/>
                      <a:pt x="51" y="36"/>
                    </a:cubicBezTo>
                    <a:cubicBezTo>
                      <a:pt x="52" y="37"/>
                      <a:pt x="54" y="37"/>
                      <a:pt x="56" y="38"/>
                    </a:cubicBezTo>
                    <a:cubicBezTo>
                      <a:pt x="61" y="43"/>
                      <a:pt x="61" y="45"/>
                      <a:pt x="56" y="50"/>
                    </a:cubicBezTo>
                    <a:cubicBezTo>
                      <a:pt x="55" y="51"/>
                      <a:pt x="55" y="52"/>
                      <a:pt x="55" y="53"/>
                    </a:cubicBezTo>
                    <a:cubicBezTo>
                      <a:pt x="55" y="55"/>
                      <a:pt x="56" y="57"/>
                      <a:pt x="54" y="59"/>
                    </a:cubicBezTo>
                    <a:cubicBezTo>
                      <a:pt x="50" y="59"/>
                      <a:pt x="48" y="62"/>
                      <a:pt x="44" y="62"/>
                    </a:cubicBezTo>
                    <a:cubicBezTo>
                      <a:pt x="43" y="62"/>
                      <a:pt x="42" y="61"/>
                      <a:pt x="41" y="60"/>
                    </a:cubicBezTo>
                    <a:cubicBezTo>
                      <a:pt x="40" y="59"/>
                      <a:pt x="39" y="59"/>
                      <a:pt x="38" y="59"/>
                    </a:cubicBezTo>
                    <a:cubicBezTo>
                      <a:pt x="36" y="60"/>
                      <a:pt x="31" y="72"/>
                      <a:pt x="33" y="73"/>
                    </a:cubicBezTo>
                    <a:cubicBezTo>
                      <a:pt x="35" y="75"/>
                      <a:pt x="34" y="77"/>
                      <a:pt x="32" y="79"/>
                    </a:cubicBezTo>
                    <a:cubicBezTo>
                      <a:pt x="30" y="81"/>
                      <a:pt x="29" y="78"/>
                      <a:pt x="27" y="78"/>
                    </a:cubicBezTo>
                    <a:close/>
                  </a:path>
                </a:pathLst>
              </a:custGeom>
              <a:solidFill>
                <a:srgbClr val="EC6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284">
                <a:extLst>
                  <a:ext uri="{FF2B5EF4-FFF2-40B4-BE49-F238E27FC236}">
                    <a16:creationId xmlns:a16="http://schemas.microsoft.com/office/drawing/2014/main" id="{8963FD50-5316-0E55-14C4-437DC6A9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968"/>
                <a:ext cx="213" cy="190"/>
              </a:xfrm>
              <a:custGeom>
                <a:avLst/>
                <a:gdLst>
                  <a:gd name="T0" fmla="*/ 16 w 50"/>
                  <a:gd name="T1" fmla="*/ 2 h 44"/>
                  <a:gd name="T2" fmla="*/ 28 w 50"/>
                  <a:gd name="T3" fmla="*/ 2 h 44"/>
                  <a:gd name="T4" fmla="*/ 25 w 50"/>
                  <a:gd name="T5" fmla="*/ 9 h 44"/>
                  <a:gd name="T6" fmla="*/ 36 w 50"/>
                  <a:gd name="T7" fmla="*/ 11 h 44"/>
                  <a:gd name="T8" fmla="*/ 36 w 50"/>
                  <a:gd name="T9" fmla="*/ 17 h 44"/>
                  <a:gd name="T10" fmla="*/ 46 w 50"/>
                  <a:gd name="T11" fmla="*/ 16 h 44"/>
                  <a:gd name="T12" fmla="*/ 49 w 50"/>
                  <a:gd name="T13" fmla="*/ 17 h 44"/>
                  <a:gd name="T14" fmla="*/ 41 w 50"/>
                  <a:gd name="T15" fmla="*/ 26 h 44"/>
                  <a:gd name="T16" fmla="*/ 35 w 50"/>
                  <a:gd name="T17" fmla="*/ 33 h 44"/>
                  <a:gd name="T18" fmla="*/ 29 w 50"/>
                  <a:gd name="T19" fmla="*/ 32 h 44"/>
                  <a:gd name="T20" fmla="*/ 25 w 50"/>
                  <a:gd name="T21" fmla="*/ 32 h 44"/>
                  <a:gd name="T22" fmla="*/ 24 w 50"/>
                  <a:gd name="T23" fmla="*/ 36 h 44"/>
                  <a:gd name="T24" fmla="*/ 24 w 50"/>
                  <a:gd name="T25" fmla="*/ 41 h 44"/>
                  <a:gd name="T26" fmla="*/ 24 w 50"/>
                  <a:gd name="T27" fmla="*/ 41 h 44"/>
                  <a:gd name="T28" fmla="*/ 15 w 50"/>
                  <a:gd name="T29" fmla="*/ 43 h 44"/>
                  <a:gd name="T30" fmla="*/ 14 w 50"/>
                  <a:gd name="T31" fmla="*/ 42 h 44"/>
                  <a:gd name="T32" fmla="*/ 2 w 50"/>
                  <a:gd name="T33" fmla="*/ 32 h 44"/>
                  <a:gd name="T34" fmla="*/ 3 w 50"/>
                  <a:gd name="T35" fmla="*/ 29 h 44"/>
                  <a:gd name="T36" fmla="*/ 5 w 50"/>
                  <a:gd name="T37" fmla="*/ 28 h 44"/>
                  <a:gd name="T38" fmla="*/ 4 w 50"/>
                  <a:gd name="T39" fmla="*/ 24 h 44"/>
                  <a:gd name="T40" fmla="*/ 4 w 50"/>
                  <a:gd name="T41" fmla="*/ 14 h 44"/>
                  <a:gd name="T42" fmla="*/ 4 w 50"/>
                  <a:gd name="T43" fmla="*/ 10 h 44"/>
                  <a:gd name="T44" fmla="*/ 8 w 50"/>
                  <a:gd name="T45" fmla="*/ 3 h 44"/>
                  <a:gd name="T46" fmla="*/ 13 w 50"/>
                  <a:gd name="T47" fmla="*/ 6 h 44"/>
                  <a:gd name="T48" fmla="*/ 16 w 50"/>
                  <a:gd name="T49" fmla="*/ 8 h 44"/>
                  <a:gd name="T50" fmla="*/ 16 w 50"/>
                  <a:gd name="T51" fmla="*/ 3 h 44"/>
                  <a:gd name="T52" fmla="*/ 16 w 50"/>
                  <a:gd name="T53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44">
                    <a:moveTo>
                      <a:pt x="16" y="2"/>
                    </a:moveTo>
                    <a:cubicBezTo>
                      <a:pt x="20" y="0"/>
                      <a:pt x="24" y="4"/>
                      <a:pt x="28" y="2"/>
                    </a:cubicBezTo>
                    <a:cubicBezTo>
                      <a:pt x="30" y="6"/>
                      <a:pt x="24" y="6"/>
                      <a:pt x="25" y="9"/>
                    </a:cubicBezTo>
                    <a:cubicBezTo>
                      <a:pt x="29" y="10"/>
                      <a:pt x="33" y="7"/>
                      <a:pt x="36" y="11"/>
                    </a:cubicBezTo>
                    <a:cubicBezTo>
                      <a:pt x="36" y="13"/>
                      <a:pt x="34" y="15"/>
                      <a:pt x="36" y="17"/>
                    </a:cubicBezTo>
                    <a:cubicBezTo>
                      <a:pt x="41" y="22"/>
                      <a:pt x="43" y="18"/>
                      <a:pt x="46" y="16"/>
                    </a:cubicBezTo>
                    <a:cubicBezTo>
                      <a:pt x="47" y="16"/>
                      <a:pt x="48" y="16"/>
                      <a:pt x="49" y="17"/>
                    </a:cubicBezTo>
                    <a:cubicBezTo>
                      <a:pt x="50" y="23"/>
                      <a:pt x="45" y="24"/>
                      <a:pt x="41" y="26"/>
                    </a:cubicBezTo>
                    <a:cubicBezTo>
                      <a:pt x="38" y="27"/>
                      <a:pt x="37" y="30"/>
                      <a:pt x="35" y="33"/>
                    </a:cubicBezTo>
                    <a:cubicBezTo>
                      <a:pt x="33" y="34"/>
                      <a:pt x="31" y="34"/>
                      <a:pt x="29" y="32"/>
                    </a:cubicBezTo>
                    <a:cubicBezTo>
                      <a:pt x="28" y="31"/>
                      <a:pt x="26" y="31"/>
                      <a:pt x="25" y="32"/>
                    </a:cubicBezTo>
                    <a:cubicBezTo>
                      <a:pt x="23" y="33"/>
                      <a:pt x="23" y="34"/>
                      <a:pt x="24" y="36"/>
                    </a:cubicBezTo>
                    <a:cubicBezTo>
                      <a:pt x="24" y="38"/>
                      <a:pt x="24" y="39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2" y="44"/>
                      <a:pt x="18" y="40"/>
                      <a:pt x="15" y="43"/>
                    </a:cubicBezTo>
                    <a:cubicBezTo>
                      <a:pt x="15" y="43"/>
                      <a:pt x="14" y="42"/>
                      <a:pt x="14" y="42"/>
                    </a:cubicBezTo>
                    <a:cubicBezTo>
                      <a:pt x="13" y="35"/>
                      <a:pt x="6" y="36"/>
                      <a:pt x="2" y="32"/>
                    </a:cubicBezTo>
                    <a:cubicBezTo>
                      <a:pt x="3" y="31"/>
                      <a:pt x="3" y="30"/>
                      <a:pt x="3" y="29"/>
                    </a:cubicBezTo>
                    <a:cubicBezTo>
                      <a:pt x="4" y="29"/>
                      <a:pt x="4" y="29"/>
                      <a:pt x="5" y="28"/>
                    </a:cubicBezTo>
                    <a:cubicBezTo>
                      <a:pt x="5" y="27"/>
                      <a:pt x="5" y="25"/>
                      <a:pt x="4" y="24"/>
                    </a:cubicBezTo>
                    <a:cubicBezTo>
                      <a:pt x="2" y="21"/>
                      <a:pt x="2" y="17"/>
                      <a:pt x="4" y="14"/>
                    </a:cubicBezTo>
                    <a:cubicBezTo>
                      <a:pt x="5" y="13"/>
                      <a:pt x="6" y="12"/>
                      <a:pt x="4" y="10"/>
                    </a:cubicBezTo>
                    <a:cubicBezTo>
                      <a:pt x="0" y="5"/>
                      <a:pt x="6" y="5"/>
                      <a:pt x="8" y="3"/>
                    </a:cubicBezTo>
                    <a:cubicBezTo>
                      <a:pt x="10" y="1"/>
                      <a:pt x="11" y="4"/>
                      <a:pt x="13" y="6"/>
                    </a:cubicBezTo>
                    <a:cubicBezTo>
                      <a:pt x="13" y="7"/>
                      <a:pt x="14" y="9"/>
                      <a:pt x="16" y="8"/>
                    </a:cubicBezTo>
                    <a:cubicBezTo>
                      <a:pt x="19" y="6"/>
                      <a:pt x="16" y="4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close/>
                  </a:path>
                </a:pathLst>
              </a:custGeom>
              <a:solidFill>
                <a:srgbClr val="FB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285">
                <a:extLst>
                  <a:ext uri="{FF2B5EF4-FFF2-40B4-BE49-F238E27FC236}">
                    <a16:creationId xmlns:a16="http://schemas.microsoft.com/office/drawing/2014/main" id="{C0E30930-A6C7-6180-294D-E43B2467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024"/>
                <a:ext cx="184" cy="142"/>
              </a:xfrm>
              <a:custGeom>
                <a:avLst/>
                <a:gdLst>
                  <a:gd name="T0" fmla="*/ 15 w 43"/>
                  <a:gd name="T1" fmla="*/ 33 h 33"/>
                  <a:gd name="T2" fmla="*/ 12 w 43"/>
                  <a:gd name="T3" fmla="*/ 33 h 33"/>
                  <a:gd name="T4" fmla="*/ 11 w 43"/>
                  <a:gd name="T5" fmla="*/ 28 h 33"/>
                  <a:gd name="T6" fmla="*/ 18 w 43"/>
                  <a:gd name="T7" fmla="*/ 18 h 33"/>
                  <a:gd name="T8" fmla="*/ 6 w 43"/>
                  <a:gd name="T9" fmla="*/ 21 h 33"/>
                  <a:gd name="T10" fmla="*/ 5 w 43"/>
                  <a:gd name="T11" fmla="*/ 9 h 33"/>
                  <a:gd name="T12" fmla="*/ 14 w 43"/>
                  <a:gd name="T13" fmla="*/ 14 h 33"/>
                  <a:gd name="T14" fmla="*/ 9 w 43"/>
                  <a:gd name="T15" fmla="*/ 3 h 33"/>
                  <a:gd name="T16" fmla="*/ 9 w 43"/>
                  <a:gd name="T17" fmla="*/ 1 h 33"/>
                  <a:gd name="T18" fmla="*/ 11 w 43"/>
                  <a:gd name="T19" fmla="*/ 1 h 33"/>
                  <a:gd name="T20" fmla="*/ 11 w 43"/>
                  <a:gd name="T21" fmla="*/ 1 h 33"/>
                  <a:gd name="T22" fmla="*/ 15 w 43"/>
                  <a:gd name="T23" fmla="*/ 6 h 33"/>
                  <a:gd name="T24" fmla="*/ 19 w 43"/>
                  <a:gd name="T25" fmla="*/ 2 h 33"/>
                  <a:gd name="T26" fmla="*/ 27 w 43"/>
                  <a:gd name="T27" fmla="*/ 10 h 33"/>
                  <a:gd name="T28" fmla="*/ 34 w 43"/>
                  <a:gd name="T29" fmla="*/ 16 h 33"/>
                  <a:gd name="T30" fmla="*/ 36 w 43"/>
                  <a:gd name="T31" fmla="*/ 16 h 33"/>
                  <a:gd name="T32" fmla="*/ 40 w 43"/>
                  <a:gd name="T33" fmla="*/ 21 h 33"/>
                  <a:gd name="T34" fmla="*/ 42 w 43"/>
                  <a:gd name="T35" fmla="*/ 25 h 33"/>
                  <a:gd name="T36" fmla="*/ 40 w 43"/>
                  <a:gd name="T37" fmla="*/ 31 h 33"/>
                  <a:gd name="T38" fmla="*/ 35 w 43"/>
                  <a:gd name="T39" fmla="*/ 29 h 33"/>
                  <a:gd name="T40" fmla="*/ 27 w 43"/>
                  <a:gd name="T41" fmla="*/ 27 h 33"/>
                  <a:gd name="T42" fmla="*/ 20 w 43"/>
                  <a:gd name="T43" fmla="*/ 31 h 33"/>
                  <a:gd name="T44" fmla="*/ 15 w 43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33">
                    <a:moveTo>
                      <a:pt x="15" y="33"/>
                    </a:moveTo>
                    <a:cubicBezTo>
                      <a:pt x="14" y="33"/>
                      <a:pt x="13" y="33"/>
                      <a:pt x="12" y="33"/>
                    </a:cubicBezTo>
                    <a:cubicBezTo>
                      <a:pt x="9" y="32"/>
                      <a:pt x="7" y="31"/>
                      <a:pt x="11" y="28"/>
                    </a:cubicBezTo>
                    <a:cubicBezTo>
                      <a:pt x="17" y="24"/>
                      <a:pt x="16" y="24"/>
                      <a:pt x="18" y="18"/>
                    </a:cubicBezTo>
                    <a:cubicBezTo>
                      <a:pt x="14" y="20"/>
                      <a:pt x="11" y="23"/>
                      <a:pt x="6" y="21"/>
                    </a:cubicBezTo>
                    <a:cubicBezTo>
                      <a:pt x="4" y="17"/>
                      <a:pt x="0" y="14"/>
                      <a:pt x="5" y="9"/>
                    </a:cubicBezTo>
                    <a:cubicBezTo>
                      <a:pt x="10" y="8"/>
                      <a:pt x="9" y="14"/>
                      <a:pt x="14" y="14"/>
                    </a:cubicBezTo>
                    <a:cubicBezTo>
                      <a:pt x="11" y="11"/>
                      <a:pt x="8" y="8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5"/>
                      <a:pt x="15" y="6"/>
                    </a:cubicBezTo>
                    <a:cubicBezTo>
                      <a:pt x="17" y="5"/>
                      <a:pt x="17" y="2"/>
                      <a:pt x="19" y="2"/>
                    </a:cubicBezTo>
                    <a:cubicBezTo>
                      <a:pt x="23" y="3"/>
                      <a:pt x="27" y="5"/>
                      <a:pt x="27" y="10"/>
                    </a:cubicBezTo>
                    <a:cubicBezTo>
                      <a:pt x="27" y="14"/>
                      <a:pt x="32" y="14"/>
                      <a:pt x="34" y="16"/>
                    </a:cubicBezTo>
                    <a:cubicBezTo>
                      <a:pt x="34" y="16"/>
                      <a:pt x="35" y="16"/>
                      <a:pt x="36" y="16"/>
                    </a:cubicBezTo>
                    <a:cubicBezTo>
                      <a:pt x="38" y="17"/>
                      <a:pt x="38" y="20"/>
                      <a:pt x="40" y="21"/>
                    </a:cubicBezTo>
                    <a:cubicBezTo>
                      <a:pt x="40" y="22"/>
                      <a:pt x="41" y="23"/>
                      <a:pt x="42" y="25"/>
                    </a:cubicBezTo>
                    <a:cubicBezTo>
                      <a:pt x="42" y="27"/>
                      <a:pt x="43" y="29"/>
                      <a:pt x="40" y="31"/>
                    </a:cubicBezTo>
                    <a:cubicBezTo>
                      <a:pt x="38" y="32"/>
                      <a:pt x="37" y="30"/>
                      <a:pt x="35" y="29"/>
                    </a:cubicBezTo>
                    <a:cubicBezTo>
                      <a:pt x="33" y="29"/>
                      <a:pt x="29" y="32"/>
                      <a:pt x="27" y="27"/>
                    </a:cubicBezTo>
                    <a:cubicBezTo>
                      <a:pt x="25" y="29"/>
                      <a:pt x="22" y="29"/>
                      <a:pt x="20" y="31"/>
                    </a:cubicBezTo>
                    <a:cubicBezTo>
                      <a:pt x="18" y="31"/>
                      <a:pt x="16" y="31"/>
                      <a:pt x="15" y="33"/>
                    </a:cubicBezTo>
                    <a:close/>
                  </a:path>
                </a:pathLst>
              </a:custGeom>
              <a:solidFill>
                <a:srgbClr val="F6A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286">
                <a:extLst>
                  <a:ext uri="{FF2B5EF4-FFF2-40B4-BE49-F238E27FC236}">
                    <a16:creationId xmlns:a16="http://schemas.microsoft.com/office/drawing/2014/main" id="{363AC4C9-5A89-1A02-FCDC-9447B23E7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891"/>
                <a:ext cx="116" cy="224"/>
              </a:xfrm>
              <a:custGeom>
                <a:avLst/>
                <a:gdLst>
                  <a:gd name="T0" fmla="*/ 20 w 27"/>
                  <a:gd name="T1" fmla="*/ 40 h 52"/>
                  <a:gd name="T2" fmla="*/ 22 w 27"/>
                  <a:gd name="T3" fmla="*/ 50 h 52"/>
                  <a:gd name="T4" fmla="*/ 21 w 27"/>
                  <a:gd name="T5" fmla="*/ 52 h 52"/>
                  <a:gd name="T6" fmla="*/ 9 w 27"/>
                  <a:gd name="T7" fmla="*/ 44 h 52"/>
                  <a:gd name="T8" fmla="*/ 17 w 27"/>
                  <a:gd name="T9" fmla="*/ 35 h 52"/>
                  <a:gd name="T10" fmla="*/ 18 w 27"/>
                  <a:gd name="T11" fmla="*/ 30 h 52"/>
                  <a:gd name="T12" fmla="*/ 14 w 27"/>
                  <a:gd name="T13" fmla="*/ 34 h 52"/>
                  <a:gd name="T14" fmla="*/ 2 w 27"/>
                  <a:gd name="T15" fmla="*/ 35 h 52"/>
                  <a:gd name="T16" fmla="*/ 3 w 27"/>
                  <a:gd name="T17" fmla="*/ 30 h 52"/>
                  <a:gd name="T18" fmla="*/ 5 w 27"/>
                  <a:gd name="T19" fmla="*/ 29 h 52"/>
                  <a:gd name="T20" fmla="*/ 8 w 27"/>
                  <a:gd name="T21" fmla="*/ 22 h 52"/>
                  <a:gd name="T22" fmla="*/ 9 w 27"/>
                  <a:gd name="T23" fmla="*/ 21 h 52"/>
                  <a:gd name="T24" fmla="*/ 12 w 27"/>
                  <a:gd name="T25" fmla="*/ 17 h 52"/>
                  <a:gd name="T26" fmla="*/ 15 w 27"/>
                  <a:gd name="T27" fmla="*/ 7 h 52"/>
                  <a:gd name="T28" fmla="*/ 20 w 27"/>
                  <a:gd name="T29" fmla="*/ 3 h 52"/>
                  <a:gd name="T30" fmla="*/ 26 w 27"/>
                  <a:gd name="T31" fmla="*/ 3 h 52"/>
                  <a:gd name="T32" fmla="*/ 24 w 27"/>
                  <a:gd name="T33" fmla="*/ 9 h 52"/>
                  <a:gd name="T34" fmla="*/ 25 w 27"/>
                  <a:gd name="T35" fmla="*/ 14 h 52"/>
                  <a:gd name="T36" fmla="*/ 22 w 27"/>
                  <a:gd name="T37" fmla="*/ 28 h 52"/>
                  <a:gd name="T38" fmla="*/ 25 w 27"/>
                  <a:gd name="T39" fmla="*/ 32 h 52"/>
                  <a:gd name="T40" fmla="*/ 25 w 27"/>
                  <a:gd name="T41" fmla="*/ 34 h 52"/>
                  <a:gd name="T42" fmla="*/ 20 w 27"/>
                  <a:gd name="T43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52">
                    <a:moveTo>
                      <a:pt x="20" y="40"/>
                    </a:moveTo>
                    <a:cubicBezTo>
                      <a:pt x="19" y="43"/>
                      <a:pt x="18" y="47"/>
                      <a:pt x="22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17" y="50"/>
                      <a:pt x="13" y="47"/>
                      <a:pt x="9" y="44"/>
                    </a:cubicBezTo>
                    <a:cubicBezTo>
                      <a:pt x="12" y="41"/>
                      <a:pt x="16" y="40"/>
                      <a:pt x="17" y="35"/>
                    </a:cubicBezTo>
                    <a:cubicBezTo>
                      <a:pt x="17" y="34"/>
                      <a:pt x="20" y="33"/>
                      <a:pt x="18" y="30"/>
                    </a:cubicBezTo>
                    <a:cubicBezTo>
                      <a:pt x="16" y="31"/>
                      <a:pt x="16" y="34"/>
                      <a:pt x="14" y="34"/>
                    </a:cubicBezTo>
                    <a:cubicBezTo>
                      <a:pt x="10" y="42"/>
                      <a:pt x="8" y="42"/>
                      <a:pt x="2" y="35"/>
                    </a:cubicBezTo>
                    <a:cubicBezTo>
                      <a:pt x="0" y="33"/>
                      <a:pt x="1" y="31"/>
                      <a:pt x="3" y="30"/>
                    </a:cubicBezTo>
                    <a:cubicBezTo>
                      <a:pt x="4" y="29"/>
                      <a:pt x="5" y="32"/>
                      <a:pt x="5" y="29"/>
                    </a:cubicBezTo>
                    <a:cubicBezTo>
                      <a:pt x="6" y="27"/>
                      <a:pt x="5" y="24"/>
                      <a:pt x="8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11" y="20"/>
                      <a:pt x="14" y="19"/>
                      <a:pt x="12" y="17"/>
                    </a:cubicBezTo>
                    <a:cubicBezTo>
                      <a:pt x="10" y="12"/>
                      <a:pt x="11" y="9"/>
                      <a:pt x="15" y="7"/>
                    </a:cubicBezTo>
                    <a:cubicBezTo>
                      <a:pt x="16" y="5"/>
                      <a:pt x="17" y="3"/>
                      <a:pt x="20" y="3"/>
                    </a:cubicBezTo>
                    <a:cubicBezTo>
                      <a:pt x="22" y="3"/>
                      <a:pt x="25" y="0"/>
                      <a:pt x="26" y="3"/>
                    </a:cubicBezTo>
                    <a:cubicBezTo>
                      <a:pt x="27" y="5"/>
                      <a:pt x="26" y="7"/>
                      <a:pt x="24" y="9"/>
                    </a:cubicBezTo>
                    <a:cubicBezTo>
                      <a:pt x="23" y="10"/>
                      <a:pt x="20" y="13"/>
                      <a:pt x="25" y="14"/>
                    </a:cubicBezTo>
                    <a:cubicBezTo>
                      <a:pt x="22" y="18"/>
                      <a:pt x="19" y="23"/>
                      <a:pt x="22" y="28"/>
                    </a:cubicBezTo>
                    <a:cubicBezTo>
                      <a:pt x="24" y="29"/>
                      <a:pt x="26" y="30"/>
                      <a:pt x="25" y="32"/>
                    </a:cubicBezTo>
                    <a:cubicBezTo>
                      <a:pt x="25" y="33"/>
                      <a:pt x="25" y="33"/>
                      <a:pt x="25" y="34"/>
                    </a:cubicBezTo>
                    <a:cubicBezTo>
                      <a:pt x="23" y="36"/>
                      <a:pt x="23" y="39"/>
                      <a:pt x="20" y="40"/>
                    </a:cubicBezTo>
                    <a:close/>
                  </a:path>
                </a:pathLst>
              </a:custGeom>
              <a:solidFill>
                <a:srgbClr val="F7B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287">
                <a:extLst>
                  <a:ext uri="{FF2B5EF4-FFF2-40B4-BE49-F238E27FC236}">
                    <a16:creationId xmlns:a16="http://schemas.microsoft.com/office/drawing/2014/main" id="{3DC51568-9DFE-839E-9FCE-3937D311D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270"/>
                <a:ext cx="86" cy="90"/>
              </a:xfrm>
              <a:custGeom>
                <a:avLst/>
                <a:gdLst>
                  <a:gd name="T0" fmla="*/ 18 w 20"/>
                  <a:gd name="T1" fmla="*/ 14 h 21"/>
                  <a:gd name="T2" fmla="*/ 19 w 20"/>
                  <a:gd name="T3" fmla="*/ 19 h 21"/>
                  <a:gd name="T4" fmla="*/ 15 w 20"/>
                  <a:gd name="T5" fmla="*/ 17 h 21"/>
                  <a:gd name="T6" fmla="*/ 14 w 20"/>
                  <a:gd name="T7" fmla="*/ 21 h 21"/>
                  <a:gd name="T8" fmla="*/ 13 w 20"/>
                  <a:gd name="T9" fmla="*/ 10 h 21"/>
                  <a:gd name="T10" fmla="*/ 12 w 20"/>
                  <a:gd name="T11" fmla="*/ 7 h 21"/>
                  <a:gd name="T12" fmla="*/ 9 w 20"/>
                  <a:gd name="T13" fmla="*/ 9 h 21"/>
                  <a:gd name="T14" fmla="*/ 5 w 20"/>
                  <a:gd name="T15" fmla="*/ 5 h 21"/>
                  <a:gd name="T16" fmla="*/ 3 w 20"/>
                  <a:gd name="T17" fmla="*/ 0 h 21"/>
                  <a:gd name="T18" fmla="*/ 10 w 20"/>
                  <a:gd name="T19" fmla="*/ 3 h 21"/>
                  <a:gd name="T20" fmla="*/ 15 w 20"/>
                  <a:gd name="T21" fmla="*/ 3 h 21"/>
                  <a:gd name="T22" fmla="*/ 17 w 20"/>
                  <a:gd name="T23" fmla="*/ 9 h 21"/>
                  <a:gd name="T24" fmla="*/ 18 w 20"/>
                  <a:gd name="T25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1">
                    <a:moveTo>
                      <a:pt x="18" y="14"/>
                    </a:moveTo>
                    <a:cubicBezTo>
                      <a:pt x="19" y="15"/>
                      <a:pt x="20" y="17"/>
                      <a:pt x="19" y="19"/>
                    </a:cubicBezTo>
                    <a:cubicBezTo>
                      <a:pt x="18" y="18"/>
                      <a:pt x="17" y="17"/>
                      <a:pt x="15" y="17"/>
                    </a:cubicBezTo>
                    <a:cubicBezTo>
                      <a:pt x="13" y="18"/>
                      <a:pt x="16" y="20"/>
                      <a:pt x="14" y="21"/>
                    </a:cubicBezTo>
                    <a:cubicBezTo>
                      <a:pt x="12" y="18"/>
                      <a:pt x="10" y="14"/>
                      <a:pt x="13" y="10"/>
                    </a:cubicBezTo>
                    <a:cubicBezTo>
                      <a:pt x="13" y="9"/>
                      <a:pt x="13" y="8"/>
                      <a:pt x="12" y="7"/>
                    </a:cubicBezTo>
                    <a:cubicBezTo>
                      <a:pt x="10" y="6"/>
                      <a:pt x="10" y="9"/>
                      <a:pt x="9" y="9"/>
                    </a:cubicBezTo>
                    <a:cubicBezTo>
                      <a:pt x="8" y="7"/>
                      <a:pt x="7" y="6"/>
                      <a:pt x="5" y="5"/>
                    </a:cubicBezTo>
                    <a:cubicBezTo>
                      <a:pt x="1" y="5"/>
                      <a:pt x="0" y="3"/>
                      <a:pt x="3" y="0"/>
                    </a:cubicBezTo>
                    <a:cubicBezTo>
                      <a:pt x="3" y="5"/>
                      <a:pt x="6" y="6"/>
                      <a:pt x="10" y="3"/>
                    </a:cubicBezTo>
                    <a:cubicBezTo>
                      <a:pt x="12" y="2"/>
                      <a:pt x="13" y="1"/>
                      <a:pt x="15" y="3"/>
                    </a:cubicBezTo>
                    <a:cubicBezTo>
                      <a:pt x="16" y="4"/>
                      <a:pt x="18" y="6"/>
                      <a:pt x="17" y="9"/>
                    </a:cubicBezTo>
                    <a:cubicBezTo>
                      <a:pt x="17" y="10"/>
                      <a:pt x="16" y="12"/>
                      <a:pt x="18" y="14"/>
                    </a:cubicBezTo>
                    <a:close/>
                  </a:path>
                </a:pathLst>
              </a:custGeom>
              <a:solidFill>
                <a:srgbClr val="F9B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288">
                <a:extLst>
                  <a:ext uri="{FF2B5EF4-FFF2-40B4-BE49-F238E27FC236}">
                    <a16:creationId xmlns:a16="http://schemas.microsoft.com/office/drawing/2014/main" id="{ABA66C73-FD8F-CA40-E408-17479F3B2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85"/>
                <a:ext cx="64" cy="68"/>
              </a:xfrm>
              <a:custGeom>
                <a:avLst/>
                <a:gdLst>
                  <a:gd name="T0" fmla="*/ 4 w 15"/>
                  <a:gd name="T1" fmla="*/ 14 h 16"/>
                  <a:gd name="T2" fmla="*/ 2 w 15"/>
                  <a:gd name="T3" fmla="*/ 9 h 16"/>
                  <a:gd name="T4" fmla="*/ 5 w 15"/>
                  <a:gd name="T5" fmla="*/ 2 h 16"/>
                  <a:gd name="T6" fmla="*/ 9 w 15"/>
                  <a:gd name="T7" fmla="*/ 4 h 16"/>
                  <a:gd name="T8" fmla="*/ 15 w 15"/>
                  <a:gd name="T9" fmla="*/ 6 h 16"/>
                  <a:gd name="T10" fmla="*/ 10 w 15"/>
                  <a:gd name="T11" fmla="*/ 11 h 16"/>
                  <a:gd name="T12" fmla="*/ 6 w 15"/>
                  <a:gd name="T13" fmla="*/ 12 h 16"/>
                  <a:gd name="T14" fmla="*/ 4 w 15"/>
                  <a:gd name="T1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4" y="14"/>
                    </a:moveTo>
                    <a:cubicBezTo>
                      <a:pt x="4" y="12"/>
                      <a:pt x="3" y="10"/>
                      <a:pt x="2" y="9"/>
                    </a:cubicBezTo>
                    <a:cubicBezTo>
                      <a:pt x="0" y="5"/>
                      <a:pt x="3" y="4"/>
                      <a:pt x="5" y="2"/>
                    </a:cubicBezTo>
                    <a:cubicBezTo>
                      <a:pt x="7" y="0"/>
                      <a:pt x="8" y="3"/>
                      <a:pt x="9" y="4"/>
                    </a:cubicBezTo>
                    <a:cubicBezTo>
                      <a:pt x="11" y="6"/>
                      <a:pt x="13" y="6"/>
                      <a:pt x="15" y="6"/>
                    </a:cubicBezTo>
                    <a:cubicBezTo>
                      <a:pt x="14" y="8"/>
                      <a:pt x="11" y="7"/>
                      <a:pt x="10" y="11"/>
                    </a:cubicBezTo>
                    <a:cubicBezTo>
                      <a:pt x="10" y="13"/>
                      <a:pt x="8" y="16"/>
                      <a:pt x="6" y="12"/>
                    </a:cubicBezTo>
                    <a:cubicBezTo>
                      <a:pt x="5" y="13"/>
                      <a:pt x="4" y="14"/>
                      <a:pt x="4" y="14"/>
                    </a:cubicBezTo>
                    <a:close/>
                  </a:path>
                </a:pathLst>
              </a:custGeom>
              <a:solidFill>
                <a:srgbClr val="F6A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289">
                <a:extLst>
                  <a:ext uri="{FF2B5EF4-FFF2-40B4-BE49-F238E27FC236}">
                    <a16:creationId xmlns:a16="http://schemas.microsoft.com/office/drawing/2014/main" id="{9C642605-C955-A405-DF94-1E6AFADE0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274"/>
                <a:ext cx="30" cy="48"/>
              </a:xfrm>
              <a:custGeom>
                <a:avLst/>
                <a:gdLst>
                  <a:gd name="T0" fmla="*/ 1 w 7"/>
                  <a:gd name="T1" fmla="*/ 0 h 11"/>
                  <a:gd name="T2" fmla="*/ 4 w 7"/>
                  <a:gd name="T3" fmla="*/ 8 h 11"/>
                  <a:gd name="T4" fmla="*/ 0 w 7"/>
                  <a:gd name="T5" fmla="*/ 7 h 11"/>
                  <a:gd name="T6" fmla="*/ 1 w 7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7" y="1"/>
                      <a:pt x="5" y="6"/>
                      <a:pt x="4" y="8"/>
                    </a:cubicBezTo>
                    <a:cubicBezTo>
                      <a:pt x="4" y="11"/>
                      <a:pt x="1" y="9"/>
                      <a:pt x="0" y="7"/>
                    </a:cubicBezTo>
                    <a:cubicBezTo>
                      <a:pt x="4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59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290">
                <a:extLst>
                  <a:ext uri="{FF2B5EF4-FFF2-40B4-BE49-F238E27FC236}">
                    <a16:creationId xmlns:a16="http://schemas.microsoft.com/office/drawing/2014/main" id="{1787DA0C-7A97-D0ED-C411-F97F97EF5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610"/>
                <a:ext cx="197" cy="160"/>
              </a:xfrm>
              <a:custGeom>
                <a:avLst/>
                <a:gdLst>
                  <a:gd name="T0" fmla="*/ 39 w 46"/>
                  <a:gd name="T1" fmla="*/ 37 h 37"/>
                  <a:gd name="T2" fmla="*/ 37 w 46"/>
                  <a:gd name="T3" fmla="*/ 35 h 37"/>
                  <a:gd name="T4" fmla="*/ 34 w 46"/>
                  <a:gd name="T5" fmla="*/ 31 h 37"/>
                  <a:gd name="T6" fmla="*/ 32 w 46"/>
                  <a:gd name="T7" fmla="*/ 22 h 37"/>
                  <a:gd name="T8" fmla="*/ 29 w 46"/>
                  <a:gd name="T9" fmla="*/ 17 h 37"/>
                  <a:gd name="T10" fmla="*/ 24 w 46"/>
                  <a:gd name="T11" fmla="*/ 16 h 37"/>
                  <a:gd name="T12" fmla="*/ 14 w 46"/>
                  <a:gd name="T13" fmla="*/ 15 h 37"/>
                  <a:gd name="T14" fmla="*/ 11 w 46"/>
                  <a:gd name="T15" fmla="*/ 15 h 37"/>
                  <a:gd name="T16" fmla="*/ 3 w 46"/>
                  <a:gd name="T17" fmla="*/ 11 h 37"/>
                  <a:gd name="T18" fmla="*/ 1 w 46"/>
                  <a:gd name="T19" fmla="*/ 10 h 37"/>
                  <a:gd name="T20" fmla="*/ 2 w 46"/>
                  <a:gd name="T21" fmla="*/ 6 h 37"/>
                  <a:gd name="T22" fmla="*/ 3 w 46"/>
                  <a:gd name="T23" fmla="*/ 4 h 37"/>
                  <a:gd name="T24" fmla="*/ 7 w 46"/>
                  <a:gd name="T25" fmla="*/ 4 h 37"/>
                  <a:gd name="T26" fmla="*/ 7 w 46"/>
                  <a:gd name="T27" fmla="*/ 10 h 37"/>
                  <a:gd name="T28" fmla="*/ 12 w 46"/>
                  <a:gd name="T29" fmla="*/ 6 h 37"/>
                  <a:gd name="T30" fmla="*/ 20 w 46"/>
                  <a:gd name="T31" fmla="*/ 6 h 37"/>
                  <a:gd name="T32" fmla="*/ 27 w 46"/>
                  <a:gd name="T33" fmla="*/ 6 h 37"/>
                  <a:gd name="T34" fmla="*/ 34 w 46"/>
                  <a:gd name="T35" fmla="*/ 9 h 37"/>
                  <a:gd name="T36" fmla="*/ 43 w 46"/>
                  <a:gd name="T37" fmla="*/ 16 h 37"/>
                  <a:gd name="T38" fmla="*/ 46 w 46"/>
                  <a:gd name="T39" fmla="*/ 20 h 37"/>
                  <a:gd name="T40" fmla="*/ 46 w 46"/>
                  <a:gd name="T41" fmla="*/ 28 h 37"/>
                  <a:gd name="T42" fmla="*/ 39 w 46"/>
                  <a:gd name="T4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37">
                    <a:moveTo>
                      <a:pt x="39" y="37"/>
                    </a:moveTo>
                    <a:cubicBezTo>
                      <a:pt x="37" y="37"/>
                      <a:pt x="36" y="37"/>
                      <a:pt x="37" y="35"/>
                    </a:cubicBezTo>
                    <a:cubicBezTo>
                      <a:pt x="38" y="32"/>
                      <a:pt x="36" y="31"/>
                      <a:pt x="34" y="31"/>
                    </a:cubicBezTo>
                    <a:cubicBezTo>
                      <a:pt x="34" y="28"/>
                      <a:pt x="35" y="25"/>
                      <a:pt x="32" y="22"/>
                    </a:cubicBezTo>
                    <a:cubicBezTo>
                      <a:pt x="32" y="20"/>
                      <a:pt x="31" y="18"/>
                      <a:pt x="29" y="17"/>
                    </a:cubicBezTo>
                    <a:cubicBezTo>
                      <a:pt x="28" y="13"/>
                      <a:pt x="26" y="17"/>
                      <a:pt x="24" y="16"/>
                    </a:cubicBezTo>
                    <a:cubicBezTo>
                      <a:pt x="21" y="12"/>
                      <a:pt x="18" y="8"/>
                      <a:pt x="14" y="15"/>
                    </a:cubicBezTo>
                    <a:cubicBezTo>
                      <a:pt x="13" y="17"/>
                      <a:pt x="12" y="16"/>
                      <a:pt x="11" y="15"/>
                    </a:cubicBezTo>
                    <a:cubicBezTo>
                      <a:pt x="11" y="9"/>
                      <a:pt x="6" y="11"/>
                      <a:pt x="3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0" y="8"/>
                      <a:pt x="4" y="8"/>
                      <a:pt x="2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4"/>
                      <a:pt x="5" y="0"/>
                      <a:pt x="7" y="4"/>
                    </a:cubicBezTo>
                    <a:cubicBezTo>
                      <a:pt x="7" y="6"/>
                      <a:pt x="5" y="9"/>
                      <a:pt x="7" y="10"/>
                    </a:cubicBezTo>
                    <a:cubicBezTo>
                      <a:pt x="10" y="10"/>
                      <a:pt x="10" y="7"/>
                      <a:pt x="12" y="6"/>
                    </a:cubicBezTo>
                    <a:cubicBezTo>
                      <a:pt x="15" y="9"/>
                      <a:pt x="18" y="5"/>
                      <a:pt x="20" y="6"/>
                    </a:cubicBezTo>
                    <a:cubicBezTo>
                      <a:pt x="23" y="8"/>
                      <a:pt x="25" y="5"/>
                      <a:pt x="27" y="6"/>
                    </a:cubicBezTo>
                    <a:cubicBezTo>
                      <a:pt x="29" y="7"/>
                      <a:pt x="31" y="10"/>
                      <a:pt x="34" y="9"/>
                    </a:cubicBezTo>
                    <a:cubicBezTo>
                      <a:pt x="39" y="10"/>
                      <a:pt x="43" y="9"/>
                      <a:pt x="43" y="16"/>
                    </a:cubicBezTo>
                    <a:cubicBezTo>
                      <a:pt x="42" y="17"/>
                      <a:pt x="46" y="17"/>
                      <a:pt x="46" y="20"/>
                    </a:cubicBezTo>
                    <a:cubicBezTo>
                      <a:pt x="44" y="22"/>
                      <a:pt x="44" y="25"/>
                      <a:pt x="46" y="28"/>
                    </a:cubicBezTo>
                    <a:cubicBezTo>
                      <a:pt x="45" y="32"/>
                      <a:pt x="42" y="35"/>
                      <a:pt x="39" y="37"/>
                    </a:cubicBezTo>
                    <a:close/>
                  </a:path>
                </a:pathLst>
              </a:custGeom>
              <a:solidFill>
                <a:srgbClr val="FAC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291">
                <a:extLst>
                  <a:ext uri="{FF2B5EF4-FFF2-40B4-BE49-F238E27FC236}">
                    <a16:creationId xmlns:a16="http://schemas.microsoft.com/office/drawing/2014/main" id="{4C5BB6EF-ADDA-D2B6-BB05-78584FA9E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722"/>
                <a:ext cx="90" cy="82"/>
              </a:xfrm>
              <a:custGeom>
                <a:avLst/>
                <a:gdLst>
                  <a:gd name="T0" fmla="*/ 20 w 21"/>
                  <a:gd name="T1" fmla="*/ 9 h 19"/>
                  <a:gd name="T2" fmla="*/ 18 w 21"/>
                  <a:gd name="T3" fmla="*/ 15 h 19"/>
                  <a:gd name="T4" fmla="*/ 9 w 21"/>
                  <a:gd name="T5" fmla="*/ 19 h 19"/>
                  <a:gd name="T6" fmla="*/ 7 w 21"/>
                  <a:gd name="T7" fmla="*/ 14 h 19"/>
                  <a:gd name="T8" fmla="*/ 2 w 21"/>
                  <a:gd name="T9" fmla="*/ 8 h 19"/>
                  <a:gd name="T10" fmla="*/ 1 w 21"/>
                  <a:gd name="T11" fmla="*/ 5 h 19"/>
                  <a:gd name="T12" fmla="*/ 10 w 21"/>
                  <a:gd name="T13" fmla="*/ 0 h 19"/>
                  <a:gd name="T14" fmla="*/ 14 w 21"/>
                  <a:gd name="T15" fmla="*/ 4 h 19"/>
                  <a:gd name="T16" fmla="*/ 20 w 21"/>
                  <a:gd name="T1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20" y="9"/>
                    </a:moveTo>
                    <a:cubicBezTo>
                      <a:pt x="19" y="11"/>
                      <a:pt x="21" y="14"/>
                      <a:pt x="18" y="15"/>
                    </a:cubicBezTo>
                    <a:cubicBezTo>
                      <a:pt x="16" y="17"/>
                      <a:pt x="12" y="19"/>
                      <a:pt x="9" y="19"/>
                    </a:cubicBezTo>
                    <a:cubicBezTo>
                      <a:pt x="6" y="19"/>
                      <a:pt x="7" y="15"/>
                      <a:pt x="7" y="14"/>
                    </a:cubicBezTo>
                    <a:cubicBezTo>
                      <a:pt x="9" y="8"/>
                      <a:pt x="8" y="7"/>
                      <a:pt x="2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2" y="0"/>
                      <a:pt x="7" y="2"/>
                      <a:pt x="10" y="0"/>
                    </a:cubicBezTo>
                    <a:cubicBezTo>
                      <a:pt x="13" y="0"/>
                      <a:pt x="15" y="1"/>
                      <a:pt x="14" y="4"/>
                    </a:cubicBezTo>
                    <a:cubicBezTo>
                      <a:pt x="13" y="8"/>
                      <a:pt x="16" y="9"/>
                      <a:pt x="20" y="9"/>
                    </a:cubicBezTo>
                    <a:close/>
                  </a:path>
                </a:pathLst>
              </a:custGeom>
              <a:solidFill>
                <a:srgbClr val="FCE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292">
                <a:extLst>
                  <a:ext uri="{FF2B5EF4-FFF2-40B4-BE49-F238E27FC236}">
                    <a16:creationId xmlns:a16="http://schemas.microsoft.com/office/drawing/2014/main" id="{CC5F76E9-10AD-F02D-02AD-5BDB1627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679"/>
                <a:ext cx="90" cy="95"/>
              </a:xfrm>
              <a:custGeom>
                <a:avLst/>
                <a:gdLst>
                  <a:gd name="T0" fmla="*/ 12 w 21"/>
                  <a:gd name="T1" fmla="*/ 19 h 22"/>
                  <a:gd name="T2" fmla="*/ 5 w 21"/>
                  <a:gd name="T3" fmla="*/ 15 h 22"/>
                  <a:gd name="T4" fmla="*/ 2 w 21"/>
                  <a:gd name="T5" fmla="*/ 10 h 22"/>
                  <a:gd name="T6" fmla="*/ 0 w 21"/>
                  <a:gd name="T7" fmla="*/ 10 h 22"/>
                  <a:gd name="T8" fmla="*/ 6 w 21"/>
                  <a:gd name="T9" fmla="*/ 6 h 22"/>
                  <a:gd name="T10" fmla="*/ 15 w 21"/>
                  <a:gd name="T11" fmla="*/ 0 h 22"/>
                  <a:gd name="T12" fmla="*/ 19 w 21"/>
                  <a:gd name="T13" fmla="*/ 6 h 22"/>
                  <a:gd name="T14" fmla="*/ 18 w 21"/>
                  <a:gd name="T15" fmla="*/ 10 h 22"/>
                  <a:gd name="T16" fmla="*/ 12 w 21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2" y="19"/>
                    </a:moveTo>
                    <a:cubicBezTo>
                      <a:pt x="5" y="22"/>
                      <a:pt x="4" y="21"/>
                      <a:pt x="5" y="15"/>
                    </a:cubicBezTo>
                    <a:cubicBezTo>
                      <a:pt x="5" y="12"/>
                      <a:pt x="4" y="11"/>
                      <a:pt x="2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7"/>
                      <a:pt x="4" y="7"/>
                      <a:pt x="6" y="6"/>
                    </a:cubicBezTo>
                    <a:cubicBezTo>
                      <a:pt x="12" y="3"/>
                      <a:pt x="12" y="3"/>
                      <a:pt x="15" y="0"/>
                    </a:cubicBezTo>
                    <a:cubicBezTo>
                      <a:pt x="18" y="1"/>
                      <a:pt x="21" y="2"/>
                      <a:pt x="19" y="6"/>
                    </a:cubicBezTo>
                    <a:cubicBezTo>
                      <a:pt x="19" y="8"/>
                      <a:pt x="19" y="10"/>
                      <a:pt x="18" y="10"/>
                    </a:cubicBezTo>
                    <a:cubicBezTo>
                      <a:pt x="14" y="12"/>
                      <a:pt x="13" y="16"/>
                      <a:pt x="12" y="19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293">
                <a:extLst>
                  <a:ext uri="{FF2B5EF4-FFF2-40B4-BE49-F238E27FC236}">
                    <a16:creationId xmlns:a16="http://schemas.microsoft.com/office/drawing/2014/main" id="{AD081144-61F9-10B9-0192-CAE48DB11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1666"/>
                <a:ext cx="81" cy="56"/>
              </a:xfrm>
              <a:custGeom>
                <a:avLst/>
                <a:gdLst>
                  <a:gd name="T0" fmla="*/ 19 w 19"/>
                  <a:gd name="T1" fmla="*/ 3 h 13"/>
                  <a:gd name="T2" fmla="*/ 18 w 19"/>
                  <a:gd name="T3" fmla="*/ 8 h 13"/>
                  <a:gd name="T4" fmla="*/ 13 w 19"/>
                  <a:gd name="T5" fmla="*/ 10 h 13"/>
                  <a:gd name="T6" fmla="*/ 11 w 19"/>
                  <a:gd name="T7" fmla="*/ 10 h 13"/>
                  <a:gd name="T8" fmla="*/ 4 w 19"/>
                  <a:gd name="T9" fmla="*/ 13 h 13"/>
                  <a:gd name="T10" fmla="*/ 3 w 19"/>
                  <a:gd name="T11" fmla="*/ 9 h 13"/>
                  <a:gd name="T12" fmla="*/ 14 w 19"/>
                  <a:gd name="T13" fmla="*/ 3 h 13"/>
                  <a:gd name="T14" fmla="*/ 19 w 19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9" y="3"/>
                    </a:moveTo>
                    <a:cubicBezTo>
                      <a:pt x="19" y="4"/>
                      <a:pt x="18" y="6"/>
                      <a:pt x="18" y="8"/>
                    </a:cubicBezTo>
                    <a:cubicBezTo>
                      <a:pt x="17" y="13"/>
                      <a:pt x="17" y="13"/>
                      <a:pt x="13" y="10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9" y="13"/>
                      <a:pt x="5" y="11"/>
                      <a:pt x="4" y="13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7" y="7"/>
                      <a:pt x="10" y="4"/>
                      <a:pt x="14" y="3"/>
                    </a:cubicBezTo>
                    <a:cubicBezTo>
                      <a:pt x="16" y="1"/>
                      <a:pt x="18" y="0"/>
                      <a:pt x="19" y="3"/>
                    </a:cubicBezTo>
                    <a:close/>
                  </a:path>
                </a:pathLst>
              </a:custGeom>
              <a:solidFill>
                <a:srgbClr val="F08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294">
                <a:extLst>
                  <a:ext uri="{FF2B5EF4-FFF2-40B4-BE49-F238E27FC236}">
                    <a16:creationId xmlns:a16="http://schemas.microsoft.com/office/drawing/2014/main" id="{4A7FCEED-81CC-2ABF-F9AA-9951A296B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653"/>
                <a:ext cx="30" cy="56"/>
              </a:xfrm>
              <a:custGeom>
                <a:avLst/>
                <a:gdLst>
                  <a:gd name="T0" fmla="*/ 5 w 7"/>
                  <a:gd name="T1" fmla="*/ 13 h 13"/>
                  <a:gd name="T2" fmla="*/ 0 w 7"/>
                  <a:gd name="T3" fmla="*/ 2 h 13"/>
                  <a:gd name="T4" fmla="*/ 1 w 7"/>
                  <a:gd name="T5" fmla="*/ 0 h 13"/>
                  <a:gd name="T6" fmla="*/ 4 w 7"/>
                  <a:gd name="T7" fmla="*/ 1 h 13"/>
                  <a:gd name="T8" fmla="*/ 5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5" y="13"/>
                    </a:moveTo>
                    <a:cubicBezTo>
                      <a:pt x="1" y="10"/>
                      <a:pt x="5" y="4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7" y="5"/>
                      <a:pt x="5" y="9"/>
                      <a:pt x="5" y="13"/>
                    </a:cubicBezTo>
                    <a:close/>
                  </a:path>
                </a:pathLst>
              </a:custGeom>
              <a:solidFill>
                <a:srgbClr val="FDE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295">
                <a:extLst>
                  <a:ext uri="{FF2B5EF4-FFF2-40B4-BE49-F238E27FC236}">
                    <a16:creationId xmlns:a16="http://schemas.microsoft.com/office/drawing/2014/main" id="{B8A013C2-E4DB-A456-5E37-EC3B1FA8A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623"/>
                <a:ext cx="55" cy="30"/>
              </a:xfrm>
              <a:custGeom>
                <a:avLst/>
                <a:gdLst>
                  <a:gd name="T0" fmla="*/ 12 w 13"/>
                  <a:gd name="T1" fmla="*/ 3 h 7"/>
                  <a:gd name="T2" fmla="*/ 10 w 13"/>
                  <a:gd name="T3" fmla="*/ 7 h 7"/>
                  <a:gd name="T4" fmla="*/ 6 w 13"/>
                  <a:gd name="T5" fmla="*/ 6 h 7"/>
                  <a:gd name="T6" fmla="*/ 3 w 13"/>
                  <a:gd name="T7" fmla="*/ 2 h 7"/>
                  <a:gd name="T8" fmla="*/ 4 w 13"/>
                  <a:gd name="T9" fmla="*/ 2 h 7"/>
                  <a:gd name="T10" fmla="*/ 12 w 13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3"/>
                    </a:moveTo>
                    <a:cubicBezTo>
                      <a:pt x="13" y="6"/>
                      <a:pt x="11" y="6"/>
                      <a:pt x="10" y="7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0" y="7"/>
                      <a:pt x="1" y="5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6" y="3"/>
                      <a:pt x="10" y="0"/>
                      <a:pt x="12" y="3"/>
                    </a:cubicBezTo>
                    <a:close/>
                  </a:path>
                </a:pathLst>
              </a:custGeom>
              <a:solidFill>
                <a:srgbClr val="FAD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296">
                <a:extLst>
                  <a:ext uri="{FF2B5EF4-FFF2-40B4-BE49-F238E27FC236}">
                    <a16:creationId xmlns:a16="http://schemas.microsoft.com/office/drawing/2014/main" id="{D713B7BD-3746-0342-6893-59EA72093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1408"/>
                <a:ext cx="68" cy="99"/>
              </a:xfrm>
              <a:custGeom>
                <a:avLst/>
                <a:gdLst>
                  <a:gd name="T0" fmla="*/ 9 w 16"/>
                  <a:gd name="T1" fmla="*/ 0 h 23"/>
                  <a:gd name="T2" fmla="*/ 16 w 16"/>
                  <a:gd name="T3" fmla="*/ 10 h 23"/>
                  <a:gd name="T4" fmla="*/ 8 w 16"/>
                  <a:gd name="T5" fmla="*/ 20 h 23"/>
                  <a:gd name="T6" fmla="*/ 0 w 16"/>
                  <a:gd name="T7" fmla="*/ 15 h 23"/>
                  <a:gd name="T8" fmla="*/ 6 w 16"/>
                  <a:gd name="T9" fmla="*/ 13 h 23"/>
                  <a:gd name="T10" fmla="*/ 6 w 16"/>
                  <a:gd name="T11" fmla="*/ 10 h 23"/>
                  <a:gd name="T12" fmla="*/ 9 w 1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3">
                    <a:moveTo>
                      <a:pt x="9" y="0"/>
                    </a:moveTo>
                    <a:cubicBezTo>
                      <a:pt x="10" y="5"/>
                      <a:pt x="13" y="7"/>
                      <a:pt x="16" y="10"/>
                    </a:cubicBezTo>
                    <a:cubicBezTo>
                      <a:pt x="15" y="15"/>
                      <a:pt x="11" y="18"/>
                      <a:pt x="8" y="20"/>
                    </a:cubicBezTo>
                    <a:cubicBezTo>
                      <a:pt x="4" y="23"/>
                      <a:pt x="2" y="19"/>
                      <a:pt x="0" y="15"/>
                    </a:cubicBezTo>
                    <a:cubicBezTo>
                      <a:pt x="2" y="13"/>
                      <a:pt x="6" y="17"/>
                      <a:pt x="6" y="13"/>
                    </a:cubicBezTo>
                    <a:cubicBezTo>
                      <a:pt x="5" y="12"/>
                      <a:pt x="5" y="11"/>
                      <a:pt x="6" y="10"/>
                    </a:cubicBezTo>
                    <a:cubicBezTo>
                      <a:pt x="5" y="6"/>
                      <a:pt x="8" y="3"/>
                      <a:pt x="9" y="0"/>
                    </a:cubicBezTo>
                    <a:close/>
                  </a:path>
                </a:pathLst>
              </a:custGeom>
              <a:solidFill>
                <a:srgbClr val="F6B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297">
                <a:extLst>
                  <a:ext uri="{FF2B5EF4-FFF2-40B4-BE49-F238E27FC236}">
                    <a16:creationId xmlns:a16="http://schemas.microsoft.com/office/drawing/2014/main" id="{B9744BF4-9D0D-39BE-FB54-433039A67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1412"/>
                <a:ext cx="30" cy="52"/>
              </a:xfrm>
              <a:custGeom>
                <a:avLst/>
                <a:gdLst>
                  <a:gd name="T0" fmla="*/ 7 w 7"/>
                  <a:gd name="T1" fmla="*/ 9 h 12"/>
                  <a:gd name="T2" fmla="*/ 7 w 7"/>
                  <a:gd name="T3" fmla="*/ 12 h 12"/>
                  <a:gd name="T4" fmla="*/ 2 w 7"/>
                  <a:gd name="T5" fmla="*/ 1 h 12"/>
                  <a:gd name="T6" fmla="*/ 4 w 7"/>
                  <a:gd name="T7" fmla="*/ 1 h 12"/>
                  <a:gd name="T8" fmla="*/ 5 w 7"/>
                  <a:gd name="T9" fmla="*/ 3 h 12"/>
                  <a:gd name="T10" fmla="*/ 7 w 7"/>
                  <a:gd name="T1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7" y="9"/>
                    </a:moveTo>
                    <a:cubicBezTo>
                      <a:pt x="7" y="10"/>
                      <a:pt x="7" y="11"/>
                      <a:pt x="7" y="12"/>
                    </a:cubicBezTo>
                    <a:cubicBezTo>
                      <a:pt x="3" y="11"/>
                      <a:pt x="0" y="4"/>
                      <a:pt x="2" y="1"/>
                    </a:cubicBezTo>
                    <a:cubicBezTo>
                      <a:pt x="3" y="1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6" y="5"/>
                      <a:pt x="5" y="7"/>
                      <a:pt x="7" y="9"/>
                    </a:cubicBezTo>
                    <a:close/>
                  </a:path>
                </a:pathLst>
              </a:custGeom>
              <a:solidFill>
                <a:srgbClr val="FBE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298">
                <a:extLst>
                  <a:ext uri="{FF2B5EF4-FFF2-40B4-BE49-F238E27FC236}">
                    <a16:creationId xmlns:a16="http://schemas.microsoft.com/office/drawing/2014/main" id="{7527F59A-CFF8-2D71-0E89-950C2B141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408"/>
                <a:ext cx="102" cy="168"/>
              </a:xfrm>
              <a:custGeom>
                <a:avLst/>
                <a:gdLst>
                  <a:gd name="T0" fmla="*/ 2 w 24"/>
                  <a:gd name="T1" fmla="*/ 4 h 39"/>
                  <a:gd name="T2" fmla="*/ 11 w 24"/>
                  <a:gd name="T3" fmla="*/ 1 h 39"/>
                  <a:gd name="T4" fmla="*/ 13 w 24"/>
                  <a:gd name="T5" fmla="*/ 4 h 39"/>
                  <a:gd name="T6" fmla="*/ 14 w 24"/>
                  <a:gd name="T7" fmla="*/ 6 h 39"/>
                  <a:gd name="T8" fmla="*/ 13 w 24"/>
                  <a:gd name="T9" fmla="*/ 10 h 39"/>
                  <a:gd name="T10" fmla="*/ 9 w 24"/>
                  <a:gd name="T11" fmla="*/ 20 h 39"/>
                  <a:gd name="T12" fmla="*/ 19 w 24"/>
                  <a:gd name="T13" fmla="*/ 18 h 39"/>
                  <a:gd name="T14" fmla="*/ 21 w 24"/>
                  <a:gd name="T15" fmla="*/ 20 h 39"/>
                  <a:gd name="T16" fmla="*/ 22 w 24"/>
                  <a:gd name="T17" fmla="*/ 33 h 39"/>
                  <a:gd name="T18" fmla="*/ 14 w 24"/>
                  <a:gd name="T19" fmla="*/ 36 h 39"/>
                  <a:gd name="T20" fmla="*/ 4 w 24"/>
                  <a:gd name="T21" fmla="*/ 26 h 39"/>
                  <a:gd name="T22" fmla="*/ 0 w 24"/>
                  <a:gd name="T23" fmla="*/ 22 h 39"/>
                  <a:gd name="T24" fmla="*/ 2 w 24"/>
                  <a:gd name="T25" fmla="*/ 10 h 39"/>
                  <a:gd name="T26" fmla="*/ 2 w 24"/>
                  <a:gd name="T27" fmla="*/ 8 h 39"/>
                  <a:gd name="T28" fmla="*/ 2 w 24"/>
                  <a:gd name="T29" fmla="*/ 5 h 39"/>
                  <a:gd name="T30" fmla="*/ 2 w 24"/>
                  <a:gd name="T31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9">
                    <a:moveTo>
                      <a:pt x="2" y="4"/>
                    </a:moveTo>
                    <a:cubicBezTo>
                      <a:pt x="5" y="3"/>
                      <a:pt x="8" y="0"/>
                      <a:pt x="11" y="1"/>
                    </a:cubicBezTo>
                    <a:cubicBezTo>
                      <a:pt x="11" y="3"/>
                      <a:pt x="11" y="4"/>
                      <a:pt x="13" y="4"/>
                    </a:cubicBezTo>
                    <a:cubicBezTo>
                      <a:pt x="13" y="5"/>
                      <a:pt x="13" y="5"/>
                      <a:pt x="14" y="6"/>
                    </a:cubicBezTo>
                    <a:cubicBezTo>
                      <a:pt x="14" y="7"/>
                      <a:pt x="13" y="8"/>
                      <a:pt x="13" y="10"/>
                    </a:cubicBezTo>
                    <a:cubicBezTo>
                      <a:pt x="13" y="13"/>
                      <a:pt x="12" y="16"/>
                      <a:pt x="9" y="20"/>
                    </a:cubicBezTo>
                    <a:cubicBezTo>
                      <a:pt x="13" y="17"/>
                      <a:pt x="16" y="18"/>
                      <a:pt x="19" y="18"/>
                    </a:cubicBezTo>
                    <a:cubicBezTo>
                      <a:pt x="20" y="18"/>
                      <a:pt x="20" y="19"/>
                      <a:pt x="21" y="20"/>
                    </a:cubicBezTo>
                    <a:cubicBezTo>
                      <a:pt x="22" y="24"/>
                      <a:pt x="24" y="28"/>
                      <a:pt x="22" y="33"/>
                    </a:cubicBezTo>
                    <a:cubicBezTo>
                      <a:pt x="20" y="37"/>
                      <a:pt x="18" y="39"/>
                      <a:pt x="14" y="36"/>
                    </a:cubicBezTo>
                    <a:cubicBezTo>
                      <a:pt x="10" y="33"/>
                      <a:pt x="5" y="32"/>
                      <a:pt x="4" y="26"/>
                    </a:cubicBezTo>
                    <a:cubicBezTo>
                      <a:pt x="4" y="24"/>
                      <a:pt x="1" y="24"/>
                      <a:pt x="0" y="22"/>
                    </a:cubicBezTo>
                    <a:cubicBezTo>
                      <a:pt x="2" y="19"/>
                      <a:pt x="3" y="15"/>
                      <a:pt x="2" y="10"/>
                    </a:cubicBezTo>
                    <a:cubicBezTo>
                      <a:pt x="1" y="10"/>
                      <a:pt x="2" y="9"/>
                      <a:pt x="2" y="8"/>
                    </a:cubicBezTo>
                    <a:cubicBezTo>
                      <a:pt x="2" y="7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F39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299">
                <a:extLst>
                  <a:ext uri="{FF2B5EF4-FFF2-40B4-BE49-F238E27FC236}">
                    <a16:creationId xmlns:a16="http://schemas.microsoft.com/office/drawing/2014/main" id="{3EBF50F8-5996-8EC2-EDFC-279910D7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485"/>
                <a:ext cx="124" cy="117"/>
              </a:xfrm>
              <a:custGeom>
                <a:avLst/>
                <a:gdLst>
                  <a:gd name="T0" fmla="*/ 1 w 29"/>
                  <a:gd name="T1" fmla="*/ 4 h 27"/>
                  <a:gd name="T2" fmla="*/ 8 w 29"/>
                  <a:gd name="T3" fmla="*/ 10 h 27"/>
                  <a:gd name="T4" fmla="*/ 18 w 29"/>
                  <a:gd name="T5" fmla="*/ 18 h 27"/>
                  <a:gd name="T6" fmla="*/ 22 w 29"/>
                  <a:gd name="T7" fmla="*/ 15 h 27"/>
                  <a:gd name="T8" fmla="*/ 20 w 29"/>
                  <a:gd name="T9" fmla="*/ 5 h 27"/>
                  <a:gd name="T10" fmla="*/ 21 w 29"/>
                  <a:gd name="T11" fmla="*/ 2 h 27"/>
                  <a:gd name="T12" fmla="*/ 24 w 29"/>
                  <a:gd name="T13" fmla="*/ 0 h 27"/>
                  <a:gd name="T14" fmla="*/ 26 w 29"/>
                  <a:gd name="T15" fmla="*/ 1 h 27"/>
                  <a:gd name="T16" fmla="*/ 27 w 29"/>
                  <a:gd name="T17" fmla="*/ 13 h 27"/>
                  <a:gd name="T18" fmla="*/ 26 w 29"/>
                  <a:gd name="T19" fmla="*/ 19 h 27"/>
                  <a:gd name="T20" fmla="*/ 25 w 29"/>
                  <a:gd name="T21" fmla="*/ 23 h 27"/>
                  <a:gd name="T22" fmla="*/ 21 w 29"/>
                  <a:gd name="T23" fmla="*/ 25 h 27"/>
                  <a:gd name="T24" fmla="*/ 16 w 29"/>
                  <a:gd name="T25" fmla="*/ 26 h 27"/>
                  <a:gd name="T26" fmla="*/ 10 w 29"/>
                  <a:gd name="T27" fmla="*/ 24 h 27"/>
                  <a:gd name="T28" fmla="*/ 4 w 29"/>
                  <a:gd name="T29" fmla="*/ 23 h 27"/>
                  <a:gd name="T30" fmla="*/ 3 w 29"/>
                  <a:gd name="T31" fmla="*/ 22 h 27"/>
                  <a:gd name="T32" fmla="*/ 3 w 29"/>
                  <a:gd name="T33" fmla="*/ 17 h 27"/>
                  <a:gd name="T34" fmla="*/ 2 w 29"/>
                  <a:gd name="T35" fmla="*/ 8 h 27"/>
                  <a:gd name="T36" fmla="*/ 1 w 29"/>
                  <a:gd name="T37" fmla="*/ 6 h 27"/>
                  <a:gd name="T38" fmla="*/ 1 w 29"/>
                  <a:gd name="T3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7">
                    <a:moveTo>
                      <a:pt x="1" y="4"/>
                    </a:moveTo>
                    <a:cubicBezTo>
                      <a:pt x="4" y="5"/>
                      <a:pt x="7" y="4"/>
                      <a:pt x="8" y="10"/>
                    </a:cubicBezTo>
                    <a:cubicBezTo>
                      <a:pt x="8" y="13"/>
                      <a:pt x="14" y="16"/>
                      <a:pt x="18" y="18"/>
                    </a:cubicBezTo>
                    <a:cubicBezTo>
                      <a:pt x="20" y="19"/>
                      <a:pt x="22" y="17"/>
                      <a:pt x="22" y="15"/>
                    </a:cubicBezTo>
                    <a:cubicBezTo>
                      <a:pt x="22" y="12"/>
                      <a:pt x="24" y="8"/>
                      <a:pt x="20" y="5"/>
                    </a:cubicBezTo>
                    <a:cubicBezTo>
                      <a:pt x="19" y="4"/>
                      <a:pt x="20" y="3"/>
                      <a:pt x="21" y="2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8" y="5"/>
                      <a:pt x="29" y="9"/>
                      <a:pt x="27" y="13"/>
                    </a:cubicBezTo>
                    <a:cubicBezTo>
                      <a:pt x="26" y="15"/>
                      <a:pt x="26" y="17"/>
                      <a:pt x="26" y="19"/>
                    </a:cubicBezTo>
                    <a:cubicBezTo>
                      <a:pt x="26" y="21"/>
                      <a:pt x="26" y="22"/>
                      <a:pt x="25" y="23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0" y="24"/>
                      <a:pt x="18" y="25"/>
                      <a:pt x="16" y="26"/>
                    </a:cubicBezTo>
                    <a:cubicBezTo>
                      <a:pt x="14" y="27"/>
                      <a:pt x="11" y="26"/>
                      <a:pt x="10" y="24"/>
                    </a:cubicBezTo>
                    <a:cubicBezTo>
                      <a:pt x="8" y="21"/>
                      <a:pt x="6" y="22"/>
                      <a:pt x="4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1" y="20"/>
                      <a:pt x="1" y="18"/>
                      <a:pt x="3" y="17"/>
                    </a:cubicBezTo>
                    <a:cubicBezTo>
                      <a:pt x="5" y="13"/>
                      <a:pt x="5" y="12"/>
                      <a:pt x="2" y="8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F9C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300">
                <a:extLst>
                  <a:ext uri="{FF2B5EF4-FFF2-40B4-BE49-F238E27FC236}">
                    <a16:creationId xmlns:a16="http://schemas.microsoft.com/office/drawing/2014/main" id="{587C9A3C-1C24-A171-CA18-C79677ED2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511"/>
                <a:ext cx="94" cy="99"/>
              </a:xfrm>
              <a:custGeom>
                <a:avLst/>
                <a:gdLst>
                  <a:gd name="T0" fmla="*/ 13 w 22"/>
                  <a:gd name="T1" fmla="*/ 0 h 23"/>
                  <a:gd name="T2" fmla="*/ 17 w 22"/>
                  <a:gd name="T3" fmla="*/ 5 h 23"/>
                  <a:gd name="T4" fmla="*/ 22 w 22"/>
                  <a:gd name="T5" fmla="*/ 11 h 23"/>
                  <a:gd name="T6" fmla="*/ 15 w 22"/>
                  <a:gd name="T7" fmla="*/ 16 h 23"/>
                  <a:gd name="T8" fmla="*/ 13 w 22"/>
                  <a:gd name="T9" fmla="*/ 18 h 23"/>
                  <a:gd name="T10" fmla="*/ 4 w 22"/>
                  <a:gd name="T11" fmla="*/ 21 h 23"/>
                  <a:gd name="T12" fmla="*/ 1 w 22"/>
                  <a:gd name="T13" fmla="*/ 21 h 23"/>
                  <a:gd name="T14" fmla="*/ 3 w 22"/>
                  <a:gd name="T15" fmla="*/ 14 h 23"/>
                  <a:gd name="T16" fmla="*/ 13 w 22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3">
                    <a:moveTo>
                      <a:pt x="13" y="0"/>
                    </a:moveTo>
                    <a:cubicBezTo>
                      <a:pt x="15" y="1"/>
                      <a:pt x="18" y="1"/>
                      <a:pt x="17" y="5"/>
                    </a:cubicBezTo>
                    <a:cubicBezTo>
                      <a:pt x="17" y="9"/>
                      <a:pt x="22" y="7"/>
                      <a:pt x="22" y="11"/>
                    </a:cubicBezTo>
                    <a:cubicBezTo>
                      <a:pt x="19" y="11"/>
                      <a:pt x="13" y="9"/>
                      <a:pt x="15" y="16"/>
                    </a:cubicBezTo>
                    <a:cubicBezTo>
                      <a:pt x="15" y="17"/>
                      <a:pt x="14" y="18"/>
                      <a:pt x="13" y="18"/>
                    </a:cubicBezTo>
                    <a:cubicBezTo>
                      <a:pt x="10" y="20"/>
                      <a:pt x="7" y="19"/>
                      <a:pt x="4" y="21"/>
                    </a:cubicBezTo>
                    <a:cubicBezTo>
                      <a:pt x="3" y="21"/>
                      <a:pt x="2" y="23"/>
                      <a:pt x="1" y="21"/>
                    </a:cubicBezTo>
                    <a:cubicBezTo>
                      <a:pt x="0" y="18"/>
                      <a:pt x="1" y="16"/>
                      <a:pt x="3" y="14"/>
                    </a:cubicBezTo>
                    <a:cubicBezTo>
                      <a:pt x="6" y="9"/>
                      <a:pt x="7" y="3"/>
                      <a:pt x="13" y="0"/>
                    </a:cubicBezTo>
                    <a:close/>
                  </a:path>
                </a:pathLst>
              </a:custGeom>
              <a:solidFill>
                <a:srgbClr val="F9F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 301">
                <a:extLst>
                  <a:ext uri="{FF2B5EF4-FFF2-40B4-BE49-F238E27FC236}">
                    <a16:creationId xmlns:a16="http://schemas.microsoft.com/office/drawing/2014/main" id="{B9A2C180-4211-DD8C-B891-EB65A7A9A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403"/>
                <a:ext cx="65" cy="100"/>
              </a:xfrm>
              <a:custGeom>
                <a:avLst/>
                <a:gdLst>
                  <a:gd name="T0" fmla="*/ 15 w 15"/>
                  <a:gd name="T1" fmla="*/ 9 h 23"/>
                  <a:gd name="T2" fmla="*/ 14 w 15"/>
                  <a:gd name="T3" fmla="*/ 11 h 23"/>
                  <a:gd name="T4" fmla="*/ 11 w 15"/>
                  <a:gd name="T5" fmla="*/ 12 h 23"/>
                  <a:gd name="T6" fmla="*/ 6 w 15"/>
                  <a:gd name="T7" fmla="*/ 13 h 23"/>
                  <a:gd name="T8" fmla="*/ 3 w 15"/>
                  <a:gd name="T9" fmla="*/ 14 h 23"/>
                  <a:gd name="T10" fmla="*/ 3 w 15"/>
                  <a:gd name="T11" fmla="*/ 16 h 23"/>
                  <a:gd name="T12" fmla="*/ 2 w 15"/>
                  <a:gd name="T13" fmla="*/ 23 h 23"/>
                  <a:gd name="T14" fmla="*/ 2 w 15"/>
                  <a:gd name="T15" fmla="*/ 17 h 23"/>
                  <a:gd name="T16" fmla="*/ 2 w 15"/>
                  <a:gd name="T17" fmla="*/ 12 h 23"/>
                  <a:gd name="T18" fmla="*/ 3 w 15"/>
                  <a:gd name="T19" fmla="*/ 6 h 23"/>
                  <a:gd name="T20" fmla="*/ 7 w 15"/>
                  <a:gd name="T21" fmla="*/ 2 h 23"/>
                  <a:gd name="T22" fmla="*/ 10 w 15"/>
                  <a:gd name="T23" fmla="*/ 2 h 23"/>
                  <a:gd name="T24" fmla="*/ 14 w 15"/>
                  <a:gd name="T25" fmla="*/ 5 h 23"/>
                  <a:gd name="T26" fmla="*/ 14 w 15"/>
                  <a:gd name="T27" fmla="*/ 6 h 23"/>
                  <a:gd name="T28" fmla="*/ 15 w 15"/>
                  <a:gd name="T2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5" y="9"/>
                    </a:moveTo>
                    <a:cubicBezTo>
                      <a:pt x="15" y="10"/>
                      <a:pt x="14" y="11"/>
                      <a:pt x="14" y="11"/>
                    </a:cubicBezTo>
                    <a:cubicBezTo>
                      <a:pt x="13" y="11"/>
                      <a:pt x="11" y="10"/>
                      <a:pt x="11" y="12"/>
                    </a:cubicBezTo>
                    <a:cubicBezTo>
                      <a:pt x="10" y="15"/>
                      <a:pt x="8" y="15"/>
                      <a:pt x="6" y="13"/>
                    </a:cubicBezTo>
                    <a:cubicBezTo>
                      <a:pt x="5" y="13"/>
                      <a:pt x="4" y="13"/>
                      <a:pt x="3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5" y="19"/>
                      <a:pt x="5" y="22"/>
                      <a:pt x="2" y="23"/>
                    </a:cubicBezTo>
                    <a:cubicBezTo>
                      <a:pt x="2" y="21"/>
                      <a:pt x="4" y="19"/>
                      <a:pt x="2" y="17"/>
                    </a:cubicBezTo>
                    <a:cubicBezTo>
                      <a:pt x="0" y="16"/>
                      <a:pt x="1" y="14"/>
                      <a:pt x="2" y="12"/>
                    </a:cubicBezTo>
                    <a:cubicBezTo>
                      <a:pt x="4" y="10"/>
                      <a:pt x="5" y="9"/>
                      <a:pt x="3" y="6"/>
                    </a:cubicBezTo>
                    <a:cubicBezTo>
                      <a:pt x="2" y="4"/>
                      <a:pt x="6" y="4"/>
                      <a:pt x="7" y="2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2" y="3"/>
                      <a:pt x="13" y="4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2" y="8"/>
                      <a:pt x="15" y="8"/>
                      <a:pt x="15" y="9"/>
                    </a:cubicBezTo>
                    <a:close/>
                  </a:path>
                </a:pathLst>
              </a:custGeom>
              <a:solidFill>
                <a:srgbClr val="F5A1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 302">
                <a:extLst>
                  <a:ext uri="{FF2B5EF4-FFF2-40B4-BE49-F238E27FC236}">
                    <a16:creationId xmlns:a16="http://schemas.microsoft.com/office/drawing/2014/main" id="{D993C58C-88E3-9982-7A84-86E1EF49D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369"/>
                <a:ext cx="47" cy="52"/>
              </a:xfrm>
              <a:custGeom>
                <a:avLst/>
                <a:gdLst>
                  <a:gd name="T0" fmla="*/ 8 w 11"/>
                  <a:gd name="T1" fmla="*/ 11 h 12"/>
                  <a:gd name="T2" fmla="*/ 0 w 11"/>
                  <a:gd name="T3" fmla="*/ 4 h 12"/>
                  <a:gd name="T4" fmla="*/ 11 w 11"/>
                  <a:gd name="T5" fmla="*/ 5 h 12"/>
                  <a:gd name="T6" fmla="*/ 11 w 11"/>
                  <a:gd name="T7" fmla="*/ 9 h 12"/>
                  <a:gd name="T8" fmla="*/ 8 w 11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9"/>
                      <a:pt x="3" y="6"/>
                      <a:pt x="0" y="4"/>
                    </a:cubicBezTo>
                    <a:cubicBezTo>
                      <a:pt x="4" y="0"/>
                      <a:pt x="8" y="3"/>
                      <a:pt x="11" y="5"/>
                    </a:cubicBezTo>
                    <a:cubicBezTo>
                      <a:pt x="11" y="6"/>
                      <a:pt x="11" y="8"/>
                      <a:pt x="11" y="9"/>
                    </a:cubicBezTo>
                    <a:cubicBezTo>
                      <a:pt x="11" y="11"/>
                      <a:pt x="10" y="12"/>
                      <a:pt x="8" y="11"/>
                    </a:cubicBezTo>
                    <a:close/>
                  </a:path>
                </a:pathLst>
              </a:custGeom>
              <a:solidFill>
                <a:srgbClr val="F9B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 303">
                <a:extLst>
                  <a:ext uri="{FF2B5EF4-FFF2-40B4-BE49-F238E27FC236}">
                    <a16:creationId xmlns:a16="http://schemas.microsoft.com/office/drawing/2014/main" id="{3ACF98B9-35DE-5F28-CA69-C299C849A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309"/>
                <a:ext cx="21" cy="47"/>
              </a:xfrm>
              <a:custGeom>
                <a:avLst/>
                <a:gdLst>
                  <a:gd name="T0" fmla="*/ 2 w 5"/>
                  <a:gd name="T1" fmla="*/ 11 h 11"/>
                  <a:gd name="T2" fmla="*/ 5 w 5"/>
                  <a:gd name="T3" fmla="*/ 0 h 11"/>
                  <a:gd name="T4" fmla="*/ 2 w 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2" y="11"/>
                    </a:moveTo>
                    <a:cubicBezTo>
                      <a:pt x="3" y="7"/>
                      <a:pt x="0" y="3"/>
                      <a:pt x="5" y="0"/>
                    </a:cubicBezTo>
                    <a:cubicBezTo>
                      <a:pt x="3" y="4"/>
                      <a:pt x="4" y="8"/>
                      <a:pt x="2" y="11"/>
                    </a:cubicBezTo>
                    <a:close/>
                  </a:path>
                </a:pathLst>
              </a:custGeom>
              <a:solidFill>
                <a:srgbClr val="F9B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 304">
                <a:extLst>
                  <a:ext uri="{FF2B5EF4-FFF2-40B4-BE49-F238E27FC236}">
                    <a16:creationId xmlns:a16="http://schemas.microsoft.com/office/drawing/2014/main" id="{0252FA2E-B287-9E7B-AD97-B81C5F025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1580"/>
                <a:ext cx="77" cy="73"/>
              </a:xfrm>
              <a:custGeom>
                <a:avLst/>
                <a:gdLst>
                  <a:gd name="T0" fmla="*/ 11 w 18"/>
                  <a:gd name="T1" fmla="*/ 1 h 17"/>
                  <a:gd name="T2" fmla="*/ 13 w 18"/>
                  <a:gd name="T3" fmla="*/ 0 h 17"/>
                  <a:gd name="T4" fmla="*/ 14 w 18"/>
                  <a:gd name="T5" fmla="*/ 0 h 17"/>
                  <a:gd name="T6" fmla="*/ 17 w 18"/>
                  <a:gd name="T7" fmla="*/ 6 h 17"/>
                  <a:gd name="T8" fmla="*/ 12 w 18"/>
                  <a:gd name="T9" fmla="*/ 13 h 17"/>
                  <a:gd name="T10" fmla="*/ 12 w 18"/>
                  <a:gd name="T11" fmla="*/ 13 h 17"/>
                  <a:gd name="T12" fmla="*/ 7 w 18"/>
                  <a:gd name="T13" fmla="*/ 16 h 17"/>
                  <a:gd name="T14" fmla="*/ 3 w 18"/>
                  <a:gd name="T15" fmla="*/ 13 h 17"/>
                  <a:gd name="T16" fmla="*/ 3 w 18"/>
                  <a:gd name="T17" fmla="*/ 10 h 17"/>
                  <a:gd name="T18" fmla="*/ 2 w 18"/>
                  <a:gd name="T19" fmla="*/ 6 h 17"/>
                  <a:gd name="T20" fmla="*/ 11 w 18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1" y="1"/>
                    </a:moveTo>
                    <a:cubicBezTo>
                      <a:pt x="11" y="1"/>
                      <a:pt x="12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6" y="2"/>
                      <a:pt x="18" y="3"/>
                      <a:pt x="17" y="6"/>
                    </a:cubicBezTo>
                    <a:cubicBezTo>
                      <a:pt x="13" y="6"/>
                      <a:pt x="12" y="9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3" y="17"/>
                      <a:pt x="3" y="15"/>
                      <a:pt x="3" y="13"/>
                    </a:cubicBezTo>
                    <a:cubicBezTo>
                      <a:pt x="5" y="12"/>
                      <a:pt x="7" y="10"/>
                      <a:pt x="3" y="10"/>
                    </a:cubicBezTo>
                    <a:cubicBezTo>
                      <a:pt x="0" y="9"/>
                      <a:pt x="2" y="7"/>
                      <a:pt x="2" y="6"/>
                    </a:cubicBezTo>
                    <a:cubicBezTo>
                      <a:pt x="4" y="2"/>
                      <a:pt x="8" y="4"/>
                      <a:pt x="11" y="1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 305">
                <a:extLst>
                  <a:ext uri="{FF2B5EF4-FFF2-40B4-BE49-F238E27FC236}">
                    <a16:creationId xmlns:a16="http://schemas.microsoft.com/office/drawing/2014/main" id="{FA1BEE98-881A-0DA4-8D1F-08D4360FA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1606"/>
                <a:ext cx="34" cy="47"/>
              </a:xfrm>
              <a:custGeom>
                <a:avLst/>
                <a:gdLst>
                  <a:gd name="T0" fmla="*/ 8 w 8"/>
                  <a:gd name="T1" fmla="*/ 7 h 11"/>
                  <a:gd name="T2" fmla="*/ 0 w 8"/>
                  <a:gd name="T3" fmla="*/ 6 h 11"/>
                  <a:gd name="T4" fmla="*/ 2 w 8"/>
                  <a:gd name="T5" fmla="*/ 4 h 11"/>
                  <a:gd name="T6" fmla="*/ 5 w 8"/>
                  <a:gd name="T7" fmla="*/ 0 h 11"/>
                  <a:gd name="T8" fmla="*/ 8 w 8"/>
                  <a:gd name="T9" fmla="*/ 5 h 11"/>
                  <a:gd name="T10" fmla="*/ 8 w 8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8" y="7"/>
                    </a:moveTo>
                    <a:cubicBezTo>
                      <a:pt x="5" y="5"/>
                      <a:pt x="2" y="11"/>
                      <a:pt x="0" y="6"/>
                    </a:cubicBezTo>
                    <a:cubicBezTo>
                      <a:pt x="0" y="5"/>
                      <a:pt x="1" y="5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8" y="1"/>
                      <a:pt x="8" y="3"/>
                      <a:pt x="8" y="5"/>
                    </a:cubicBezTo>
                    <a:cubicBezTo>
                      <a:pt x="8" y="6"/>
                      <a:pt x="8" y="6"/>
                      <a:pt x="8" y="7"/>
                    </a:cubicBezTo>
                    <a:close/>
                  </a:path>
                </a:pathLst>
              </a:custGeom>
              <a:solidFill>
                <a:srgbClr val="F8F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 306">
                <a:extLst>
                  <a:ext uri="{FF2B5EF4-FFF2-40B4-BE49-F238E27FC236}">
                    <a16:creationId xmlns:a16="http://schemas.microsoft.com/office/drawing/2014/main" id="{DD67F2EC-B255-A0BE-022F-86F6A3F94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584"/>
                <a:ext cx="39" cy="22"/>
              </a:xfrm>
              <a:custGeom>
                <a:avLst/>
                <a:gdLst>
                  <a:gd name="T0" fmla="*/ 9 w 9"/>
                  <a:gd name="T1" fmla="*/ 0 h 5"/>
                  <a:gd name="T2" fmla="*/ 0 w 9"/>
                  <a:gd name="T3" fmla="*/ 5 h 5"/>
                  <a:gd name="T4" fmla="*/ 0 w 9"/>
                  <a:gd name="T5" fmla="*/ 4 h 5"/>
                  <a:gd name="T6" fmla="*/ 3 w 9"/>
                  <a:gd name="T7" fmla="*/ 1 h 5"/>
                  <a:gd name="T8" fmla="*/ 9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7" y="3"/>
                      <a:pt x="3" y="3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ubicBezTo>
                      <a:pt x="5" y="2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9C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 307">
                <a:extLst>
                  <a:ext uri="{FF2B5EF4-FFF2-40B4-BE49-F238E27FC236}">
                    <a16:creationId xmlns:a16="http://schemas.microsoft.com/office/drawing/2014/main" id="{2088CFBF-4861-17CF-ABD4-CEB707B2F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455"/>
                <a:ext cx="25" cy="43"/>
              </a:xfrm>
              <a:custGeom>
                <a:avLst/>
                <a:gdLst>
                  <a:gd name="T0" fmla="*/ 5 w 6"/>
                  <a:gd name="T1" fmla="*/ 8 h 10"/>
                  <a:gd name="T2" fmla="*/ 3 w 6"/>
                  <a:gd name="T3" fmla="*/ 10 h 10"/>
                  <a:gd name="T4" fmla="*/ 2 w 6"/>
                  <a:gd name="T5" fmla="*/ 9 h 10"/>
                  <a:gd name="T6" fmla="*/ 4 w 6"/>
                  <a:gd name="T7" fmla="*/ 1 h 10"/>
                  <a:gd name="T8" fmla="*/ 5 w 6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8"/>
                    </a:moveTo>
                    <a:cubicBezTo>
                      <a:pt x="5" y="9"/>
                      <a:pt x="5" y="10"/>
                      <a:pt x="3" y="10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6"/>
                      <a:pt x="0" y="1"/>
                      <a:pt x="4" y="1"/>
                    </a:cubicBezTo>
                    <a:cubicBezTo>
                      <a:pt x="6" y="0"/>
                      <a:pt x="5" y="5"/>
                      <a:pt x="5" y="8"/>
                    </a:cubicBezTo>
                    <a:close/>
                  </a:path>
                </a:pathLst>
              </a:custGeom>
              <a:solidFill>
                <a:srgbClr val="FCE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 308">
                <a:extLst>
                  <a:ext uri="{FF2B5EF4-FFF2-40B4-BE49-F238E27FC236}">
                    <a16:creationId xmlns:a16="http://schemas.microsoft.com/office/drawing/2014/main" id="{1253B501-FC63-489D-BB30-BE2C71234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214"/>
                <a:ext cx="239" cy="233"/>
              </a:xfrm>
              <a:custGeom>
                <a:avLst/>
                <a:gdLst>
                  <a:gd name="T0" fmla="*/ 3 w 56"/>
                  <a:gd name="T1" fmla="*/ 41 h 54"/>
                  <a:gd name="T2" fmla="*/ 5 w 56"/>
                  <a:gd name="T3" fmla="*/ 36 h 54"/>
                  <a:gd name="T4" fmla="*/ 3 w 56"/>
                  <a:gd name="T5" fmla="*/ 27 h 54"/>
                  <a:gd name="T6" fmla="*/ 2 w 56"/>
                  <a:gd name="T7" fmla="*/ 20 h 54"/>
                  <a:gd name="T8" fmla="*/ 0 w 56"/>
                  <a:gd name="T9" fmla="*/ 17 h 54"/>
                  <a:gd name="T10" fmla="*/ 1 w 56"/>
                  <a:gd name="T11" fmla="*/ 12 h 54"/>
                  <a:gd name="T12" fmla="*/ 5 w 56"/>
                  <a:gd name="T13" fmla="*/ 14 h 54"/>
                  <a:gd name="T14" fmla="*/ 3 w 56"/>
                  <a:gd name="T15" fmla="*/ 4 h 54"/>
                  <a:gd name="T16" fmla="*/ 4 w 56"/>
                  <a:gd name="T17" fmla="*/ 0 h 54"/>
                  <a:gd name="T18" fmla="*/ 11 w 56"/>
                  <a:gd name="T19" fmla="*/ 5 h 54"/>
                  <a:gd name="T20" fmla="*/ 12 w 56"/>
                  <a:gd name="T21" fmla="*/ 11 h 54"/>
                  <a:gd name="T22" fmla="*/ 15 w 56"/>
                  <a:gd name="T23" fmla="*/ 10 h 54"/>
                  <a:gd name="T24" fmla="*/ 25 w 56"/>
                  <a:gd name="T25" fmla="*/ 3 h 54"/>
                  <a:gd name="T26" fmla="*/ 39 w 56"/>
                  <a:gd name="T27" fmla="*/ 13 h 54"/>
                  <a:gd name="T28" fmla="*/ 44 w 56"/>
                  <a:gd name="T29" fmla="*/ 21 h 54"/>
                  <a:gd name="T30" fmla="*/ 54 w 56"/>
                  <a:gd name="T31" fmla="*/ 30 h 54"/>
                  <a:gd name="T32" fmla="*/ 52 w 56"/>
                  <a:gd name="T33" fmla="*/ 33 h 54"/>
                  <a:gd name="T34" fmla="*/ 46 w 56"/>
                  <a:gd name="T35" fmla="*/ 31 h 54"/>
                  <a:gd name="T36" fmla="*/ 41 w 56"/>
                  <a:gd name="T37" fmla="*/ 41 h 54"/>
                  <a:gd name="T38" fmla="*/ 38 w 56"/>
                  <a:gd name="T39" fmla="*/ 42 h 54"/>
                  <a:gd name="T40" fmla="*/ 35 w 56"/>
                  <a:gd name="T41" fmla="*/ 49 h 54"/>
                  <a:gd name="T42" fmla="*/ 35 w 56"/>
                  <a:gd name="T43" fmla="*/ 49 h 54"/>
                  <a:gd name="T44" fmla="*/ 33 w 56"/>
                  <a:gd name="T45" fmla="*/ 53 h 54"/>
                  <a:gd name="T46" fmla="*/ 27 w 56"/>
                  <a:gd name="T47" fmla="*/ 51 h 54"/>
                  <a:gd name="T48" fmla="*/ 24 w 56"/>
                  <a:gd name="T49" fmla="*/ 46 h 54"/>
                  <a:gd name="T50" fmla="*/ 23 w 56"/>
                  <a:gd name="T51" fmla="*/ 42 h 54"/>
                  <a:gd name="T52" fmla="*/ 23 w 56"/>
                  <a:gd name="T53" fmla="*/ 40 h 54"/>
                  <a:gd name="T54" fmla="*/ 25 w 56"/>
                  <a:gd name="T55" fmla="*/ 33 h 54"/>
                  <a:gd name="T56" fmla="*/ 28 w 56"/>
                  <a:gd name="T57" fmla="*/ 29 h 54"/>
                  <a:gd name="T58" fmla="*/ 37 w 56"/>
                  <a:gd name="T59" fmla="*/ 28 h 54"/>
                  <a:gd name="T60" fmla="*/ 27 w 56"/>
                  <a:gd name="T61" fmla="*/ 27 h 54"/>
                  <a:gd name="T62" fmla="*/ 24 w 56"/>
                  <a:gd name="T63" fmla="*/ 27 h 54"/>
                  <a:gd name="T64" fmla="*/ 23 w 56"/>
                  <a:gd name="T65" fmla="*/ 23 h 54"/>
                  <a:gd name="T66" fmla="*/ 25 w 56"/>
                  <a:gd name="T67" fmla="*/ 19 h 54"/>
                  <a:gd name="T68" fmla="*/ 15 w 56"/>
                  <a:gd name="T69" fmla="*/ 25 h 54"/>
                  <a:gd name="T70" fmla="*/ 21 w 56"/>
                  <a:gd name="T71" fmla="*/ 29 h 54"/>
                  <a:gd name="T72" fmla="*/ 13 w 56"/>
                  <a:gd name="T73" fmla="*/ 36 h 54"/>
                  <a:gd name="T74" fmla="*/ 17 w 56"/>
                  <a:gd name="T75" fmla="*/ 43 h 54"/>
                  <a:gd name="T76" fmla="*/ 7 w 56"/>
                  <a:gd name="T77" fmla="*/ 45 h 54"/>
                  <a:gd name="T78" fmla="*/ 3 w 56"/>
                  <a:gd name="T79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54">
                    <a:moveTo>
                      <a:pt x="3" y="41"/>
                    </a:moveTo>
                    <a:cubicBezTo>
                      <a:pt x="2" y="39"/>
                      <a:pt x="3" y="37"/>
                      <a:pt x="5" y="36"/>
                    </a:cubicBezTo>
                    <a:cubicBezTo>
                      <a:pt x="8" y="33"/>
                      <a:pt x="8" y="30"/>
                      <a:pt x="3" y="27"/>
                    </a:cubicBezTo>
                    <a:cubicBezTo>
                      <a:pt x="2" y="25"/>
                      <a:pt x="4" y="22"/>
                      <a:pt x="2" y="20"/>
                    </a:cubicBezTo>
                    <a:cubicBezTo>
                      <a:pt x="2" y="19"/>
                      <a:pt x="1" y="18"/>
                      <a:pt x="0" y="17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3" y="11"/>
                      <a:pt x="4" y="13"/>
                      <a:pt x="5" y="14"/>
                    </a:cubicBezTo>
                    <a:cubicBezTo>
                      <a:pt x="4" y="10"/>
                      <a:pt x="5" y="7"/>
                      <a:pt x="3" y="4"/>
                    </a:cubicBezTo>
                    <a:cubicBezTo>
                      <a:pt x="2" y="3"/>
                      <a:pt x="1" y="1"/>
                      <a:pt x="4" y="0"/>
                    </a:cubicBezTo>
                    <a:cubicBezTo>
                      <a:pt x="7" y="0"/>
                      <a:pt x="9" y="1"/>
                      <a:pt x="11" y="5"/>
                    </a:cubicBezTo>
                    <a:cubicBezTo>
                      <a:pt x="11" y="7"/>
                      <a:pt x="11" y="9"/>
                      <a:pt x="12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21" y="11"/>
                      <a:pt x="23" y="7"/>
                      <a:pt x="25" y="3"/>
                    </a:cubicBezTo>
                    <a:cubicBezTo>
                      <a:pt x="34" y="1"/>
                      <a:pt x="37" y="3"/>
                      <a:pt x="39" y="13"/>
                    </a:cubicBezTo>
                    <a:cubicBezTo>
                      <a:pt x="42" y="15"/>
                      <a:pt x="41" y="19"/>
                      <a:pt x="44" y="21"/>
                    </a:cubicBezTo>
                    <a:cubicBezTo>
                      <a:pt x="50" y="21"/>
                      <a:pt x="51" y="26"/>
                      <a:pt x="54" y="30"/>
                    </a:cubicBezTo>
                    <a:cubicBezTo>
                      <a:pt x="56" y="32"/>
                      <a:pt x="54" y="32"/>
                      <a:pt x="52" y="33"/>
                    </a:cubicBezTo>
                    <a:cubicBezTo>
                      <a:pt x="50" y="33"/>
                      <a:pt x="48" y="31"/>
                      <a:pt x="46" y="31"/>
                    </a:cubicBezTo>
                    <a:cubicBezTo>
                      <a:pt x="49" y="37"/>
                      <a:pt x="49" y="38"/>
                      <a:pt x="41" y="41"/>
                    </a:cubicBezTo>
                    <a:cubicBezTo>
                      <a:pt x="40" y="41"/>
                      <a:pt x="39" y="41"/>
                      <a:pt x="38" y="42"/>
                    </a:cubicBezTo>
                    <a:cubicBezTo>
                      <a:pt x="34" y="43"/>
                      <a:pt x="33" y="45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1"/>
                      <a:pt x="36" y="54"/>
                      <a:pt x="33" y="53"/>
                    </a:cubicBezTo>
                    <a:cubicBezTo>
                      <a:pt x="31" y="52"/>
                      <a:pt x="29" y="51"/>
                      <a:pt x="27" y="51"/>
                    </a:cubicBezTo>
                    <a:cubicBezTo>
                      <a:pt x="26" y="49"/>
                      <a:pt x="26" y="47"/>
                      <a:pt x="24" y="46"/>
                    </a:cubicBezTo>
                    <a:cubicBezTo>
                      <a:pt x="22" y="45"/>
                      <a:pt x="22" y="43"/>
                      <a:pt x="23" y="42"/>
                    </a:cubicBezTo>
                    <a:cubicBezTo>
                      <a:pt x="24" y="41"/>
                      <a:pt x="24" y="41"/>
                      <a:pt x="23" y="40"/>
                    </a:cubicBezTo>
                    <a:cubicBezTo>
                      <a:pt x="19" y="35"/>
                      <a:pt x="20" y="34"/>
                      <a:pt x="25" y="33"/>
                    </a:cubicBezTo>
                    <a:cubicBezTo>
                      <a:pt x="29" y="33"/>
                      <a:pt x="27" y="30"/>
                      <a:pt x="28" y="29"/>
                    </a:cubicBezTo>
                    <a:cubicBezTo>
                      <a:pt x="30" y="23"/>
                      <a:pt x="33" y="28"/>
                      <a:pt x="37" y="28"/>
                    </a:cubicBezTo>
                    <a:cubicBezTo>
                      <a:pt x="33" y="27"/>
                      <a:pt x="31" y="23"/>
                      <a:pt x="27" y="27"/>
                    </a:cubicBezTo>
                    <a:cubicBezTo>
                      <a:pt x="27" y="28"/>
                      <a:pt x="25" y="28"/>
                      <a:pt x="24" y="27"/>
                    </a:cubicBezTo>
                    <a:cubicBezTo>
                      <a:pt x="23" y="26"/>
                      <a:pt x="23" y="25"/>
                      <a:pt x="23" y="23"/>
                    </a:cubicBezTo>
                    <a:cubicBezTo>
                      <a:pt x="23" y="22"/>
                      <a:pt x="24" y="21"/>
                      <a:pt x="25" y="19"/>
                    </a:cubicBezTo>
                    <a:cubicBezTo>
                      <a:pt x="21" y="20"/>
                      <a:pt x="18" y="23"/>
                      <a:pt x="15" y="25"/>
                    </a:cubicBezTo>
                    <a:cubicBezTo>
                      <a:pt x="17" y="27"/>
                      <a:pt x="21" y="25"/>
                      <a:pt x="21" y="29"/>
                    </a:cubicBezTo>
                    <a:cubicBezTo>
                      <a:pt x="21" y="33"/>
                      <a:pt x="17" y="34"/>
                      <a:pt x="13" y="36"/>
                    </a:cubicBezTo>
                    <a:cubicBezTo>
                      <a:pt x="13" y="39"/>
                      <a:pt x="19" y="39"/>
                      <a:pt x="17" y="43"/>
                    </a:cubicBezTo>
                    <a:cubicBezTo>
                      <a:pt x="14" y="46"/>
                      <a:pt x="11" y="48"/>
                      <a:pt x="7" y="45"/>
                    </a:cubicBezTo>
                    <a:cubicBezTo>
                      <a:pt x="6" y="44"/>
                      <a:pt x="7" y="40"/>
                      <a:pt x="3" y="41"/>
                    </a:cubicBezTo>
                    <a:close/>
                  </a:path>
                </a:pathLst>
              </a:custGeom>
              <a:solidFill>
                <a:srgbClr val="EE7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 309">
                <a:extLst>
                  <a:ext uri="{FF2B5EF4-FFF2-40B4-BE49-F238E27FC236}">
                    <a16:creationId xmlns:a16="http://schemas.microsoft.com/office/drawing/2014/main" id="{6B0F71E2-E1C6-810E-EDC7-590A53E18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472"/>
                <a:ext cx="205" cy="229"/>
              </a:xfrm>
              <a:custGeom>
                <a:avLst/>
                <a:gdLst>
                  <a:gd name="T0" fmla="*/ 7 w 48"/>
                  <a:gd name="T1" fmla="*/ 26 h 53"/>
                  <a:gd name="T2" fmla="*/ 10 w 48"/>
                  <a:gd name="T3" fmla="*/ 26 h 53"/>
                  <a:gd name="T4" fmla="*/ 18 w 48"/>
                  <a:gd name="T5" fmla="*/ 20 h 53"/>
                  <a:gd name="T6" fmla="*/ 21 w 48"/>
                  <a:gd name="T7" fmla="*/ 18 h 53"/>
                  <a:gd name="T8" fmla="*/ 20 w 48"/>
                  <a:gd name="T9" fmla="*/ 16 h 53"/>
                  <a:gd name="T10" fmla="*/ 16 w 48"/>
                  <a:gd name="T11" fmla="*/ 17 h 53"/>
                  <a:gd name="T12" fmla="*/ 11 w 48"/>
                  <a:gd name="T13" fmla="*/ 22 h 53"/>
                  <a:gd name="T14" fmla="*/ 13 w 48"/>
                  <a:gd name="T15" fmla="*/ 13 h 53"/>
                  <a:gd name="T16" fmla="*/ 12 w 48"/>
                  <a:gd name="T17" fmla="*/ 5 h 53"/>
                  <a:gd name="T18" fmla="*/ 20 w 48"/>
                  <a:gd name="T19" fmla="*/ 4 h 53"/>
                  <a:gd name="T20" fmla="*/ 25 w 48"/>
                  <a:gd name="T21" fmla="*/ 15 h 53"/>
                  <a:gd name="T22" fmla="*/ 30 w 48"/>
                  <a:gd name="T23" fmla="*/ 17 h 53"/>
                  <a:gd name="T24" fmla="*/ 48 w 48"/>
                  <a:gd name="T25" fmla="*/ 22 h 53"/>
                  <a:gd name="T26" fmla="*/ 36 w 48"/>
                  <a:gd name="T27" fmla="*/ 21 h 53"/>
                  <a:gd name="T28" fmla="*/ 32 w 48"/>
                  <a:gd name="T29" fmla="*/ 20 h 53"/>
                  <a:gd name="T30" fmla="*/ 30 w 48"/>
                  <a:gd name="T31" fmla="*/ 26 h 53"/>
                  <a:gd name="T32" fmla="*/ 28 w 48"/>
                  <a:gd name="T33" fmla="*/ 29 h 53"/>
                  <a:gd name="T34" fmla="*/ 18 w 48"/>
                  <a:gd name="T35" fmla="*/ 28 h 53"/>
                  <a:gd name="T36" fmla="*/ 19 w 48"/>
                  <a:gd name="T37" fmla="*/ 24 h 53"/>
                  <a:gd name="T38" fmla="*/ 18 w 48"/>
                  <a:gd name="T39" fmla="*/ 28 h 53"/>
                  <a:gd name="T40" fmla="*/ 26 w 48"/>
                  <a:gd name="T41" fmla="*/ 45 h 53"/>
                  <a:gd name="T42" fmla="*/ 21 w 48"/>
                  <a:gd name="T43" fmla="*/ 49 h 53"/>
                  <a:gd name="T44" fmla="*/ 13 w 48"/>
                  <a:gd name="T45" fmla="*/ 43 h 53"/>
                  <a:gd name="T46" fmla="*/ 16 w 48"/>
                  <a:gd name="T47" fmla="*/ 39 h 53"/>
                  <a:gd name="T48" fmla="*/ 11 w 48"/>
                  <a:gd name="T49" fmla="*/ 38 h 53"/>
                  <a:gd name="T50" fmla="*/ 13 w 48"/>
                  <a:gd name="T51" fmla="*/ 42 h 53"/>
                  <a:gd name="T52" fmla="*/ 13 w 48"/>
                  <a:gd name="T53" fmla="*/ 48 h 53"/>
                  <a:gd name="T54" fmla="*/ 14 w 48"/>
                  <a:gd name="T55" fmla="*/ 53 h 53"/>
                  <a:gd name="T56" fmla="*/ 13 w 48"/>
                  <a:gd name="T57" fmla="*/ 52 h 53"/>
                  <a:gd name="T58" fmla="*/ 9 w 48"/>
                  <a:gd name="T59" fmla="*/ 50 h 53"/>
                  <a:gd name="T60" fmla="*/ 7 w 48"/>
                  <a:gd name="T61" fmla="*/ 48 h 53"/>
                  <a:gd name="T62" fmla="*/ 1 w 48"/>
                  <a:gd name="T63" fmla="*/ 43 h 53"/>
                  <a:gd name="T64" fmla="*/ 4 w 48"/>
                  <a:gd name="T65" fmla="*/ 39 h 53"/>
                  <a:gd name="T66" fmla="*/ 5 w 48"/>
                  <a:gd name="T67" fmla="*/ 34 h 53"/>
                  <a:gd name="T68" fmla="*/ 7 w 48"/>
                  <a:gd name="T69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53">
                    <a:moveTo>
                      <a:pt x="7" y="26"/>
                    </a:moveTo>
                    <a:cubicBezTo>
                      <a:pt x="8" y="26"/>
                      <a:pt x="9" y="26"/>
                      <a:pt x="10" y="26"/>
                    </a:cubicBezTo>
                    <a:cubicBezTo>
                      <a:pt x="12" y="24"/>
                      <a:pt x="14" y="20"/>
                      <a:pt x="18" y="20"/>
                    </a:cubicBezTo>
                    <a:cubicBezTo>
                      <a:pt x="20" y="20"/>
                      <a:pt x="21" y="20"/>
                      <a:pt x="21" y="18"/>
                    </a:cubicBezTo>
                    <a:cubicBezTo>
                      <a:pt x="21" y="17"/>
                      <a:pt x="21" y="16"/>
                      <a:pt x="20" y="16"/>
                    </a:cubicBezTo>
                    <a:cubicBezTo>
                      <a:pt x="18" y="15"/>
                      <a:pt x="17" y="16"/>
                      <a:pt x="16" y="17"/>
                    </a:cubicBezTo>
                    <a:cubicBezTo>
                      <a:pt x="14" y="19"/>
                      <a:pt x="14" y="22"/>
                      <a:pt x="11" y="22"/>
                    </a:cubicBezTo>
                    <a:cubicBezTo>
                      <a:pt x="11" y="19"/>
                      <a:pt x="10" y="15"/>
                      <a:pt x="13" y="13"/>
                    </a:cubicBezTo>
                    <a:cubicBezTo>
                      <a:pt x="16" y="10"/>
                      <a:pt x="10" y="8"/>
                      <a:pt x="12" y="5"/>
                    </a:cubicBezTo>
                    <a:cubicBezTo>
                      <a:pt x="14" y="0"/>
                      <a:pt x="17" y="3"/>
                      <a:pt x="20" y="4"/>
                    </a:cubicBezTo>
                    <a:cubicBezTo>
                      <a:pt x="22" y="7"/>
                      <a:pt x="24" y="11"/>
                      <a:pt x="25" y="15"/>
                    </a:cubicBezTo>
                    <a:cubicBezTo>
                      <a:pt x="25" y="16"/>
                      <a:pt x="25" y="21"/>
                      <a:pt x="30" y="17"/>
                    </a:cubicBezTo>
                    <a:cubicBezTo>
                      <a:pt x="33" y="14"/>
                      <a:pt x="46" y="18"/>
                      <a:pt x="48" y="22"/>
                    </a:cubicBezTo>
                    <a:cubicBezTo>
                      <a:pt x="44" y="27"/>
                      <a:pt x="40" y="20"/>
                      <a:pt x="36" y="21"/>
                    </a:cubicBezTo>
                    <a:cubicBezTo>
                      <a:pt x="36" y="21"/>
                      <a:pt x="34" y="18"/>
                      <a:pt x="32" y="20"/>
                    </a:cubicBezTo>
                    <a:cubicBezTo>
                      <a:pt x="31" y="21"/>
                      <a:pt x="28" y="23"/>
                      <a:pt x="30" y="26"/>
                    </a:cubicBezTo>
                    <a:cubicBezTo>
                      <a:pt x="33" y="29"/>
                      <a:pt x="30" y="29"/>
                      <a:pt x="28" y="29"/>
                    </a:cubicBezTo>
                    <a:cubicBezTo>
                      <a:pt x="25" y="31"/>
                      <a:pt x="21" y="31"/>
                      <a:pt x="18" y="28"/>
                    </a:cubicBezTo>
                    <a:cubicBezTo>
                      <a:pt x="16" y="26"/>
                      <a:pt x="19" y="26"/>
                      <a:pt x="19" y="24"/>
                    </a:cubicBezTo>
                    <a:cubicBezTo>
                      <a:pt x="17" y="25"/>
                      <a:pt x="17" y="26"/>
                      <a:pt x="18" y="28"/>
                    </a:cubicBezTo>
                    <a:cubicBezTo>
                      <a:pt x="22" y="33"/>
                      <a:pt x="22" y="40"/>
                      <a:pt x="26" y="45"/>
                    </a:cubicBezTo>
                    <a:cubicBezTo>
                      <a:pt x="24" y="47"/>
                      <a:pt x="23" y="49"/>
                      <a:pt x="21" y="49"/>
                    </a:cubicBezTo>
                    <a:cubicBezTo>
                      <a:pt x="19" y="46"/>
                      <a:pt x="14" y="47"/>
                      <a:pt x="13" y="43"/>
                    </a:cubicBezTo>
                    <a:cubicBezTo>
                      <a:pt x="14" y="41"/>
                      <a:pt x="17" y="41"/>
                      <a:pt x="16" y="39"/>
                    </a:cubicBezTo>
                    <a:cubicBezTo>
                      <a:pt x="16" y="36"/>
                      <a:pt x="13" y="38"/>
                      <a:pt x="11" y="38"/>
                    </a:cubicBezTo>
                    <a:cubicBezTo>
                      <a:pt x="12" y="39"/>
                      <a:pt x="14" y="40"/>
                      <a:pt x="13" y="42"/>
                    </a:cubicBezTo>
                    <a:cubicBezTo>
                      <a:pt x="12" y="44"/>
                      <a:pt x="12" y="46"/>
                      <a:pt x="13" y="48"/>
                    </a:cubicBezTo>
                    <a:cubicBezTo>
                      <a:pt x="14" y="49"/>
                      <a:pt x="16" y="51"/>
                      <a:pt x="14" y="53"/>
                    </a:cubicBezTo>
                    <a:cubicBezTo>
                      <a:pt x="13" y="53"/>
                      <a:pt x="13" y="52"/>
                      <a:pt x="13" y="52"/>
                    </a:cubicBezTo>
                    <a:cubicBezTo>
                      <a:pt x="12" y="51"/>
                      <a:pt x="11" y="50"/>
                      <a:pt x="9" y="50"/>
                    </a:cubicBezTo>
                    <a:cubicBezTo>
                      <a:pt x="8" y="50"/>
                      <a:pt x="7" y="49"/>
                      <a:pt x="7" y="48"/>
                    </a:cubicBezTo>
                    <a:cubicBezTo>
                      <a:pt x="10" y="40"/>
                      <a:pt x="4" y="44"/>
                      <a:pt x="1" y="43"/>
                    </a:cubicBezTo>
                    <a:cubicBezTo>
                      <a:pt x="0" y="41"/>
                      <a:pt x="3" y="40"/>
                      <a:pt x="4" y="39"/>
                    </a:cubicBezTo>
                    <a:cubicBezTo>
                      <a:pt x="5" y="37"/>
                      <a:pt x="6" y="36"/>
                      <a:pt x="5" y="34"/>
                    </a:cubicBezTo>
                    <a:cubicBezTo>
                      <a:pt x="3" y="31"/>
                      <a:pt x="4" y="29"/>
                      <a:pt x="7" y="26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 310">
                <a:extLst>
                  <a:ext uri="{FF2B5EF4-FFF2-40B4-BE49-F238E27FC236}">
                    <a16:creationId xmlns:a16="http://schemas.microsoft.com/office/drawing/2014/main" id="{981F476D-5863-32EF-7785-4883E7452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1248"/>
                <a:ext cx="171" cy="224"/>
              </a:xfrm>
              <a:custGeom>
                <a:avLst/>
                <a:gdLst>
                  <a:gd name="T0" fmla="*/ 8 w 40"/>
                  <a:gd name="T1" fmla="*/ 32 h 52"/>
                  <a:gd name="T2" fmla="*/ 9 w 40"/>
                  <a:gd name="T3" fmla="*/ 31 h 52"/>
                  <a:gd name="T4" fmla="*/ 11 w 40"/>
                  <a:gd name="T5" fmla="*/ 24 h 52"/>
                  <a:gd name="T6" fmla="*/ 12 w 40"/>
                  <a:gd name="T7" fmla="*/ 21 h 52"/>
                  <a:gd name="T8" fmla="*/ 23 w 40"/>
                  <a:gd name="T9" fmla="*/ 24 h 52"/>
                  <a:gd name="T10" fmla="*/ 11 w 40"/>
                  <a:gd name="T11" fmla="*/ 14 h 52"/>
                  <a:gd name="T12" fmla="*/ 9 w 40"/>
                  <a:gd name="T13" fmla="*/ 5 h 52"/>
                  <a:gd name="T14" fmla="*/ 14 w 40"/>
                  <a:gd name="T15" fmla="*/ 1 h 52"/>
                  <a:gd name="T16" fmla="*/ 17 w 40"/>
                  <a:gd name="T17" fmla="*/ 7 h 52"/>
                  <a:gd name="T18" fmla="*/ 22 w 40"/>
                  <a:gd name="T19" fmla="*/ 11 h 52"/>
                  <a:gd name="T20" fmla="*/ 26 w 40"/>
                  <a:gd name="T21" fmla="*/ 12 h 52"/>
                  <a:gd name="T22" fmla="*/ 26 w 40"/>
                  <a:gd name="T23" fmla="*/ 19 h 52"/>
                  <a:gd name="T24" fmla="*/ 26 w 40"/>
                  <a:gd name="T25" fmla="*/ 23 h 52"/>
                  <a:gd name="T26" fmla="*/ 35 w 40"/>
                  <a:gd name="T27" fmla="*/ 22 h 52"/>
                  <a:gd name="T28" fmla="*/ 39 w 40"/>
                  <a:gd name="T29" fmla="*/ 24 h 52"/>
                  <a:gd name="T30" fmla="*/ 23 w 40"/>
                  <a:gd name="T31" fmla="*/ 26 h 52"/>
                  <a:gd name="T32" fmla="*/ 22 w 40"/>
                  <a:gd name="T33" fmla="*/ 37 h 52"/>
                  <a:gd name="T34" fmla="*/ 22 w 40"/>
                  <a:gd name="T35" fmla="*/ 50 h 52"/>
                  <a:gd name="T36" fmla="*/ 20 w 40"/>
                  <a:gd name="T37" fmla="*/ 52 h 52"/>
                  <a:gd name="T38" fmla="*/ 12 w 40"/>
                  <a:gd name="T39" fmla="*/ 47 h 52"/>
                  <a:gd name="T40" fmla="*/ 3 w 40"/>
                  <a:gd name="T41" fmla="*/ 41 h 52"/>
                  <a:gd name="T42" fmla="*/ 3 w 40"/>
                  <a:gd name="T43" fmla="*/ 41 h 52"/>
                  <a:gd name="T44" fmla="*/ 8 w 40"/>
                  <a:gd name="T4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52">
                    <a:moveTo>
                      <a:pt x="8" y="32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13" y="30"/>
                      <a:pt x="20" y="29"/>
                      <a:pt x="11" y="24"/>
                    </a:cubicBezTo>
                    <a:cubicBezTo>
                      <a:pt x="9" y="23"/>
                      <a:pt x="11" y="22"/>
                      <a:pt x="12" y="21"/>
                    </a:cubicBezTo>
                    <a:cubicBezTo>
                      <a:pt x="16" y="20"/>
                      <a:pt x="18" y="24"/>
                      <a:pt x="23" y="24"/>
                    </a:cubicBezTo>
                    <a:cubicBezTo>
                      <a:pt x="18" y="20"/>
                      <a:pt x="18" y="13"/>
                      <a:pt x="11" y="14"/>
                    </a:cubicBezTo>
                    <a:cubicBezTo>
                      <a:pt x="9" y="11"/>
                      <a:pt x="10" y="8"/>
                      <a:pt x="9" y="5"/>
                    </a:cubicBezTo>
                    <a:cubicBezTo>
                      <a:pt x="8" y="2"/>
                      <a:pt x="10" y="0"/>
                      <a:pt x="14" y="1"/>
                    </a:cubicBezTo>
                    <a:cubicBezTo>
                      <a:pt x="17" y="2"/>
                      <a:pt x="16" y="5"/>
                      <a:pt x="17" y="7"/>
                    </a:cubicBezTo>
                    <a:cubicBezTo>
                      <a:pt x="18" y="10"/>
                      <a:pt x="16" y="15"/>
                      <a:pt x="22" y="11"/>
                    </a:cubicBezTo>
                    <a:cubicBezTo>
                      <a:pt x="24" y="10"/>
                      <a:pt x="25" y="11"/>
                      <a:pt x="26" y="12"/>
                    </a:cubicBezTo>
                    <a:cubicBezTo>
                      <a:pt x="28" y="15"/>
                      <a:pt x="28" y="17"/>
                      <a:pt x="26" y="19"/>
                    </a:cubicBezTo>
                    <a:cubicBezTo>
                      <a:pt x="25" y="20"/>
                      <a:pt x="24" y="22"/>
                      <a:pt x="26" y="23"/>
                    </a:cubicBezTo>
                    <a:cubicBezTo>
                      <a:pt x="29" y="24"/>
                      <a:pt x="32" y="24"/>
                      <a:pt x="35" y="22"/>
                    </a:cubicBezTo>
                    <a:cubicBezTo>
                      <a:pt x="38" y="19"/>
                      <a:pt x="40" y="19"/>
                      <a:pt x="39" y="24"/>
                    </a:cubicBezTo>
                    <a:cubicBezTo>
                      <a:pt x="34" y="25"/>
                      <a:pt x="28" y="24"/>
                      <a:pt x="23" y="26"/>
                    </a:cubicBezTo>
                    <a:cubicBezTo>
                      <a:pt x="18" y="29"/>
                      <a:pt x="20" y="33"/>
                      <a:pt x="22" y="37"/>
                    </a:cubicBezTo>
                    <a:cubicBezTo>
                      <a:pt x="24" y="41"/>
                      <a:pt x="23" y="46"/>
                      <a:pt x="22" y="50"/>
                    </a:cubicBezTo>
                    <a:cubicBezTo>
                      <a:pt x="21" y="51"/>
                      <a:pt x="21" y="52"/>
                      <a:pt x="20" y="52"/>
                    </a:cubicBezTo>
                    <a:cubicBezTo>
                      <a:pt x="17" y="51"/>
                      <a:pt x="12" y="49"/>
                      <a:pt x="12" y="47"/>
                    </a:cubicBezTo>
                    <a:cubicBezTo>
                      <a:pt x="11" y="41"/>
                      <a:pt x="9" y="39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36"/>
                      <a:pt x="5" y="34"/>
                      <a:pt x="8" y="32"/>
                    </a:cubicBezTo>
                    <a:close/>
                  </a:path>
                </a:pathLst>
              </a:custGeom>
              <a:solidFill>
                <a:srgbClr val="F7B4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311">
                <a:extLst>
                  <a:ext uri="{FF2B5EF4-FFF2-40B4-BE49-F238E27FC236}">
                    <a16:creationId xmlns:a16="http://schemas.microsoft.com/office/drawing/2014/main" id="{4923B822-1284-978E-4DB1-8325FBE45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1283"/>
                <a:ext cx="137" cy="155"/>
              </a:xfrm>
              <a:custGeom>
                <a:avLst/>
                <a:gdLst>
                  <a:gd name="T0" fmla="*/ 1 w 32"/>
                  <a:gd name="T1" fmla="*/ 29 h 36"/>
                  <a:gd name="T2" fmla="*/ 5 w 32"/>
                  <a:gd name="T3" fmla="*/ 29 h 36"/>
                  <a:gd name="T4" fmla="*/ 10 w 32"/>
                  <a:gd name="T5" fmla="*/ 26 h 36"/>
                  <a:gd name="T6" fmla="*/ 7 w 32"/>
                  <a:gd name="T7" fmla="*/ 23 h 36"/>
                  <a:gd name="T8" fmla="*/ 4 w 32"/>
                  <a:gd name="T9" fmla="*/ 20 h 36"/>
                  <a:gd name="T10" fmla="*/ 8 w 32"/>
                  <a:gd name="T11" fmla="*/ 18 h 36"/>
                  <a:gd name="T12" fmla="*/ 12 w 32"/>
                  <a:gd name="T13" fmla="*/ 15 h 36"/>
                  <a:gd name="T14" fmla="*/ 14 w 32"/>
                  <a:gd name="T15" fmla="*/ 12 h 36"/>
                  <a:gd name="T16" fmla="*/ 11 w 32"/>
                  <a:gd name="T17" fmla="*/ 12 h 36"/>
                  <a:gd name="T18" fmla="*/ 7 w 32"/>
                  <a:gd name="T19" fmla="*/ 10 h 36"/>
                  <a:gd name="T20" fmla="*/ 9 w 32"/>
                  <a:gd name="T21" fmla="*/ 7 h 36"/>
                  <a:gd name="T22" fmla="*/ 17 w 32"/>
                  <a:gd name="T23" fmla="*/ 2 h 36"/>
                  <a:gd name="T24" fmla="*/ 21 w 32"/>
                  <a:gd name="T25" fmla="*/ 2 h 36"/>
                  <a:gd name="T26" fmla="*/ 20 w 32"/>
                  <a:gd name="T27" fmla="*/ 6 h 36"/>
                  <a:gd name="T28" fmla="*/ 18 w 32"/>
                  <a:gd name="T29" fmla="*/ 10 h 36"/>
                  <a:gd name="T30" fmla="*/ 22 w 32"/>
                  <a:gd name="T31" fmla="*/ 8 h 36"/>
                  <a:gd name="T32" fmla="*/ 32 w 32"/>
                  <a:gd name="T33" fmla="*/ 11 h 36"/>
                  <a:gd name="T34" fmla="*/ 31 w 32"/>
                  <a:gd name="T35" fmla="*/ 14 h 36"/>
                  <a:gd name="T36" fmla="*/ 28 w 32"/>
                  <a:gd name="T37" fmla="*/ 14 h 36"/>
                  <a:gd name="T38" fmla="*/ 23 w 32"/>
                  <a:gd name="T39" fmla="*/ 13 h 36"/>
                  <a:gd name="T40" fmla="*/ 20 w 32"/>
                  <a:gd name="T41" fmla="*/ 18 h 36"/>
                  <a:gd name="T42" fmla="*/ 16 w 32"/>
                  <a:gd name="T43" fmla="*/ 20 h 36"/>
                  <a:gd name="T44" fmla="*/ 19 w 32"/>
                  <a:gd name="T45" fmla="*/ 22 h 36"/>
                  <a:gd name="T46" fmla="*/ 19 w 32"/>
                  <a:gd name="T47" fmla="*/ 26 h 36"/>
                  <a:gd name="T48" fmla="*/ 19 w 32"/>
                  <a:gd name="T49" fmla="*/ 29 h 36"/>
                  <a:gd name="T50" fmla="*/ 21 w 32"/>
                  <a:gd name="T51" fmla="*/ 35 h 36"/>
                  <a:gd name="T52" fmla="*/ 21 w 32"/>
                  <a:gd name="T53" fmla="*/ 36 h 36"/>
                  <a:gd name="T54" fmla="*/ 19 w 32"/>
                  <a:gd name="T55" fmla="*/ 35 h 36"/>
                  <a:gd name="T56" fmla="*/ 15 w 32"/>
                  <a:gd name="T57" fmla="*/ 30 h 36"/>
                  <a:gd name="T58" fmla="*/ 10 w 32"/>
                  <a:gd name="T59" fmla="*/ 31 h 36"/>
                  <a:gd name="T60" fmla="*/ 4 w 32"/>
                  <a:gd name="T61" fmla="*/ 35 h 36"/>
                  <a:gd name="T62" fmla="*/ 0 w 32"/>
                  <a:gd name="T63" fmla="*/ 32 h 36"/>
                  <a:gd name="T64" fmla="*/ 1 w 32"/>
                  <a:gd name="T65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" y="29"/>
                    </a:moveTo>
                    <a:cubicBezTo>
                      <a:pt x="3" y="29"/>
                      <a:pt x="4" y="29"/>
                      <a:pt x="5" y="29"/>
                    </a:cubicBezTo>
                    <a:cubicBezTo>
                      <a:pt x="7" y="28"/>
                      <a:pt x="9" y="27"/>
                      <a:pt x="10" y="26"/>
                    </a:cubicBezTo>
                    <a:cubicBezTo>
                      <a:pt x="9" y="25"/>
                      <a:pt x="8" y="24"/>
                      <a:pt x="7" y="23"/>
                    </a:cubicBezTo>
                    <a:cubicBezTo>
                      <a:pt x="7" y="21"/>
                      <a:pt x="4" y="22"/>
                      <a:pt x="4" y="20"/>
                    </a:cubicBezTo>
                    <a:cubicBezTo>
                      <a:pt x="5" y="18"/>
                      <a:pt x="7" y="18"/>
                      <a:pt x="8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3" y="14"/>
                      <a:pt x="15" y="13"/>
                      <a:pt x="14" y="12"/>
                    </a:cubicBezTo>
                    <a:cubicBezTo>
                      <a:pt x="13" y="11"/>
                      <a:pt x="12" y="12"/>
                      <a:pt x="11" y="12"/>
                    </a:cubicBezTo>
                    <a:cubicBezTo>
                      <a:pt x="9" y="12"/>
                      <a:pt x="7" y="12"/>
                      <a:pt x="7" y="10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13" y="6"/>
                      <a:pt x="14" y="3"/>
                      <a:pt x="17" y="2"/>
                    </a:cubicBezTo>
                    <a:cubicBezTo>
                      <a:pt x="18" y="1"/>
                      <a:pt x="19" y="0"/>
                      <a:pt x="21" y="2"/>
                    </a:cubicBezTo>
                    <a:cubicBezTo>
                      <a:pt x="22" y="3"/>
                      <a:pt x="21" y="5"/>
                      <a:pt x="20" y="6"/>
                    </a:cubicBezTo>
                    <a:cubicBezTo>
                      <a:pt x="18" y="7"/>
                      <a:pt x="17" y="8"/>
                      <a:pt x="18" y="10"/>
                    </a:cubicBezTo>
                    <a:cubicBezTo>
                      <a:pt x="21" y="12"/>
                      <a:pt x="21" y="9"/>
                      <a:pt x="22" y="8"/>
                    </a:cubicBezTo>
                    <a:cubicBezTo>
                      <a:pt x="26" y="6"/>
                      <a:pt x="28" y="11"/>
                      <a:pt x="32" y="11"/>
                    </a:cubicBezTo>
                    <a:cubicBezTo>
                      <a:pt x="32" y="11"/>
                      <a:pt x="32" y="13"/>
                      <a:pt x="31" y="14"/>
                    </a:cubicBezTo>
                    <a:cubicBezTo>
                      <a:pt x="30" y="16"/>
                      <a:pt x="29" y="14"/>
                      <a:pt x="28" y="14"/>
                    </a:cubicBezTo>
                    <a:cubicBezTo>
                      <a:pt x="26" y="13"/>
                      <a:pt x="24" y="8"/>
                      <a:pt x="23" y="13"/>
                    </a:cubicBezTo>
                    <a:cubicBezTo>
                      <a:pt x="19" y="13"/>
                      <a:pt x="19" y="16"/>
                      <a:pt x="20" y="18"/>
                    </a:cubicBezTo>
                    <a:cubicBezTo>
                      <a:pt x="18" y="18"/>
                      <a:pt x="16" y="17"/>
                      <a:pt x="16" y="20"/>
                    </a:cubicBezTo>
                    <a:cubicBezTo>
                      <a:pt x="15" y="24"/>
                      <a:pt x="18" y="21"/>
                      <a:pt x="19" y="22"/>
                    </a:cubicBezTo>
                    <a:cubicBezTo>
                      <a:pt x="22" y="23"/>
                      <a:pt x="22" y="25"/>
                      <a:pt x="19" y="26"/>
                    </a:cubicBezTo>
                    <a:cubicBezTo>
                      <a:pt x="16" y="27"/>
                      <a:pt x="16" y="28"/>
                      <a:pt x="19" y="29"/>
                    </a:cubicBezTo>
                    <a:cubicBezTo>
                      <a:pt x="22" y="30"/>
                      <a:pt x="21" y="33"/>
                      <a:pt x="21" y="35"/>
                    </a:cubicBezTo>
                    <a:cubicBezTo>
                      <a:pt x="21" y="35"/>
                      <a:pt x="21" y="35"/>
                      <a:pt x="21" y="36"/>
                    </a:cubicBezTo>
                    <a:cubicBezTo>
                      <a:pt x="21" y="36"/>
                      <a:pt x="20" y="36"/>
                      <a:pt x="19" y="35"/>
                    </a:cubicBezTo>
                    <a:cubicBezTo>
                      <a:pt x="19" y="33"/>
                      <a:pt x="16" y="32"/>
                      <a:pt x="15" y="30"/>
                    </a:cubicBezTo>
                    <a:cubicBezTo>
                      <a:pt x="13" y="27"/>
                      <a:pt x="11" y="30"/>
                      <a:pt x="10" y="31"/>
                    </a:cubicBezTo>
                    <a:cubicBezTo>
                      <a:pt x="9" y="34"/>
                      <a:pt x="7" y="35"/>
                      <a:pt x="4" y="35"/>
                    </a:cubicBezTo>
                    <a:cubicBezTo>
                      <a:pt x="2" y="35"/>
                      <a:pt x="1" y="34"/>
                      <a:pt x="0" y="32"/>
                    </a:cubicBezTo>
                    <a:cubicBezTo>
                      <a:pt x="0" y="31"/>
                      <a:pt x="0" y="30"/>
                      <a:pt x="1" y="29"/>
                    </a:cubicBezTo>
                    <a:close/>
                  </a:path>
                </a:pathLst>
              </a:custGeom>
              <a:solidFill>
                <a:srgbClr val="F49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312">
                <a:extLst>
                  <a:ext uri="{FF2B5EF4-FFF2-40B4-BE49-F238E27FC236}">
                    <a16:creationId xmlns:a16="http://schemas.microsoft.com/office/drawing/2014/main" id="{F28335DA-7A57-F7B6-2A73-4952363CF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395"/>
                <a:ext cx="103" cy="99"/>
              </a:xfrm>
              <a:custGeom>
                <a:avLst/>
                <a:gdLst>
                  <a:gd name="T0" fmla="*/ 8 w 24"/>
                  <a:gd name="T1" fmla="*/ 8 h 23"/>
                  <a:gd name="T2" fmla="*/ 12 w 24"/>
                  <a:gd name="T3" fmla="*/ 3 h 23"/>
                  <a:gd name="T4" fmla="*/ 17 w 24"/>
                  <a:gd name="T5" fmla="*/ 2 h 23"/>
                  <a:gd name="T6" fmla="*/ 19 w 24"/>
                  <a:gd name="T7" fmla="*/ 4 h 23"/>
                  <a:gd name="T8" fmla="*/ 23 w 24"/>
                  <a:gd name="T9" fmla="*/ 9 h 23"/>
                  <a:gd name="T10" fmla="*/ 24 w 24"/>
                  <a:gd name="T11" fmla="*/ 10 h 23"/>
                  <a:gd name="T12" fmla="*/ 22 w 24"/>
                  <a:gd name="T13" fmla="*/ 12 h 23"/>
                  <a:gd name="T14" fmla="*/ 17 w 24"/>
                  <a:gd name="T15" fmla="*/ 14 h 23"/>
                  <a:gd name="T16" fmla="*/ 19 w 24"/>
                  <a:gd name="T17" fmla="*/ 18 h 23"/>
                  <a:gd name="T18" fmla="*/ 13 w 24"/>
                  <a:gd name="T19" fmla="*/ 17 h 23"/>
                  <a:gd name="T20" fmla="*/ 11 w 24"/>
                  <a:gd name="T21" fmla="*/ 22 h 23"/>
                  <a:gd name="T22" fmla="*/ 8 w 24"/>
                  <a:gd name="T23" fmla="*/ 23 h 23"/>
                  <a:gd name="T24" fmla="*/ 7 w 24"/>
                  <a:gd name="T25" fmla="*/ 22 h 23"/>
                  <a:gd name="T26" fmla="*/ 0 w 24"/>
                  <a:gd name="T27" fmla="*/ 12 h 23"/>
                  <a:gd name="T28" fmla="*/ 1 w 24"/>
                  <a:gd name="T29" fmla="*/ 9 h 23"/>
                  <a:gd name="T30" fmla="*/ 8 w 2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23">
                    <a:moveTo>
                      <a:pt x="8" y="8"/>
                    </a:moveTo>
                    <a:cubicBezTo>
                      <a:pt x="10" y="7"/>
                      <a:pt x="12" y="7"/>
                      <a:pt x="12" y="3"/>
                    </a:cubicBezTo>
                    <a:cubicBezTo>
                      <a:pt x="12" y="0"/>
                      <a:pt x="15" y="3"/>
                      <a:pt x="17" y="2"/>
                    </a:cubicBezTo>
                    <a:cubicBezTo>
                      <a:pt x="19" y="0"/>
                      <a:pt x="18" y="3"/>
                      <a:pt x="19" y="4"/>
                    </a:cubicBezTo>
                    <a:cubicBezTo>
                      <a:pt x="18" y="7"/>
                      <a:pt x="21" y="8"/>
                      <a:pt x="23" y="9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2"/>
                      <a:pt x="24" y="12"/>
                      <a:pt x="22" y="12"/>
                    </a:cubicBezTo>
                    <a:cubicBezTo>
                      <a:pt x="19" y="10"/>
                      <a:pt x="18" y="12"/>
                      <a:pt x="17" y="14"/>
                    </a:cubicBezTo>
                    <a:cubicBezTo>
                      <a:pt x="15" y="16"/>
                      <a:pt x="18" y="17"/>
                      <a:pt x="19" y="18"/>
                    </a:cubicBezTo>
                    <a:cubicBezTo>
                      <a:pt x="16" y="20"/>
                      <a:pt x="14" y="19"/>
                      <a:pt x="13" y="17"/>
                    </a:cubicBezTo>
                    <a:cubicBezTo>
                      <a:pt x="14" y="19"/>
                      <a:pt x="13" y="20"/>
                      <a:pt x="11" y="22"/>
                    </a:cubicBezTo>
                    <a:cubicBezTo>
                      <a:pt x="10" y="22"/>
                      <a:pt x="9" y="23"/>
                      <a:pt x="8" y="23"/>
                    </a:cubicBezTo>
                    <a:cubicBezTo>
                      <a:pt x="7" y="23"/>
                      <a:pt x="7" y="22"/>
                      <a:pt x="7" y="22"/>
                    </a:cubicBezTo>
                    <a:cubicBezTo>
                      <a:pt x="6" y="17"/>
                      <a:pt x="1" y="16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3" y="8"/>
                      <a:pt x="6" y="11"/>
                      <a:pt x="8" y="8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313">
                <a:extLst>
                  <a:ext uri="{FF2B5EF4-FFF2-40B4-BE49-F238E27FC236}">
                    <a16:creationId xmlns:a16="http://schemas.microsoft.com/office/drawing/2014/main" id="{BD7C84BA-FEA6-84F3-E50C-04F4AD8D4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421"/>
                <a:ext cx="64" cy="73"/>
              </a:xfrm>
              <a:custGeom>
                <a:avLst/>
                <a:gdLst>
                  <a:gd name="T0" fmla="*/ 9 w 15"/>
                  <a:gd name="T1" fmla="*/ 17 h 17"/>
                  <a:gd name="T2" fmla="*/ 0 w 15"/>
                  <a:gd name="T3" fmla="*/ 8 h 17"/>
                  <a:gd name="T4" fmla="*/ 7 w 15"/>
                  <a:gd name="T5" fmla="*/ 1 h 17"/>
                  <a:gd name="T6" fmla="*/ 14 w 15"/>
                  <a:gd name="T7" fmla="*/ 13 h 17"/>
                  <a:gd name="T8" fmla="*/ 9 w 1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9" y="17"/>
                    </a:moveTo>
                    <a:cubicBezTo>
                      <a:pt x="5" y="17"/>
                      <a:pt x="0" y="11"/>
                      <a:pt x="0" y="8"/>
                    </a:cubicBezTo>
                    <a:cubicBezTo>
                      <a:pt x="1" y="4"/>
                      <a:pt x="4" y="2"/>
                      <a:pt x="7" y="1"/>
                    </a:cubicBezTo>
                    <a:cubicBezTo>
                      <a:pt x="10" y="0"/>
                      <a:pt x="15" y="9"/>
                      <a:pt x="14" y="13"/>
                    </a:cubicBezTo>
                    <a:cubicBezTo>
                      <a:pt x="14" y="16"/>
                      <a:pt x="12" y="17"/>
                      <a:pt x="9" y="17"/>
                    </a:cubicBezTo>
                    <a:close/>
                  </a:path>
                </a:pathLst>
              </a:custGeom>
              <a:solidFill>
                <a:srgbClr val="EB6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314">
                <a:extLst>
                  <a:ext uri="{FF2B5EF4-FFF2-40B4-BE49-F238E27FC236}">
                    <a16:creationId xmlns:a16="http://schemas.microsoft.com/office/drawing/2014/main" id="{5251D6C9-2754-6368-DF7F-B5718DEE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360"/>
                <a:ext cx="43" cy="52"/>
              </a:xfrm>
              <a:custGeom>
                <a:avLst/>
                <a:gdLst>
                  <a:gd name="T0" fmla="*/ 8 w 10"/>
                  <a:gd name="T1" fmla="*/ 0 h 12"/>
                  <a:gd name="T2" fmla="*/ 10 w 10"/>
                  <a:gd name="T3" fmla="*/ 6 h 12"/>
                  <a:gd name="T4" fmla="*/ 5 w 10"/>
                  <a:gd name="T5" fmla="*/ 12 h 12"/>
                  <a:gd name="T6" fmla="*/ 3 w 10"/>
                  <a:gd name="T7" fmla="*/ 9 h 12"/>
                  <a:gd name="T8" fmla="*/ 6 w 10"/>
                  <a:gd name="T9" fmla="*/ 2 h 12"/>
                  <a:gd name="T10" fmla="*/ 8 w 1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8" y="0"/>
                    </a:moveTo>
                    <a:cubicBezTo>
                      <a:pt x="10" y="2"/>
                      <a:pt x="9" y="4"/>
                      <a:pt x="10" y="6"/>
                    </a:cubicBezTo>
                    <a:cubicBezTo>
                      <a:pt x="8" y="8"/>
                      <a:pt x="7" y="11"/>
                      <a:pt x="5" y="12"/>
                    </a:cubicBezTo>
                    <a:cubicBezTo>
                      <a:pt x="4" y="11"/>
                      <a:pt x="4" y="9"/>
                      <a:pt x="3" y="9"/>
                    </a:cubicBezTo>
                    <a:cubicBezTo>
                      <a:pt x="0" y="5"/>
                      <a:pt x="0" y="4"/>
                      <a:pt x="6" y="2"/>
                    </a:cubicBezTo>
                    <a:cubicBezTo>
                      <a:pt x="7" y="2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F7B4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 315">
                <a:extLst>
                  <a:ext uri="{FF2B5EF4-FFF2-40B4-BE49-F238E27FC236}">
                    <a16:creationId xmlns:a16="http://schemas.microsoft.com/office/drawing/2014/main" id="{F6EFD171-812A-23F9-8032-0EFD971D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356"/>
                <a:ext cx="21" cy="52"/>
              </a:xfrm>
              <a:custGeom>
                <a:avLst/>
                <a:gdLst>
                  <a:gd name="T0" fmla="*/ 4 w 5"/>
                  <a:gd name="T1" fmla="*/ 12 h 12"/>
                  <a:gd name="T2" fmla="*/ 1 w 5"/>
                  <a:gd name="T3" fmla="*/ 3 h 12"/>
                  <a:gd name="T4" fmla="*/ 5 w 5"/>
                  <a:gd name="T5" fmla="*/ 1 h 12"/>
                  <a:gd name="T6" fmla="*/ 4 w 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0" y="10"/>
                      <a:pt x="0" y="7"/>
                      <a:pt x="1" y="3"/>
                    </a:cubicBezTo>
                    <a:cubicBezTo>
                      <a:pt x="2" y="1"/>
                      <a:pt x="2" y="0"/>
                      <a:pt x="5" y="1"/>
                    </a:cubicBezTo>
                    <a:cubicBezTo>
                      <a:pt x="5" y="5"/>
                      <a:pt x="5" y="8"/>
                      <a:pt x="4" y="12"/>
                    </a:cubicBezTo>
                    <a:close/>
                  </a:path>
                </a:pathLst>
              </a:custGeom>
              <a:solidFill>
                <a:srgbClr val="FED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 316">
                <a:extLst>
                  <a:ext uri="{FF2B5EF4-FFF2-40B4-BE49-F238E27FC236}">
                    <a16:creationId xmlns:a16="http://schemas.microsoft.com/office/drawing/2014/main" id="{E543D505-E541-18DB-EE47-A8759321D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459"/>
                <a:ext cx="43" cy="35"/>
              </a:xfrm>
              <a:custGeom>
                <a:avLst/>
                <a:gdLst>
                  <a:gd name="T0" fmla="*/ 0 w 10"/>
                  <a:gd name="T1" fmla="*/ 7 h 8"/>
                  <a:gd name="T2" fmla="*/ 2 w 10"/>
                  <a:gd name="T3" fmla="*/ 0 h 8"/>
                  <a:gd name="T4" fmla="*/ 8 w 10"/>
                  <a:gd name="T5" fmla="*/ 3 h 8"/>
                  <a:gd name="T6" fmla="*/ 10 w 10"/>
                  <a:gd name="T7" fmla="*/ 7 h 8"/>
                  <a:gd name="T8" fmla="*/ 2 w 10"/>
                  <a:gd name="T9" fmla="*/ 8 h 8"/>
                  <a:gd name="T10" fmla="*/ 0 w 10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7"/>
                    </a:moveTo>
                    <a:cubicBezTo>
                      <a:pt x="0" y="5"/>
                      <a:pt x="1" y="3"/>
                      <a:pt x="2" y="0"/>
                    </a:cubicBezTo>
                    <a:cubicBezTo>
                      <a:pt x="3" y="4"/>
                      <a:pt x="5" y="3"/>
                      <a:pt x="8" y="3"/>
                    </a:cubicBezTo>
                    <a:cubicBezTo>
                      <a:pt x="8" y="4"/>
                      <a:pt x="10" y="5"/>
                      <a:pt x="10" y="7"/>
                    </a:cubicBezTo>
                    <a:cubicBezTo>
                      <a:pt x="7" y="8"/>
                      <a:pt x="4" y="4"/>
                      <a:pt x="2" y="8"/>
                    </a:cubicBezTo>
                    <a:cubicBezTo>
                      <a:pt x="1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ED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317">
                <a:extLst>
                  <a:ext uri="{FF2B5EF4-FFF2-40B4-BE49-F238E27FC236}">
                    <a16:creationId xmlns:a16="http://schemas.microsoft.com/office/drawing/2014/main" id="{DBEA5E6B-75CD-BE76-C4D3-F9B9CBCE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688"/>
                <a:ext cx="64" cy="43"/>
              </a:xfrm>
              <a:custGeom>
                <a:avLst/>
                <a:gdLst>
                  <a:gd name="T0" fmla="*/ 6 w 15"/>
                  <a:gd name="T1" fmla="*/ 10 h 10"/>
                  <a:gd name="T2" fmla="*/ 6 w 15"/>
                  <a:gd name="T3" fmla="*/ 2 h 10"/>
                  <a:gd name="T4" fmla="*/ 6 w 15"/>
                  <a:gd name="T5" fmla="*/ 2 h 10"/>
                  <a:gd name="T6" fmla="*/ 13 w 15"/>
                  <a:gd name="T7" fmla="*/ 0 h 10"/>
                  <a:gd name="T8" fmla="*/ 15 w 15"/>
                  <a:gd name="T9" fmla="*/ 5 h 10"/>
                  <a:gd name="T10" fmla="*/ 6 w 15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6" y="10"/>
                    </a:moveTo>
                    <a:cubicBezTo>
                      <a:pt x="0" y="7"/>
                      <a:pt x="0" y="6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5"/>
                      <a:pt x="10" y="0"/>
                      <a:pt x="13" y="0"/>
                    </a:cubicBezTo>
                    <a:cubicBezTo>
                      <a:pt x="14" y="1"/>
                      <a:pt x="15" y="3"/>
                      <a:pt x="15" y="5"/>
                    </a:cubicBezTo>
                    <a:cubicBezTo>
                      <a:pt x="13" y="8"/>
                      <a:pt x="9" y="7"/>
                      <a:pt x="6" y="10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318">
                <a:extLst>
                  <a:ext uri="{FF2B5EF4-FFF2-40B4-BE49-F238E27FC236}">
                    <a16:creationId xmlns:a16="http://schemas.microsoft.com/office/drawing/2014/main" id="{6D92A15C-980D-6371-0C21-3F9BC1B19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662"/>
                <a:ext cx="39" cy="47"/>
              </a:xfrm>
              <a:custGeom>
                <a:avLst/>
                <a:gdLst>
                  <a:gd name="T0" fmla="*/ 3 w 9"/>
                  <a:gd name="T1" fmla="*/ 11 h 11"/>
                  <a:gd name="T2" fmla="*/ 1 w 9"/>
                  <a:gd name="T3" fmla="*/ 6 h 11"/>
                  <a:gd name="T4" fmla="*/ 2 w 9"/>
                  <a:gd name="T5" fmla="*/ 5 h 11"/>
                  <a:gd name="T6" fmla="*/ 7 w 9"/>
                  <a:gd name="T7" fmla="*/ 1 h 11"/>
                  <a:gd name="T8" fmla="*/ 9 w 9"/>
                  <a:gd name="T9" fmla="*/ 1 h 11"/>
                  <a:gd name="T10" fmla="*/ 9 w 9"/>
                  <a:gd name="T11" fmla="*/ 2 h 11"/>
                  <a:gd name="T12" fmla="*/ 4 w 9"/>
                  <a:gd name="T13" fmla="*/ 11 h 11"/>
                  <a:gd name="T14" fmla="*/ 3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cubicBezTo>
                      <a:pt x="0" y="10"/>
                      <a:pt x="1" y="8"/>
                      <a:pt x="1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4" y="4"/>
                      <a:pt x="4" y="0"/>
                      <a:pt x="7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7" y="4"/>
                      <a:pt x="6" y="8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lose/>
                  </a:path>
                </a:pathLst>
              </a:custGeom>
              <a:solidFill>
                <a:srgbClr val="FAC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319">
                <a:extLst>
                  <a:ext uri="{FF2B5EF4-FFF2-40B4-BE49-F238E27FC236}">
                    <a16:creationId xmlns:a16="http://schemas.microsoft.com/office/drawing/2014/main" id="{301D864D-4C03-79C5-299D-E9C5EFAC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1744"/>
                <a:ext cx="30" cy="26"/>
              </a:xfrm>
              <a:custGeom>
                <a:avLst/>
                <a:gdLst>
                  <a:gd name="T0" fmla="*/ 7 w 7"/>
                  <a:gd name="T1" fmla="*/ 5 h 6"/>
                  <a:gd name="T2" fmla="*/ 0 w 7"/>
                  <a:gd name="T3" fmla="*/ 6 h 6"/>
                  <a:gd name="T4" fmla="*/ 5 w 7"/>
                  <a:gd name="T5" fmla="*/ 0 h 6"/>
                  <a:gd name="T6" fmla="*/ 7 w 7"/>
                  <a:gd name="T7" fmla="*/ 3 h 6"/>
                  <a:gd name="T8" fmla="*/ 7 w 7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cubicBezTo>
                      <a:pt x="5" y="6"/>
                      <a:pt x="3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5" y="1"/>
                      <a:pt x="6" y="2"/>
                      <a:pt x="7" y="3"/>
                    </a:cubicBezTo>
                    <a:cubicBezTo>
                      <a:pt x="7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FDE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320">
                <a:extLst>
                  <a:ext uri="{FF2B5EF4-FFF2-40B4-BE49-F238E27FC236}">
                    <a16:creationId xmlns:a16="http://schemas.microsoft.com/office/drawing/2014/main" id="{829B41E8-C1FD-AB45-66A7-304D8AF9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593"/>
                <a:ext cx="98" cy="86"/>
              </a:xfrm>
              <a:custGeom>
                <a:avLst/>
                <a:gdLst>
                  <a:gd name="T0" fmla="*/ 11 w 23"/>
                  <a:gd name="T1" fmla="*/ 17 h 20"/>
                  <a:gd name="T2" fmla="*/ 9 w 23"/>
                  <a:gd name="T3" fmla="*/ 17 h 20"/>
                  <a:gd name="T4" fmla="*/ 1 w 23"/>
                  <a:gd name="T5" fmla="*/ 0 h 20"/>
                  <a:gd name="T6" fmla="*/ 0 w 23"/>
                  <a:gd name="T7" fmla="*/ 0 h 20"/>
                  <a:gd name="T8" fmla="*/ 11 w 23"/>
                  <a:gd name="T9" fmla="*/ 1 h 20"/>
                  <a:gd name="T10" fmla="*/ 20 w 23"/>
                  <a:gd name="T11" fmla="*/ 5 h 20"/>
                  <a:gd name="T12" fmla="*/ 23 w 23"/>
                  <a:gd name="T13" fmla="*/ 8 h 20"/>
                  <a:gd name="T14" fmla="*/ 19 w 23"/>
                  <a:gd name="T15" fmla="*/ 12 h 20"/>
                  <a:gd name="T16" fmla="*/ 15 w 23"/>
                  <a:gd name="T17" fmla="*/ 15 h 20"/>
                  <a:gd name="T18" fmla="*/ 11 w 23"/>
                  <a:gd name="T1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11" y="17"/>
                    </a:moveTo>
                    <a:cubicBezTo>
                      <a:pt x="10" y="17"/>
                      <a:pt x="10" y="17"/>
                      <a:pt x="9" y="17"/>
                    </a:cubicBezTo>
                    <a:cubicBezTo>
                      <a:pt x="2" y="13"/>
                      <a:pt x="2" y="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3" y="4"/>
                      <a:pt x="17" y="4"/>
                      <a:pt x="20" y="5"/>
                    </a:cubicBezTo>
                    <a:cubicBezTo>
                      <a:pt x="22" y="6"/>
                      <a:pt x="23" y="6"/>
                      <a:pt x="23" y="8"/>
                    </a:cubicBezTo>
                    <a:cubicBezTo>
                      <a:pt x="22" y="9"/>
                      <a:pt x="22" y="12"/>
                      <a:pt x="19" y="12"/>
                    </a:cubicBezTo>
                    <a:cubicBezTo>
                      <a:pt x="17" y="11"/>
                      <a:pt x="14" y="12"/>
                      <a:pt x="15" y="15"/>
                    </a:cubicBezTo>
                    <a:cubicBezTo>
                      <a:pt x="16" y="20"/>
                      <a:pt x="13" y="17"/>
                      <a:pt x="11" y="17"/>
                    </a:cubicBezTo>
                    <a:close/>
                  </a:path>
                </a:pathLst>
              </a:custGeom>
              <a:solidFill>
                <a:srgbClr val="ED6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321">
                <a:extLst>
                  <a:ext uri="{FF2B5EF4-FFF2-40B4-BE49-F238E27FC236}">
                    <a16:creationId xmlns:a16="http://schemas.microsoft.com/office/drawing/2014/main" id="{4395344F-800D-F223-03DE-BEF5B8135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1205"/>
                <a:ext cx="154" cy="142"/>
              </a:xfrm>
              <a:custGeom>
                <a:avLst/>
                <a:gdLst>
                  <a:gd name="T0" fmla="*/ 11 w 36"/>
                  <a:gd name="T1" fmla="*/ 29 h 33"/>
                  <a:gd name="T2" fmla="*/ 11 w 36"/>
                  <a:gd name="T3" fmla="*/ 24 h 33"/>
                  <a:gd name="T4" fmla="*/ 7 w 36"/>
                  <a:gd name="T5" fmla="*/ 22 h 33"/>
                  <a:gd name="T6" fmla="*/ 4 w 36"/>
                  <a:gd name="T7" fmla="*/ 25 h 33"/>
                  <a:gd name="T8" fmla="*/ 2 w 36"/>
                  <a:gd name="T9" fmla="*/ 17 h 33"/>
                  <a:gd name="T10" fmla="*/ 2 w 36"/>
                  <a:gd name="T11" fmla="*/ 15 h 33"/>
                  <a:gd name="T12" fmla="*/ 7 w 36"/>
                  <a:gd name="T13" fmla="*/ 4 h 33"/>
                  <a:gd name="T14" fmla="*/ 8 w 36"/>
                  <a:gd name="T15" fmla="*/ 1 h 33"/>
                  <a:gd name="T16" fmla="*/ 13 w 36"/>
                  <a:gd name="T17" fmla="*/ 2 h 33"/>
                  <a:gd name="T18" fmla="*/ 13 w 36"/>
                  <a:gd name="T19" fmla="*/ 5 h 33"/>
                  <a:gd name="T20" fmla="*/ 11 w 36"/>
                  <a:gd name="T21" fmla="*/ 9 h 33"/>
                  <a:gd name="T22" fmla="*/ 18 w 36"/>
                  <a:gd name="T23" fmla="*/ 12 h 33"/>
                  <a:gd name="T24" fmla="*/ 25 w 36"/>
                  <a:gd name="T25" fmla="*/ 14 h 33"/>
                  <a:gd name="T26" fmla="*/ 33 w 36"/>
                  <a:gd name="T27" fmla="*/ 17 h 33"/>
                  <a:gd name="T28" fmla="*/ 35 w 36"/>
                  <a:gd name="T29" fmla="*/ 22 h 33"/>
                  <a:gd name="T30" fmla="*/ 34 w 36"/>
                  <a:gd name="T31" fmla="*/ 24 h 33"/>
                  <a:gd name="T32" fmla="*/ 29 w 36"/>
                  <a:gd name="T33" fmla="*/ 29 h 33"/>
                  <a:gd name="T34" fmla="*/ 20 w 36"/>
                  <a:gd name="T35" fmla="*/ 29 h 33"/>
                  <a:gd name="T36" fmla="*/ 11 w 36"/>
                  <a:gd name="T3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33">
                    <a:moveTo>
                      <a:pt x="11" y="29"/>
                    </a:moveTo>
                    <a:cubicBezTo>
                      <a:pt x="11" y="27"/>
                      <a:pt x="11" y="25"/>
                      <a:pt x="11" y="24"/>
                    </a:cubicBezTo>
                    <a:cubicBezTo>
                      <a:pt x="10" y="22"/>
                      <a:pt x="9" y="21"/>
                      <a:pt x="7" y="22"/>
                    </a:cubicBezTo>
                    <a:cubicBezTo>
                      <a:pt x="6" y="23"/>
                      <a:pt x="7" y="27"/>
                      <a:pt x="4" y="25"/>
                    </a:cubicBezTo>
                    <a:cubicBezTo>
                      <a:pt x="1" y="23"/>
                      <a:pt x="0" y="20"/>
                      <a:pt x="2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9" y="14"/>
                      <a:pt x="7" y="8"/>
                      <a:pt x="7" y="4"/>
                    </a:cubicBezTo>
                    <a:cubicBezTo>
                      <a:pt x="7" y="3"/>
                      <a:pt x="6" y="1"/>
                      <a:pt x="8" y="1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4" y="3"/>
                      <a:pt x="14" y="4"/>
                      <a:pt x="13" y="5"/>
                    </a:cubicBezTo>
                    <a:cubicBezTo>
                      <a:pt x="12" y="7"/>
                      <a:pt x="11" y="7"/>
                      <a:pt x="11" y="9"/>
                    </a:cubicBezTo>
                    <a:cubicBezTo>
                      <a:pt x="12" y="15"/>
                      <a:pt x="15" y="13"/>
                      <a:pt x="18" y="12"/>
                    </a:cubicBezTo>
                    <a:cubicBezTo>
                      <a:pt x="22" y="10"/>
                      <a:pt x="24" y="9"/>
                      <a:pt x="25" y="14"/>
                    </a:cubicBezTo>
                    <a:cubicBezTo>
                      <a:pt x="26" y="19"/>
                      <a:pt x="31" y="15"/>
                      <a:pt x="33" y="17"/>
                    </a:cubicBezTo>
                    <a:cubicBezTo>
                      <a:pt x="35" y="18"/>
                      <a:pt x="36" y="19"/>
                      <a:pt x="35" y="22"/>
                    </a:cubicBezTo>
                    <a:cubicBezTo>
                      <a:pt x="35" y="22"/>
                      <a:pt x="35" y="24"/>
                      <a:pt x="34" y="24"/>
                    </a:cubicBezTo>
                    <a:cubicBezTo>
                      <a:pt x="30" y="23"/>
                      <a:pt x="30" y="26"/>
                      <a:pt x="29" y="29"/>
                    </a:cubicBezTo>
                    <a:cubicBezTo>
                      <a:pt x="26" y="24"/>
                      <a:pt x="23" y="24"/>
                      <a:pt x="20" y="29"/>
                    </a:cubicBezTo>
                    <a:cubicBezTo>
                      <a:pt x="17" y="33"/>
                      <a:pt x="14" y="33"/>
                      <a:pt x="11" y="29"/>
                    </a:cubicBezTo>
                    <a:close/>
                  </a:path>
                </a:pathLst>
              </a:custGeom>
              <a:solidFill>
                <a:srgbClr val="F9E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322">
                <a:extLst>
                  <a:ext uri="{FF2B5EF4-FFF2-40B4-BE49-F238E27FC236}">
                    <a16:creationId xmlns:a16="http://schemas.microsoft.com/office/drawing/2014/main" id="{237A61DB-5DE4-18F2-D457-329E58BA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343"/>
                <a:ext cx="21" cy="35"/>
              </a:xfrm>
              <a:custGeom>
                <a:avLst/>
                <a:gdLst>
                  <a:gd name="T0" fmla="*/ 2 w 5"/>
                  <a:gd name="T1" fmla="*/ 0 h 8"/>
                  <a:gd name="T2" fmla="*/ 4 w 5"/>
                  <a:gd name="T3" fmla="*/ 2 h 8"/>
                  <a:gd name="T4" fmla="*/ 2 w 5"/>
                  <a:gd name="T5" fmla="*/ 7 h 8"/>
                  <a:gd name="T6" fmla="*/ 0 w 5"/>
                  <a:gd name="T7" fmla="*/ 5 h 8"/>
                  <a:gd name="T8" fmla="*/ 2 w 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4" y="6"/>
                      <a:pt x="2" y="7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7B4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323">
                <a:extLst>
                  <a:ext uri="{FF2B5EF4-FFF2-40B4-BE49-F238E27FC236}">
                    <a16:creationId xmlns:a16="http://schemas.microsoft.com/office/drawing/2014/main" id="{6AC29229-24E6-6C6A-7230-3439334A7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1296"/>
                <a:ext cx="64" cy="120"/>
              </a:xfrm>
              <a:custGeom>
                <a:avLst/>
                <a:gdLst>
                  <a:gd name="T0" fmla="*/ 3 w 15"/>
                  <a:gd name="T1" fmla="*/ 1 h 28"/>
                  <a:gd name="T2" fmla="*/ 7 w 15"/>
                  <a:gd name="T3" fmla="*/ 4 h 28"/>
                  <a:gd name="T4" fmla="*/ 15 w 15"/>
                  <a:gd name="T5" fmla="*/ 9 h 28"/>
                  <a:gd name="T6" fmla="*/ 14 w 15"/>
                  <a:gd name="T7" fmla="*/ 20 h 28"/>
                  <a:gd name="T8" fmla="*/ 12 w 15"/>
                  <a:gd name="T9" fmla="*/ 28 h 28"/>
                  <a:gd name="T10" fmla="*/ 10 w 15"/>
                  <a:gd name="T11" fmla="*/ 22 h 28"/>
                  <a:gd name="T12" fmla="*/ 11 w 15"/>
                  <a:gd name="T13" fmla="*/ 13 h 28"/>
                  <a:gd name="T14" fmla="*/ 12 w 15"/>
                  <a:gd name="T15" fmla="*/ 7 h 28"/>
                  <a:gd name="T16" fmla="*/ 6 w 15"/>
                  <a:gd name="T17" fmla="*/ 10 h 28"/>
                  <a:gd name="T18" fmla="*/ 1 w 15"/>
                  <a:gd name="T19" fmla="*/ 3 h 28"/>
                  <a:gd name="T20" fmla="*/ 3 w 15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8">
                    <a:moveTo>
                      <a:pt x="3" y="1"/>
                    </a:moveTo>
                    <a:cubicBezTo>
                      <a:pt x="4" y="2"/>
                      <a:pt x="2" y="6"/>
                      <a:pt x="7" y="4"/>
                    </a:cubicBezTo>
                    <a:cubicBezTo>
                      <a:pt x="11" y="2"/>
                      <a:pt x="15" y="5"/>
                      <a:pt x="15" y="9"/>
                    </a:cubicBezTo>
                    <a:cubicBezTo>
                      <a:pt x="15" y="13"/>
                      <a:pt x="14" y="16"/>
                      <a:pt x="14" y="20"/>
                    </a:cubicBezTo>
                    <a:cubicBezTo>
                      <a:pt x="12" y="22"/>
                      <a:pt x="14" y="26"/>
                      <a:pt x="12" y="28"/>
                    </a:cubicBezTo>
                    <a:cubicBezTo>
                      <a:pt x="11" y="26"/>
                      <a:pt x="13" y="24"/>
                      <a:pt x="10" y="22"/>
                    </a:cubicBezTo>
                    <a:cubicBezTo>
                      <a:pt x="9" y="19"/>
                      <a:pt x="10" y="16"/>
                      <a:pt x="11" y="13"/>
                    </a:cubicBezTo>
                    <a:cubicBezTo>
                      <a:pt x="13" y="11"/>
                      <a:pt x="14" y="9"/>
                      <a:pt x="12" y="7"/>
                    </a:cubicBezTo>
                    <a:cubicBezTo>
                      <a:pt x="9" y="6"/>
                      <a:pt x="7" y="7"/>
                      <a:pt x="6" y="10"/>
                    </a:cubicBezTo>
                    <a:cubicBezTo>
                      <a:pt x="3" y="9"/>
                      <a:pt x="3" y="5"/>
                      <a:pt x="1" y="3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 324">
                <a:extLst>
                  <a:ext uri="{FF2B5EF4-FFF2-40B4-BE49-F238E27FC236}">
                    <a16:creationId xmlns:a16="http://schemas.microsoft.com/office/drawing/2014/main" id="{0167A915-B08C-0832-66E1-EB68A1F1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227"/>
                <a:ext cx="81" cy="86"/>
              </a:xfrm>
              <a:custGeom>
                <a:avLst/>
                <a:gdLst>
                  <a:gd name="T0" fmla="*/ 12 w 19"/>
                  <a:gd name="T1" fmla="*/ 17 h 20"/>
                  <a:gd name="T2" fmla="*/ 10 w 19"/>
                  <a:gd name="T3" fmla="*/ 19 h 20"/>
                  <a:gd name="T4" fmla="*/ 4 w 19"/>
                  <a:gd name="T5" fmla="*/ 17 h 20"/>
                  <a:gd name="T6" fmla="*/ 2 w 19"/>
                  <a:gd name="T7" fmla="*/ 12 h 20"/>
                  <a:gd name="T8" fmla="*/ 4 w 19"/>
                  <a:gd name="T9" fmla="*/ 4 h 20"/>
                  <a:gd name="T10" fmla="*/ 10 w 19"/>
                  <a:gd name="T11" fmla="*/ 0 h 20"/>
                  <a:gd name="T12" fmla="*/ 10 w 19"/>
                  <a:gd name="T13" fmla="*/ 11 h 20"/>
                  <a:gd name="T14" fmla="*/ 13 w 19"/>
                  <a:gd name="T15" fmla="*/ 14 h 20"/>
                  <a:gd name="T16" fmla="*/ 18 w 19"/>
                  <a:gd name="T17" fmla="*/ 13 h 20"/>
                  <a:gd name="T18" fmla="*/ 12 w 19"/>
                  <a:gd name="T1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0">
                    <a:moveTo>
                      <a:pt x="12" y="17"/>
                    </a:moveTo>
                    <a:cubicBezTo>
                      <a:pt x="11" y="17"/>
                      <a:pt x="10" y="17"/>
                      <a:pt x="10" y="19"/>
                    </a:cubicBezTo>
                    <a:cubicBezTo>
                      <a:pt x="7" y="20"/>
                      <a:pt x="6" y="18"/>
                      <a:pt x="4" y="17"/>
                    </a:cubicBezTo>
                    <a:cubicBezTo>
                      <a:pt x="3" y="15"/>
                      <a:pt x="3" y="14"/>
                      <a:pt x="2" y="12"/>
                    </a:cubicBezTo>
                    <a:cubicBezTo>
                      <a:pt x="0" y="9"/>
                      <a:pt x="0" y="6"/>
                      <a:pt x="4" y="4"/>
                    </a:cubicBezTo>
                    <a:cubicBezTo>
                      <a:pt x="8" y="6"/>
                      <a:pt x="8" y="2"/>
                      <a:pt x="10" y="0"/>
                    </a:cubicBezTo>
                    <a:cubicBezTo>
                      <a:pt x="10" y="4"/>
                      <a:pt x="12" y="7"/>
                      <a:pt x="10" y="11"/>
                    </a:cubicBezTo>
                    <a:cubicBezTo>
                      <a:pt x="9" y="12"/>
                      <a:pt x="10" y="15"/>
                      <a:pt x="13" y="14"/>
                    </a:cubicBezTo>
                    <a:cubicBezTo>
                      <a:pt x="15" y="13"/>
                      <a:pt x="17" y="10"/>
                      <a:pt x="18" y="13"/>
                    </a:cubicBezTo>
                    <a:cubicBezTo>
                      <a:pt x="19" y="17"/>
                      <a:pt x="15" y="17"/>
                      <a:pt x="12" y="17"/>
                    </a:cubicBezTo>
                    <a:close/>
                  </a:path>
                </a:pathLst>
              </a:custGeom>
              <a:solidFill>
                <a:srgbClr val="F7A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 325">
                <a:extLst>
                  <a:ext uri="{FF2B5EF4-FFF2-40B4-BE49-F238E27FC236}">
                    <a16:creationId xmlns:a16="http://schemas.microsoft.com/office/drawing/2014/main" id="{F700D606-735D-5DC3-2995-BD8D34626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964"/>
                <a:ext cx="85" cy="129"/>
              </a:xfrm>
              <a:custGeom>
                <a:avLst/>
                <a:gdLst>
                  <a:gd name="T0" fmla="*/ 19 w 20"/>
                  <a:gd name="T1" fmla="*/ 30 h 30"/>
                  <a:gd name="T2" fmla="*/ 10 w 20"/>
                  <a:gd name="T3" fmla="*/ 22 h 30"/>
                  <a:gd name="T4" fmla="*/ 4 w 20"/>
                  <a:gd name="T5" fmla="*/ 16 h 30"/>
                  <a:gd name="T6" fmla="*/ 0 w 20"/>
                  <a:gd name="T7" fmla="*/ 1 h 30"/>
                  <a:gd name="T8" fmla="*/ 2 w 20"/>
                  <a:gd name="T9" fmla="*/ 0 h 30"/>
                  <a:gd name="T10" fmla="*/ 12 w 20"/>
                  <a:gd name="T11" fmla="*/ 4 h 30"/>
                  <a:gd name="T12" fmla="*/ 17 w 20"/>
                  <a:gd name="T13" fmla="*/ 11 h 30"/>
                  <a:gd name="T14" fmla="*/ 18 w 20"/>
                  <a:gd name="T15" fmla="*/ 19 h 30"/>
                  <a:gd name="T16" fmla="*/ 18 w 20"/>
                  <a:gd name="T17" fmla="*/ 26 h 30"/>
                  <a:gd name="T18" fmla="*/ 19 w 2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0">
                    <a:moveTo>
                      <a:pt x="19" y="30"/>
                    </a:moveTo>
                    <a:cubicBezTo>
                      <a:pt x="13" y="30"/>
                      <a:pt x="10" y="28"/>
                      <a:pt x="10" y="22"/>
                    </a:cubicBezTo>
                    <a:cubicBezTo>
                      <a:pt x="10" y="18"/>
                      <a:pt x="5" y="20"/>
                      <a:pt x="4" y="16"/>
                    </a:cubicBezTo>
                    <a:cubicBezTo>
                      <a:pt x="1" y="12"/>
                      <a:pt x="3" y="6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1"/>
                      <a:pt x="10" y="1"/>
                      <a:pt x="12" y="4"/>
                    </a:cubicBezTo>
                    <a:cubicBezTo>
                      <a:pt x="14" y="6"/>
                      <a:pt x="15" y="9"/>
                      <a:pt x="17" y="11"/>
                    </a:cubicBezTo>
                    <a:cubicBezTo>
                      <a:pt x="19" y="14"/>
                      <a:pt x="20" y="17"/>
                      <a:pt x="18" y="19"/>
                    </a:cubicBezTo>
                    <a:cubicBezTo>
                      <a:pt x="14" y="22"/>
                      <a:pt x="14" y="24"/>
                      <a:pt x="18" y="26"/>
                    </a:cubicBezTo>
                    <a:cubicBezTo>
                      <a:pt x="20" y="27"/>
                      <a:pt x="19" y="29"/>
                      <a:pt x="19" y="30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326">
                <a:extLst>
                  <a:ext uri="{FF2B5EF4-FFF2-40B4-BE49-F238E27FC236}">
                    <a16:creationId xmlns:a16="http://schemas.microsoft.com/office/drawing/2014/main" id="{BE8AD881-1453-192F-0A4B-404561FD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972"/>
                <a:ext cx="81" cy="108"/>
              </a:xfrm>
              <a:custGeom>
                <a:avLst/>
                <a:gdLst>
                  <a:gd name="T0" fmla="*/ 16 w 19"/>
                  <a:gd name="T1" fmla="*/ 22 h 25"/>
                  <a:gd name="T2" fmla="*/ 10 w 19"/>
                  <a:gd name="T3" fmla="*/ 22 h 25"/>
                  <a:gd name="T4" fmla="*/ 5 w 19"/>
                  <a:gd name="T5" fmla="*/ 22 h 25"/>
                  <a:gd name="T6" fmla="*/ 0 w 19"/>
                  <a:gd name="T7" fmla="*/ 16 h 25"/>
                  <a:gd name="T8" fmla="*/ 8 w 19"/>
                  <a:gd name="T9" fmla="*/ 11 h 25"/>
                  <a:gd name="T10" fmla="*/ 6 w 19"/>
                  <a:gd name="T11" fmla="*/ 6 h 25"/>
                  <a:gd name="T12" fmla="*/ 3 w 19"/>
                  <a:gd name="T13" fmla="*/ 5 h 25"/>
                  <a:gd name="T14" fmla="*/ 5 w 19"/>
                  <a:gd name="T15" fmla="*/ 3 h 25"/>
                  <a:gd name="T16" fmla="*/ 19 w 19"/>
                  <a:gd name="T17" fmla="*/ 13 h 25"/>
                  <a:gd name="T18" fmla="*/ 18 w 19"/>
                  <a:gd name="T19" fmla="*/ 14 h 25"/>
                  <a:gd name="T20" fmla="*/ 13 w 19"/>
                  <a:gd name="T21" fmla="*/ 14 h 25"/>
                  <a:gd name="T22" fmla="*/ 16 w 19"/>
                  <a:gd name="T23" fmla="*/ 19 h 25"/>
                  <a:gd name="T24" fmla="*/ 19 w 19"/>
                  <a:gd name="T25" fmla="*/ 21 h 25"/>
                  <a:gd name="T26" fmla="*/ 16 w 19"/>
                  <a:gd name="T2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6" y="22"/>
                    </a:moveTo>
                    <a:cubicBezTo>
                      <a:pt x="14" y="20"/>
                      <a:pt x="12" y="20"/>
                      <a:pt x="10" y="22"/>
                    </a:cubicBezTo>
                    <a:cubicBezTo>
                      <a:pt x="8" y="23"/>
                      <a:pt x="5" y="25"/>
                      <a:pt x="5" y="22"/>
                    </a:cubicBezTo>
                    <a:cubicBezTo>
                      <a:pt x="5" y="18"/>
                      <a:pt x="2" y="18"/>
                      <a:pt x="0" y="16"/>
                    </a:cubicBezTo>
                    <a:cubicBezTo>
                      <a:pt x="4" y="17"/>
                      <a:pt x="7" y="15"/>
                      <a:pt x="8" y="11"/>
                    </a:cubicBezTo>
                    <a:cubicBezTo>
                      <a:pt x="10" y="8"/>
                      <a:pt x="12" y="5"/>
                      <a:pt x="6" y="6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2" y="3"/>
                      <a:pt x="4" y="3"/>
                      <a:pt x="5" y="3"/>
                    </a:cubicBezTo>
                    <a:cubicBezTo>
                      <a:pt x="14" y="0"/>
                      <a:pt x="15" y="1"/>
                      <a:pt x="19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4" y="12"/>
                      <a:pt x="13" y="14"/>
                    </a:cubicBezTo>
                    <a:cubicBezTo>
                      <a:pt x="12" y="17"/>
                      <a:pt x="15" y="18"/>
                      <a:pt x="16" y="19"/>
                    </a:cubicBezTo>
                    <a:cubicBezTo>
                      <a:pt x="17" y="19"/>
                      <a:pt x="19" y="19"/>
                      <a:pt x="19" y="21"/>
                    </a:cubicBezTo>
                    <a:cubicBezTo>
                      <a:pt x="19" y="23"/>
                      <a:pt x="17" y="22"/>
                      <a:pt x="16" y="22"/>
                    </a:cubicBezTo>
                    <a:close/>
                  </a:path>
                </a:pathLst>
              </a:custGeom>
              <a:solidFill>
                <a:srgbClr val="FCC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327">
                <a:extLst>
                  <a:ext uri="{FF2B5EF4-FFF2-40B4-BE49-F238E27FC236}">
                    <a16:creationId xmlns:a16="http://schemas.microsoft.com/office/drawing/2014/main" id="{19CFE2DC-0C2E-E836-48FA-3BA5FDBEA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020"/>
                <a:ext cx="30" cy="43"/>
              </a:xfrm>
              <a:custGeom>
                <a:avLst/>
                <a:gdLst>
                  <a:gd name="T0" fmla="*/ 7 w 7"/>
                  <a:gd name="T1" fmla="*/ 2 h 10"/>
                  <a:gd name="T2" fmla="*/ 5 w 7"/>
                  <a:gd name="T3" fmla="*/ 10 h 10"/>
                  <a:gd name="T4" fmla="*/ 1 w 7"/>
                  <a:gd name="T5" fmla="*/ 5 h 10"/>
                  <a:gd name="T6" fmla="*/ 6 w 7"/>
                  <a:gd name="T7" fmla="*/ 0 h 10"/>
                  <a:gd name="T8" fmla="*/ 7 w 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5"/>
                      <a:pt x="6" y="7"/>
                      <a:pt x="5" y="10"/>
                    </a:cubicBezTo>
                    <a:cubicBezTo>
                      <a:pt x="2" y="9"/>
                      <a:pt x="0" y="7"/>
                      <a:pt x="1" y="5"/>
                    </a:cubicBezTo>
                    <a:cubicBezTo>
                      <a:pt x="1" y="3"/>
                      <a:pt x="4" y="1"/>
                      <a:pt x="6" y="0"/>
                    </a:cubicBezTo>
                    <a:cubicBezTo>
                      <a:pt x="7" y="1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9B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 328">
                <a:extLst>
                  <a:ext uri="{FF2B5EF4-FFF2-40B4-BE49-F238E27FC236}">
                    <a16:creationId xmlns:a16="http://schemas.microsoft.com/office/drawing/2014/main" id="{A28BFF87-D6AE-6F7B-D7D0-1AD2A6FBB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934"/>
                <a:ext cx="34" cy="34"/>
              </a:xfrm>
              <a:custGeom>
                <a:avLst/>
                <a:gdLst>
                  <a:gd name="T0" fmla="*/ 8 w 8"/>
                  <a:gd name="T1" fmla="*/ 4 h 8"/>
                  <a:gd name="T2" fmla="*/ 5 w 8"/>
                  <a:gd name="T3" fmla="*/ 8 h 8"/>
                  <a:gd name="T4" fmla="*/ 0 w 8"/>
                  <a:gd name="T5" fmla="*/ 5 h 8"/>
                  <a:gd name="T6" fmla="*/ 1 w 8"/>
                  <a:gd name="T7" fmla="*/ 3 h 8"/>
                  <a:gd name="T8" fmla="*/ 7 w 8"/>
                  <a:gd name="T9" fmla="*/ 4 h 8"/>
                  <a:gd name="T10" fmla="*/ 8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7" y="8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4" y="0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 329">
                <a:extLst>
                  <a:ext uri="{FF2B5EF4-FFF2-40B4-BE49-F238E27FC236}">
                    <a16:creationId xmlns:a16="http://schemas.microsoft.com/office/drawing/2014/main" id="{D530A449-E56E-6501-C3C8-1FB196FB3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938"/>
                <a:ext cx="38" cy="30"/>
              </a:xfrm>
              <a:custGeom>
                <a:avLst/>
                <a:gdLst>
                  <a:gd name="T0" fmla="*/ 1 w 9"/>
                  <a:gd name="T1" fmla="*/ 3 h 7"/>
                  <a:gd name="T2" fmla="*/ 0 w 9"/>
                  <a:gd name="T3" fmla="*/ 3 h 7"/>
                  <a:gd name="T4" fmla="*/ 4 w 9"/>
                  <a:gd name="T5" fmla="*/ 1 h 7"/>
                  <a:gd name="T6" fmla="*/ 9 w 9"/>
                  <a:gd name="T7" fmla="*/ 5 h 7"/>
                  <a:gd name="T8" fmla="*/ 8 w 9"/>
                  <a:gd name="T9" fmla="*/ 6 h 7"/>
                  <a:gd name="T10" fmla="*/ 6 w 9"/>
                  <a:gd name="T11" fmla="*/ 6 h 7"/>
                  <a:gd name="T12" fmla="*/ 1 w 9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0"/>
                      <a:pt x="2" y="0"/>
                      <a:pt x="4" y="1"/>
                    </a:cubicBezTo>
                    <a:cubicBezTo>
                      <a:pt x="6" y="2"/>
                      <a:pt x="8" y="2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7" y="7"/>
                      <a:pt x="6" y="6"/>
                    </a:cubicBezTo>
                    <a:cubicBezTo>
                      <a:pt x="4" y="5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FDD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 330">
                <a:extLst>
                  <a:ext uri="{FF2B5EF4-FFF2-40B4-BE49-F238E27FC236}">
                    <a16:creationId xmlns:a16="http://schemas.microsoft.com/office/drawing/2014/main" id="{9DA83F15-7E90-582C-5579-D2B6E993A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029"/>
                <a:ext cx="18" cy="34"/>
              </a:xfrm>
              <a:custGeom>
                <a:avLst/>
                <a:gdLst>
                  <a:gd name="T0" fmla="*/ 4 w 4"/>
                  <a:gd name="T1" fmla="*/ 5 h 8"/>
                  <a:gd name="T2" fmla="*/ 1 w 4"/>
                  <a:gd name="T3" fmla="*/ 5 h 8"/>
                  <a:gd name="T4" fmla="*/ 0 w 4"/>
                  <a:gd name="T5" fmla="*/ 0 h 8"/>
                  <a:gd name="T6" fmla="*/ 4 w 4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cubicBezTo>
                      <a:pt x="3" y="6"/>
                      <a:pt x="3" y="8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2" y="1"/>
                      <a:pt x="3" y="2"/>
                      <a:pt x="4" y="5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 331">
                <a:extLst>
                  <a:ext uri="{FF2B5EF4-FFF2-40B4-BE49-F238E27FC236}">
                    <a16:creationId xmlns:a16="http://schemas.microsoft.com/office/drawing/2014/main" id="{E8339F6C-D5D8-D4DA-4707-188D3D68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003"/>
                <a:ext cx="26" cy="26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2 h 6"/>
                  <a:gd name="T4" fmla="*/ 5 w 6"/>
                  <a:gd name="T5" fmla="*/ 2 h 6"/>
                  <a:gd name="T6" fmla="*/ 4 w 6"/>
                  <a:gd name="T7" fmla="*/ 6 h 6"/>
                  <a:gd name="T8" fmla="*/ 3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2" y="5"/>
                      <a:pt x="0" y="4"/>
                      <a:pt x="0" y="2"/>
                    </a:cubicBezTo>
                    <a:cubicBezTo>
                      <a:pt x="2" y="2"/>
                      <a:pt x="3" y="0"/>
                      <a:pt x="5" y="2"/>
                    </a:cubicBezTo>
                    <a:cubicBezTo>
                      <a:pt x="6" y="3"/>
                      <a:pt x="4" y="4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 332">
                <a:extLst>
                  <a:ext uri="{FF2B5EF4-FFF2-40B4-BE49-F238E27FC236}">
                    <a16:creationId xmlns:a16="http://schemas.microsoft.com/office/drawing/2014/main" id="{D278AE06-18EE-A702-BA58-2156DE98C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899"/>
                <a:ext cx="26" cy="30"/>
              </a:xfrm>
              <a:custGeom>
                <a:avLst/>
                <a:gdLst>
                  <a:gd name="T0" fmla="*/ 0 w 6"/>
                  <a:gd name="T1" fmla="*/ 4 h 7"/>
                  <a:gd name="T2" fmla="*/ 3 w 6"/>
                  <a:gd name="T3" fmla="*/ 0 h 7"/>
                  <a:gd name="T4" fmla="*/ 4 w 6"/>
                  <a:gd name="T5" fmla="*/ 5 h 7"/>
                  <a:gd name="T6" fmla="*/ 0 w 6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5" y="1"/>
                      <a:pt x="6" y="3"/>
                      <a:pt x="4" y="5"/>
                    </a:cubicBezTo>
                    <a:cubicBezTo>
                      <a:pt x="2" y="7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AB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333">
                <a:extLst>
                  <a:ext uri="{FF2B5EF4-FFF2-40B4-BE49-F238E27FC236}">
                    <a16:creationId xmlns:a16="http://schemas.microsoft.com/office/drawing/2014/main" id="{7F82A9FE-35A6-94A9-B5DD-753E530DD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115"/>
                <a:ext cx="218" cy="159"/>
              </a:xfrm>
              <a:custGeom>
                <a:avLst/>
                <a:gdLst>
                  <a:gd name="T0" fmla="*/ 48 w 51"/>
                  <a:gd name="T1" fmla="*/ 37 h 37"/>
                  <a:gd name="T2" fmla="*/ 47 w 51"/>
                  <a:gd name="T3" fmla="*/ 36 h 37"/>
                  <a:gd name="T4" fmla="*/ 43 w 51"/>
                  <a:gd name="T5" fmla="*/ 28 h 37"/>
                  <a:gd name="T6" fmla="*/ 36 w 51"/>
                  <a:gd name="T7" fmla="*/ 27 h 37"/>
                  <a:gd name="T8" fmla="*/ 35 w 51"/>
                  <a:gd name="T9" fmla="*/ 26 h 37"/>
                  <a:gd name="T10" fmla="*/ 30 w 51"/>
                  <a:gd name="T11" fmla="*/ 26 h 37"/>
                  <a:gd name="T12" fmla="*/ 26 w 51"/>
                  <a:gd name="T13" fmla="*/ 32 h 37"/>
                  <a:gd name="T14" fmla="*/ 25 w 51"/>
                  <a:gd name="T15" fmla="*/ 33 h 37"/>
                  <a:gd name="T16" fmla="*/ 23 w 51"/>
                  <a:gd name="T17" fmla="*/ 37 h 37"/>
                  <a:gd name="T18" fmla="*/ 20 w 51"/>
                  <a:gd name="T19" fmla="*/ 30 h 37"/>
                  <a:gd name="T20" fmla="*/ 15 w 51"/>
                  <a:gd name="T21" fmla="*/ 25 h 37"/>
                  <a:gd name="T22" fmla="*/ 14 w 51"/>
                  <a:gd name="T23" fmla="*/ 27 h 37"/>
                  <a:gd name="T24" fmla="*/ 13 w 51"/>
                  <a:gd name="T25" fmla="*/ 29 h 37"/>
                  <a:gd name="T26" fmla="*/ 9 w 51"/>
                  <a:gd name="T27" fmla="*/ 21 h 37"/>
                  <a:gd name="T28" fmla="*/ 13 w 51"/>
                  <a:gd name="T29" fmla="*/ 21 h 37"/>
                  <a:gd name="T30" fmla="*/ 17 w 51"/>
                  <a:gd name="T31" fmla="*/ 13 h 37"/>
                  <a:gd name="T32" fmla="*/ 11 w 51"/>
                  <a:gd name="T33" fmla="*/ 17 h 37"/>
                  <a:gd name="T34" fmla="*/ 6 w 51"/>
                  <a:gd name="T35" fmla="*/ 13 h 37"/>
                  <a:gd name="T36" fmla="*/ 3 w 51"/>
                  <a:gd name="T37" fmla="*/ 5 h 37"/>
                  <a:gd name="T38" fmla="*/ 4 w 51"/>
                  <a:gd name="T39" fmla="*/ 6 h 37"/>
                  <a:gd name="T40" fmla="*/ 6 w 51"/>
                  <a:gd name="T41" fmla="*/ 9 h 37"/>
                  <a:gd name="T42" fmla="*/ 7 w 51"/>
                  <a:gd name="T43" fmla="*/ 5 h 37"/>
                  <a:gd name="T44" fmla="*/ 7 w 51"/>
                  <a:gd name="T45" fmla="*/ 0 h 37"/>
                  <a:gd name="T46" fmla="*/ 14 w 51"/>
                  <a:gd name="T47" fmla="*/ 7 h 37"/>
                  <a:gd name="T48" fmla="*/ 15 w 51"/>
                  <a:gd name="T49" fmla="*/ 9 h 37"/>
                  <a:gd name="T50" fmla="*/ 29 w 51"/>
                  <a:gd name="T51" fmla="*/ 10 h 37"/>
                  <a:gd name="T52" fmla="*/ 33 w 51"/>
                  <a:gd name="T53" fmla="*/ 10 h 37"/>
                  <a:gd name="T54" fmla="*/ 33 w 51"/>
                  <a:gd name="T55" fmla="*/ 11 h 37"/>
                  <a:gd name="T56" fmla="*/ 31 w 51"/>
                  <a:gd name="T57" fmla="*/ 15 h 37"/>
                  <a:gd name="T58" fmla="*/ 34 w 51"/>
                  <a:gd name="T59" fmla="*/ 19 h 37"/>
                  <a:gd name="T60" fmla="*/ 48 w 51"/>
                  <a:gd name="T6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37">
                    <a:moveTo>
                      <a:pt x="48" y="37"/>
                    </a:moveTo>
                    <a:cubicBezTo>
                      <a:pt x="48" y="36"/>
                      <a:pt x="47" y="36"/>
                      <a:pt x="47" y="36"/>
                    </a:cubicBezTo>
                    <a:cubicBezTo>
                      <a:pt x="46" y="33"/>
                      <a:pt x="47" y="31"/>
                      <a:pt x="43" y="28"/>
                    </a:cubicBezTo>
                    <a:cubicBezTo>
                      <a:pt x="40" y="26"/>
                      <a:pt x="38" y="27"/>
                      <a:pt x="36" y="27"/>
                    </a:cubicBezTo>
                    <a:cubicBezTo>
                      <a:pt x="36" y="27"/>
                      <a:pt x="35" y="26"/>
                      <a:pt x="35" y="26"/>
                    </a:cubicBezTo>
                    <a:cubicBezTo>
                      <a:pt x="33" y="25"/>
                      <a:pt x="31" y="26"/>
                      <a:pt x="30" y="26"/>
                    </a:cubicBezTo>
                    <a:cubicBezTo>
                      <a:pt x="28" y="27"/>
                      <a:pt x="23" y="27"/>
                      <a:pt x="26" y="32"/>
                    </a:cubicBezTo>
                    <a:cubicBezTo>
                      <a:pt x="27" y="32"/>
                      <a:pt x="26" y="33"/>
                      <a:pt x="25" y="33"/>
                    </a:cubicBezTo>
                    <a:cubicBezTo>
                      <a:pt x="24" y="34"/>
                      <a:pt x="23" y="36"/>
                      <a:pt x="23" y="37"/>
                    </a:cubicBezTo>
                    <a:cubicBezTo>
                      <a:pt x="19" y="36"/>
                      <a:pt x="19" y="33"/>
                      <a:pt x="20" y="30"/>
                    </a:cubicBezTo>
                    <a:cubicBezTo>
                      <a:pt x="20" y="27"/>
                      <a:pt x="18" y="25"/>
                      <a:pt x="15" y="25"/>
                    </a:cubicBezTo>
                    <a:cubicBezTo>
                      <a:pt x="11" y="23"/>
                      <a:pt x="13" y="26"/>
                      <a:pt x="14" y="27"/>
                    </a:cubicBezTo>
                    <a:cubicBezTo>
                      <a:pt x="14" y="28"/>
                      <a:pt x="14" y="28"/>
                      <a:pt x="13" y="29"/>
                    </a:cubicBezTo>
                    <a:cubicBezTo>
                      <a:pt x="6" y="27"/>
                      <a:pt x="5" y="25"/>
                      <a:pt x="9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19" y="19"/>
                      <a:pt x="17" y="13"/>
                    </a:cubicBezTo>
                    <a:cubicBezTo>
                      <a:pt x="14" y="14"/>
                      <a:pt x="14" y="18"/>
                      <a:pt x="11" y="17"/>
                    </a:cubicBezTo>
                    <a:cubicBezTo>
                      <a:pt x="8" y="17"/>
                      <a:pt x="8" y="14"/>
                      <a:pt x="6" y="13"/>
                    </a:cubicBezTo>
                    <a:cubicBezTo>
                      <a:pt x="2" y="11"/>
                      <a:pt x="0" y="9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10"/>
                      <a:pt x="6" y="9"/>
                    </a:cubicBezTo>
                    <a:cubicBezTo>
                      <a:pt x="9" y="8"/>
                      <a:pt x="8" y="6"/>
                      <a:pt x="7" y="5"/>
                    </a:cubicBezTo>
                    <a:cubicBezTo>
                      <a:pt x="7" y="3"/>
                      <a:pt x="5" y="2"/>
                      <a:pt x="7" y="0"/>
                    </a:cubicBezTo>
                    <a:cubicBezTo>
                      <a:pt x="11" y="1"/>
                      <a:pt x="15" y="2"/>
                      <a:pt x="14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20" y="8"/>
                      <a:pt x="24" y="14"/>
                      <a:pt x="29" y="10"/>
                    </a:cubicBezTo>
                    <a:cubicBezTo>
                      <a:pt x="30" y="9"/>
                      <a:pt x="32" y="9"/>
                      <a:pt x="33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3"/>
                      <a:pt x="32" y="14"/>
                      <a:pt x="31" y="15"/>
                    </a:cubicBezTo>
                    <a:cubicBezTo>
                      <a:pt x="29" y="19"/>
                      <a:pt x="30" y="19"/>
                      <a:pt x="34" y="19"/>
                    </a:cubicBezTo>
                    <a:cubicBezTo>
                      <a:pt x="43" y="19"/>
                      <a:pt x="51" y="29"/>
                      <a:pt x="48" y="37"/>
                    </a:cubicBezTo>
                    <a:close/>
                  </a:path>
                </a:pathLst>
              </a:custGeom>
              <a:solidFill>
                <a:srgbClr val="F8C3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334">
                <a:extLst>
                  <a:ext uri="{FF2B5EF4-FFF2-40B4-BE49-F238E27FC236}">
                    <a16:creationId xmlns:a16="http://schemas.microsoft.com/office/drawing/2014/main" id="{88AFFE8B-E527-2E77-0EDB-119A1C81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115"/>
                <a:ext cx="81" cy="103"/>
              </a:xfrm>
              <a:custGeom>
                <a:avLst/>
                <a:gdLst>
                  <a:gd name="T0" fmla="*/ 1 w 19"/>
                  <a:gd name="T1" fmla="*/ 17 h 24"/>
                  <a:gd name="T2" fmla="*/ 6 w 19"/>
                  <a:gd name="T3" fmla="*/ 4 h 24"/>
                  <a:gd name="T4" fmla="*/ 8 w 19"/>
                  <a:gd name="T5" fmla="*/ 1 h 24"/>
                  <a:gd name="T6" fmla="*/ 13 w 19"/>
                  <a:gd name="T7" fmla="*/ 4 h 24"/>
                  <a:gd name="T8" fmla="*/ 15 w 19"/>
                  <a:gd name="T9" fmla="*/ 8 h 24"/>
                  <a:gd name="T10" fmla="*/ 16 w 19"/>
                  <a:gd name="T11" fmla="*/ 14 h 24"/>
                  <a:gd name="T12" fmla="*/ 8 w 19"/>
                  <a:gd name="T13" fmla="*/ 23 h 24"/>
                  <a:gd name="T14" fmla="*/ 8 w 19"/>
                  <a:gd name="T15" fmla="*/ 23 h 24"/>
                  <a:gd name="T16" fmla="*/ 0 w 19"/>
                  <a:gd name="T17" fmla="*/ 21 h 24"/>
                  <a:gd name="T18" fmla="*/ 0 w 19"/>
                  <a:gd name="T19" fmla="*/ 20 h 24"/>
                  <a:gd name="T20" fmla="*/ 1 w 19"/>
                  <a:gd name="T2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4">
                    <a:moveTo>
                      <a:pt x="1" y="17"/>
                    </a:moveTo>
                    <a:cubicBezTo>
                      <a:pt x="4" y="13"/>
                      <a:pt x="5" y="9"/>
                      <a:pt x="6" y="4"/>
                    </a:cubicBezTo>
                    <a:cubicBezTo>
                      <a:pt x="6" y="3"/>
                      <a:pt x="5" y="0"/>
                      <a:pt x="8" y="1"/>
                    </a:cubicBezTo>
                    <a:cubicBezTo>
                      <a:pt x="10" y="1"/>
                      <a:pt x="13" y="1"/>
                      <a:pt x="13" y="4"/>
                    </a:cubicBezTo>
                    <a:cubicBezTo>
                      <a:pt x="13" y="6"/>
                      <a:pt x="14" y="7"/>
                      <a:pt x="15" y="8"/>
                    </a:cubicBezTo>
                    <a:cubicBezTo>
                      <a:pt x="19" y="10"/>
                      <a:pt x="18" y="12"/>
                      <a:pt x="16" y="14"/>
                    </a:cubicBezTo>
                    <a:cubicBezTo>
                      <a:pt x="14" y="17"/>
                      <a:pt x="8" y="18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4"/>
                      <a:pt x="3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19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EC6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335">
                <a:extLst>
                  <a:ext uri="{FF2B5EF4-FFF2-40B4-BE49-F238E27FC236}">
                    <a16:creationId xmlns:a16="http://schemas.microsoft.com/office/drawing/2014/main" id="{224EC61F-5EC9-56CF-2E47-279EEF84E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1106"/>
                <a:ext cx="64" cy="60"/>
              </a:xfrm>
              <a:custGeom>
                <a:avLst/>
                <a:gdLst>
                  <a:gd name="T0" fmla="*/ 0 w 15"/>
                  <a:gd name="T1" fmla="*/ 12 h 14"/>
                  <a:gd name="T2" fmla="*/ 11 w 15"/>
                  <a:gd name="T3" fmla="*/ 2 h 14"/>
                  <a:gd name="T4" fmla="*/ 13 w 15"/>
                  <a:gd name="T5" fmla="*/ 5 h 14"/>
                  <a:gd name="T6" fmla="*/ 15 w 15"/>
                  <a:gd name="T7" fmla="*/ 14 h 14"/>
                  <a:gd name="T8" fmla="*/ 0 w 15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12"/>
                    </a:moveTo>
                    <a:cubicBezTo>
                      <a:pt x="0" y="5"/>
                      <a:pt x="5" y="0"/>
                      <a:pt x="11" y="2"/>
                    </a:cubicBezTo>
                    <a:cubicBezTo>
                      <a:pt x="14" y="3"/>
                      <a:pt x="14" y="4"/>
                      <a:pt x="13" y="5"/>
                    </a:cubicBezTo>
                    <a:cubicBezTo>
                      <a:pt x="10" y="8"/>
                      <a:pt x="11" y="11"/>
                      <a:pt x="15" y="14"/>
                    </a:cubicBezTo>
                    <a:cubicBezTo>
                      <a:pt x="9" y="13"/>
                      <a:pt x="4" y="12"/>
                      <a:pt x="0" y="12"/>
                    </a:cubicBezTo>
                    <a:close/>
                  </a:path>
                </a:pathLst>
              </a:custGeom>
              <a:solidFill>
                <a:srgbClr val="EC6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336">
                <a:extLst>
                  <a:ext uri="{FF2B5EF4-FFF2-40B4-BE49-F238E27FC236}">
                    <a16:creationId xmlns:a16="http://schemas.microsoft.com/office/drawing/2014/main" id="{032235E3-B83C-68A4-4852-D23A02C41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171"/>
                <a:ext cx="56" cy="38"/>
              </a:xfrm>
              <a:custGeom>
                <a:avLst/>
                <a:gdLst>
                  <a:gd name="T0" fmla="*/ 13 w 13"/>
                  <a:gd name="T1" fmla="*/ 4 h 9"/>
                  <a:gd name="T2" fmla="*/ 13 w 13"/>
                  <a:gd name="T3" fmla="*/ 7 h 9"/>
                  <a:gd name="T4" fmla="*/ 4 w 13"/>
                  <a:gd name="T5" fmla="*/ 8 h 9"/>
                  <a:gd name="T6" fmla="*/ 0 w 13"/>
                  <a:gd name="T7" fmla="*/ 2 h 9"/>
                  <a:gd name="T8" fmla="*/ 1 w 13"/>
                  <a:gd name="T9" fmla="*/ 1 h 9"/>
                  <a:gd name="T10" fmla="*/ 13 w 13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cubicBezTo>
                      <a:pt x="13" y="5"/>
                      <a:pt x="13" y="6"/>
                      <a:pt x="13" y="7"/>
                    </a:cubicBezTo>
                    <a:cubicBezTo>
                      <a:pt x="10" y="9"/>
                      <a:pt x="7" y="6"/>
                      <a:pt x="4" y="8"/>
                    </a:cubicBezTo>
                    <a:cubicBezTo>
                      <a:pt x="1" y="9"/>
                      <a:pt x="1" y="5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6" y="0"/>
                      <a:pt x="10" y="0"/>
                      <a:pt x="13" y="4"/>
                    </a:cubicBezTo>
                    <a:close/>
                  </a:path>
                </a:pathLst>
              </a:custGeom>
              <a:solidFill>
                <a:srgbClr val="F9C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337">
                <a:extLst>
                  <a:ext uri="{FF2B5EF4-FFF2-40B4-BE49-F238E27FC236}">
                    <a16:creationId xmlns:a16="http://schemas.microsoft.com/office/drawing/2014/main" id="{41FA0C58-C21E-018E-FDCD-A6E0A870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1158"/>
                <a:ext cx="43" cy="43"/>
              </a:xfrm>
              <a:custGeom>
                <a:avLst/>
                <a:gdLst>
                  <a:gd name="T0" fmla="*/ 1 w 10"/>
                  <a:gd name="T1" fmla="*/ 0 h 10"/>
                  <a:gd name="T2" fmla="*/ 7 w 10"/>
                  <a:gd name="T3" fmla="*/ 0 h 10"/>
                  <a:gd name="T4" fmla="*/ 7 w 10"/>
                  <a:gd name="T5" fmla="*/ 0 h 10"/>
                  <a:gd name="T6" fmla="*/ 9 w 10"/>
                  <a:gd name="T7" fmla="*/ 4 h 10"/>
                  <a:gd name="T8" fmla="*/ 9 w 10"/>
                  <a:gd name="T9" fmla="*/ 4 h 10"/>
                  <a:gd name="T10" fmla="*/ 8 w 10"/>
                  <a:gd name="T11" fmla="*/ 9 h 10"/>
                  <a:gd name="T12" fmla="*/ 4 w 10"/>
                  <a:gd name="T13" fmla="*/ 6 h 10"/>
                  <a:gd name="T14" fmla="*/ 1 w 10"/>
                  <a:gd name="T15" fmla="*/ 1 h 10"/>
                  <a:gd name="T16" fmla="*/ 1 w 1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3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6"/>
                      <a:pt x="10" y="8"/>
                      <a:pt x="8" y="9"/>
                    </a:cubicBezTo>
                    <a:cubicBezTo>
                      <a:pt x="6" y="10"/>
                      <a:pt x="5" y="8"/>
                      <a:pt x="4" y="6"/>
                    </a:cubicBezTo>
                    <a:cubicBezTo>
                      <a:pt x="2" y="4"/>
                      <a:pt x="0" y="3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338">
                <a:extLst>
                  <a:ext uri="{FF2B5EF4-FFF2-40B4-BE49-F238E27FC236}">
                    <a16:creationId xmlns:a16="http://schemas.microsoft.com/office/drawing/2014/main" id="{9DF691DB-C09E-E843-F940-CAD8F2E6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227"/>
                <a:ext cx="73" cy="64"/>
              </a:xfrm>
              <a:custGeom>
                <a:avLst/>
                <a:gdLst>
                  <a:gd name="T0" fmla="*/ 17 w 17"/>
                  <a:gd name="T1" fmla="*/ 4 h 15"/>
                  <a:gd name="T2" fmla="*/ 15 w 17"/>
                  <a:gd name="T3" fmla="*/ 12 h 15"/>
                  <a:gd name="T4" fmla="*/ 10 w 17"/>
                  <a:gd name="T5" fmla="*/ 13 h 15"/>
                  <a:gd name="T6" fmla="*/ 6 w 17"/>
                  <a:gd name="T7" fmla="*/ 11 h 15"/>
                  <a:gd name="T8" fmla="*/ 0 w 17"/>
                  <a:gd name="T9" fmla="*/ 7 h 15"/>
                  <a:gd name="T10" fmla="*/ 2 w 17"/>
                  <a:gd name="T11" fmla="*/ 3 h 15"/>
                  <a:gd name="T12" fmla="*/ 4 w 17"/>
                  <a:gd name="T13" fmla="*/ 1 h 15"/>
                  <a:gd name="T14" fmla="*/ 11 w 17"/>
                  <a:gd name="T15" fmla="*/ 0 h 15"/>
                  <a:gd name="T16" fmla="*/ 17 w 17"/>
                  <a:gd name="T1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5">
                    <a:moveTo>
                      <a:pt x="17" y="4"/>
                    </a:moveTo>
                    <a:cubicBezTo>
                      <a:pt x="15" y="6"/>
                      <a:pt x="15" y="9"/>
                      <a:pt x="15" y="12"/>
                    </a:cubicBezTo>
                    <a:cubicBezTo>
                      <a:pt x="13" y="12"/>
                      <a:pt x="11" y="12"/>
                      <a:pt x="10" y="13"/>
                    </a:cubicBezTo>
                    <a:cubicBezTo>
                      <a:pt x="7" y="15"/>
                      <a:pt x="6" y="13"/>
                      <a:pt x="6" y="11"/>
                    </a:cubicBezTo>
                    <a:cubicBezTo>
                      <a:pt x="6" y="6"/>
                      <a:pt x="4" y="6"/>
                      <a:pt x="0" y="7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7" y="5"/>
                      <a:pt x="9" y="1"/>
                      <a:pt x="11" y="0"/>
                    </a:cubicBezTo>
                    <a:cubicBezTo>
                      <a:pt x="12" y="3"/>
                      <a:pt x="16" y="0"/>
                      <a:pt x="17" y="4"/>
                    </a:cubicBezTo>
                    <a:close/>
                  </a:path>
                </a:pathLst>
              </a:custGeom>
              <a:solidFill>
                <a:srgbClr val="F9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339">
                <a:extLst>
                  <a:ext uri="{FF2B5EF4-FFF2-40B4-BE49-F238E27FC236}">
                    <a16:creationId xmlns:a16="http://schemas.microsoft.com/office/drawing/2014/main" id="{76FC75F1-DCDE-CE61-4514-E1E97BE9D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201"/>
                <a:ext cx="55" cy="77"/>
              </a:xfrm>
              <a:custGeom>
                <a:avLst/>
                <a:gdLst>
                  <a:gd name="T0" fmla="*/ 1 w 13"/>
                  <a:gd name="T1" fmla="*/ 1 h 18"/>
                  <a:gd name="T2" fmla="*/ 8 w 13"/>
                  <a:gd name="T3" fmla="*/ 3 h 18"/>
                  <a:gd name="T4" fmla="*/ 6 w 13"/>
                  <a:gd name="T5" fmla="*/ 5 h 18"/>
                  <a:gd name="T6" fmla="*/ 7 w 13"/>
                  <a:gd name="T7" fmla="*/ 16 h 18"/>
                  <a:gd name="T8" fmla="*/ 7 w 13"/>
                  <a:gd name="T9" fmla="*/ 18 h 18"/>
                  <a:gd name="T10" fmla="*/ 3 w 13"/>
                  <a:gd name="T11" fmla="*/ 12 h 18"/>
                  <a:gd name="T12" fmla="*/ 1 w 13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" y="1"/>
                    </a:moveTo>
                    <a:cubicBezTo>
                      <a:pt x="4" y="0"/>
                      <a:pt x="6" y="3"/>
                      <a:pt x="8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13" y="8"/>
                      <a:pt x="7" y="12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5" y="16"/>
                      <a:pt x="5" y="13"/>
                      <a:pt x="3" y="12"/>
                    </a:cubicBezTo>
                    <a:cubicBezTo>
                      <a:pt x="1" y="9"/>
                      <a:pt x="0" y="5"/>
                      <a:pt x="1" y="1"/>
                    </a:cubicBezTo>
                    <a:close/>
                  </a:path>
                </a:pathLst>
              </a:custGeom>
              <a:solidFill>
                <a:srgbClr val="F28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340">
                <a:extLst>
                  <a:ext uri="{FF2B5EF4-FFF2-40B4-BE49-F238E27FC236}">
                    <a16:creationId xmlns:a16="http://schemas.microsoft.com/office/drawing/2014/main" id="{447308AF-B8A5-00D4-A79C-E59A3F4E0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1033"/>
                <a:ext cx="51" cy="64"/>
              </a:xfrm>
              <a:custGeom>
                <a:avLst/>
                <a:gdLst>
                  <a:gd name="T0" fmla="*/ 1 w 12"/>
                  <a:gd name="T1" fmla="*/ 8 h 15"/>
                  <a:gd name="T2" fmla="*/ 10 w 12"/>
                  <a:gd name="T3" fmla="*/ 1 h 15"/>
                  <a:gd name="T4" fmla="*/ 12 w 12"/>
                  <a:gd name="T5" fmla="*/ 1 h 15"/>
                  <a:gd name="T6" fmla="*/ 10 w 12"/>
                  <a:gd name="T7" fmla="*/ 10 h 15"/>
                  <a:gd name="T8" fmla="*/ 4 w 12"/>
                  <a:gd name="T9" fmla="*/ 14 h 15"/>
                  <a:gd name="T10" fmla="*/ 1 w 12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" y="8"/>
                    </a:moveTo>
                    <a:cubicBezTo>
                      <a:pt x="5" y="7"/>
                      <a:pt x="9" y="6"/>
                      <a:pt x="10" y="1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9" y="4"/>
                      <a:pt x="12" y="7"/>
                      <a:pt x="10" y="10"/>
                    </a:cubicBezTo>
                    <a:cubicBezTo>
                      <a:pt x="8" y="14"/>
                      <a:pt x="7" y="15"/>
                      <a:pt x="4" y="14"/>
                    </a:cubicBezTo>
                    <a:cubicBezTo>
                      <a:pt x="0" y="14"/>
                      <a:pt x="2" y="11"/>
                      <a:pt x="1" y="8"/>
                    </a:cubicBezTo>
                    <a:close/>
                  </a:path>
                </a:pathLst>
              </a:custGeom>
              <a:solidFill>
                <a:srgbClr val="FAC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341">
                <a:extLst>
                  <a:ext uri="{FF2B5EF4-FFF2-40B4-BE49-F238E27FC236}">
                    <a16:creationId xmlns:a16="http://schemas.microsoft.com/office/drawing/2014/main" id="{45829F19-516A-7E7F-F3BA-9AEC11419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097"/>
                <a:ext cx="64" cy="82"/>
              </a:xfrm>
              <a:custGeom>
                <a:avLst/>
                <a:gdLst>
                  <a:gd name="T0" fmla="*/ 10 w 15"/>
                  <a:gd name="T1" fmla="*/ 2 h 19"/>
                  <a:gd name="T2" fmla="*/ 14 w 15"/>
                  <a:gd name="T3" fmla="*/ 3 h 19"/>
                  <a:gd name="T4" fmla="*/ 13 w 15"/>
                  <a:gd name="T5" fmla="*/ 7 h 19"/>
                  <a:gd name="T6" fmla="*/ 7 w 15"/>
                  <a:gd name="T7" fmla="*/ 16 h 19"/>
                  <a:gd name="T8" fmla="*/ 3 w 15"/>
                  <a:gd name="T9" fmla="*/ 16 h 19"/>
                  <a:gd name="T10" fmla="*/ 5 w 15"/>
                  <a:gd name="T11" fmla="*/ 10 h 19"/>
                  <a:gd name="T12" fmla="*/ 10 w 15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0" y="2"/>
                    </a:moveTo>
                    <a:cubicBezTo>
                      <a:pt x="12" y="0"/>
                      <a:pt x="13" y="2"/>
                      <a:pt x="14" y="3"/>
                    </a:cubicBezTo>
                    <a:cubicBezTo>
                      <a:pt x="15" y="4"/>
                      <a:pt x="14" y="6"/>
                      <a:pt x="13" y="7"/>
                    </a:cubicBezTo>
                    <a:cubicBezTo>
                      <a:pt x="9" y="8"/>
                      <a:pt x="8" y="13"/>
                      <a:pt x="7" y="16"/>
                    </a:cubicBezTo>
                    <a:cubicBezTo>
                      <a:pt x="5" y="19"/>
                      <a:pt x="4" y="18"/>
                      <a:pt x="3" y="16"/>
                    </a:cubicBezTo>
                    <a:cubicBezTo>
                      <a:pt x="2" y="14"/>
                      <a:pt x="0" y="11"/>
                      <a:pt x="5" y="10"/>
                    </a:cubicBezTo>
                    <a:cubicBezTo>
                      <a:pt x="8" y="10"/>
                      <a:pt x="11" y="6"/>
                      <a:pt x="10" y="2"/>
                    </a:cubicBezTo>
                    <a:close/>
                  </a:path>
                </a:pathLst>
              </a:custGeom>
              <a:solidFill>
                <a:srgbClr val="FBE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342">
                <a:extLst>
                  <a:ext uri="{FF2B5EF4-FFF2-40B4-BE49-F238E27FC236}">
                    <a16:creationId xmlns:a16="http://schemas.microsoft.com/office/drawing/2014/main" id="{81BDFB38-EE56-8243-5B16-126ECA5FB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705"/>
                <a:ext cx="51" cy="56"/>
              </a:xfrm>
              <a:custGeom>
                <a:avLst/>
                <a:gdLst>
                  <a:gd name="T0" fmla="*/ 1 w 12"/>
                  <a:gd name="T1" fmla="*/ 13 h 13"/>
                  <a:gd name="T2" fmla="*/ 5 w 12"/>
                  <a:gd name="T3" fmla="*/ 4 h 13"/>
                  <a:gd name="T4" fmla="*/ 8 w 12"/>
                  <a:gd name="T5" fmla="*/ 0 h 13"/>
                  <a:gd name="T6" fmla="*/ 9 w 12"/>
                  <a:gd name="T7" fmla="*/ 9 h 13"/>
                  <a:gd name="T8" fmla="*/ 1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0" y="9"/>
                      <a:pt x="0" y="5"/>
                      <a:pt x="5" y="4"/>
                    </a:cubicBezTo>
                    <a:cubicBezTo>
                      <a:pt x="6" y="4"/>
                      <a:pt x="7" y="1"/>
                      <a:pt x="8" y="0"/>
                    </a:cubicBezTo>
                    <a:cubicBezTo>
                      <a:pt x="12" y="2"/>
                      <a:pt x="12" y="6"/>
                      <a:pt x="9" y="9"/>
                    </a:cubicBezTo>
                    <a:cubicBezTo>
                      <a:pt x="6" y="11"/>
                      <a:pt x="4" y="13"/>
                      <a:pt x="1" y="13"/>
                    </a:cubicBezTo>
                    <a:close/>
                  </a:path>
                </a:pathLst>
              </a:custGeom>
              <a:solidFill>
                <a:srgbClr val="FBE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343">
                <a:extLst>
                  <a:ext uri="{FF2B5EF4-FFF2-40B4-BE49-F238E27FC236}">
                    <a16:creationId xmlns:a16="http://schemas.microsoft.com/office/drawing/2014/main" id="{8E102A98-8B25-805E-479A-B09BA2D5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" y="1188"/>
                <a:ext cx="111" cy="108"/>
              </a:xfrm>
              <a:custGeom>
                <a:avLst/>
                <a:gdLst>
                  <a:gd name="T0" fmla="*/ 26 w 26"/>
                  <a:gd name="T1" fmla="*/ 0 h 25"/>
                  <a:gd name="T2" fmla="*/ 3 w 26"/>
                  <a:gd name="T3" fmla="*/ 25 h 25"/>
                  <a:gd name="T4" fmla="*/ 0 w 26"/>
                  <a:gd name="T5" fmla="*/ 25 h 25"/>
                  <a:gd name="T6" fmla="*/ 19 w 26"/>
                  <a:gd name="T7" fmla="*/ 4 h 25"/>
                  <a:gd name="T8" fmla="*/ 26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cubicBezTo>
                      <a:pt x="18" y="8"/>
                      <a:pt x="13" y="18"/>
                      <a:pt x="3" y="25"/>
                    </a:cubicBezTo>
                    <a:cubicBezTo>
                      <a:pt x="2" y="25"/>
                      <a:pt x="1" y="25"/>
                      <a:pt x="0" y="25"/>
                    </a:cubicBezTo>
                    <a:cubicBezTo>
                      <a:pt x="7" y="19"/>
                      <a:pt x="13" y="12"/>
                      <a:pt x="19" y="4"/>
                    </a:cubicBezTo>
                    <a:cubicBezTo>
                      <a:pt x="20" y="2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0C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344">
                <a:extLst>
                  <a:ext uri="{FF2B5EF4-FFF2-40B4-BE49-F238E27FC236}">
                    <a16:creationId xmlns:a16="http://schemas.microsoft.com/office/drawing/2014/main" id="{6B53CB42-2BF6-6931-7B00-B647E1414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395"/>
                <a:ext cx="213" cy="17"/>
              </a:xfrm>
              <a:custGeom>
                <a:avLst/>
                <a:gdLst>
                  <a:gd name="T0" fmla="*/ 0 w 50"/>
                  <a:gd name="T1" fmla="*/ 2 h 4"/>
                  <a:gd name="T2" fmla="*/ 0 w 50"/>
                  <a:gd name="T3" fmla="*/ 0 h 4"/>
                  <a:gd name="T4" fmla="*/ 50 w 50"/>
                  <a:gd name="T5" fmla="*/ 0 h 4"/>
                  <a:gd name="T6" fmla="*/ 38 w 50"/>
                  <a:gd name="T7" fmla="*/ 2 h 4"/>
                  <a:gd name="T8" fmla="*/ 0 w 5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7" y="3"/>
                      <a:pt x="33" y="1"/>
                      <a:pt x="50" y="0"/>
                    </a:cubicBezTo>
                    <a:cubicBezTo>
                      <a:pt x="46" y="3"/>
                      <a:pt x="42" y="2"/>
                      <a:pt x="38" y="2"/>
                    </a:cubicBezTo>
                    <a:cubicBezTo>
                      <a:pt x="25" y="3"/>
                      <a:pt x="13" y="4"/>
                      <a:pt x="0" y="2"/>
                    </a:cubicBezTo>
                    <a:close/>
                  </a:path>
                </a:pathLst>
              </a:custGeom>
              <a:solidFill>
                <a:srgbClr val="948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345">
                <a:extLst>
                  <a:ext uri="{FF2B5EF4-FFF2-40B4-BE49-F238E27FC236}">
                    <a16:creationId xmlns:a16="http://schemas.microsoft.com/office/drawing/2014/main" id="{322C853E-D0E9-2F92-44A6-3292A1152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1209"/>
                <a:ext cx="103" cy="113"/>
              </a:xfrm>
              <a:custGeom>
                <a:avLst/>
                <a:gdLst>
                  <a:gd name="T0" fmla="*/ 3 w 24"/>
                  <a:gd name="T1" fmla="*/ 26 h 26"/>
                  <a:gd name="T2" fmla="*/ 3 w 24"/>
                  <a:gd name="T3" fmla="*/ 23 h 26"/>
                  <a:gd name="T4" fmla="*/ 15 w 24"/>
                  <a:gd name="T5" fmla="*/ 14 h 26"/>
                  <a:gd name="T6" fmla="*/ 9 w 24"/>
                  <a:gd name="T7" fmla="*/ 5 h 26"/>
                  <a:gd name="T8" fmla="*/ 0 w 24"/>
                  <a:gd name="T9" fmla="*/ 1 h 26"/>
                  <a:gd name="T10" fmla="*/ 16 w 24"/>
                  <a:gd name="T11" fmla="*/ 4 h 26"/>
                  <a:gd name="T12" fmla="*/ 19 w 24"/>
                  <a:gd name="T13" fmla="*/ 17 h 26"/>
                  <a:gd name="T14" fmla="*/ 4 w 24"/>
                  <a:gd name="T15" fmla="*/ 26 h 26"/>
                  <a:gd name="T16" fmla="*/ 3 w 24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6">
                    <a:moveTo>
                      <a:pt x="3" y="26"/>
                    </a:moveTo>
                    <a:cubicBezTo>
                      <a:pt x="3" y="25"/>
                      <a:pt x="3" y="24"/>
                      <a:pt x="3" y="23"/>
                    </a:cubicBezTo>
                    <a:cubicBezTo>
                      <a:pt x="9" y="22"/>
                      <a:pt x="13" y="19"/>
                      <a:pt x="15" y="14"/>
                    </a:cubicBezTo>
                    <a:cubicBezTo>
                      <a:pt x="17" y="8"/>
                      <a:pt x="12" y="7"/>
                      <a:pt x="9" y="5"/>
                    </a:cubicBezTo>
                    <a:cubicBezTo>
                      <a:pt x="6" y="3"/>
                      <a:pt x="2" y="3"/>
                      <a:pt x="0" y="1"/>
                    </a:cubicBezTo>
                    <a:cubicBezTo>
                      <a:pt x="5" y="0"/>
                      <a:pt x="10" y="2"/>
                      <a:pt x="16" y="4"/>
                    </a:cubicBezTo>
                    <a:cubicBezTo>
                      <a:pt x="22" y="6"/>
                      <a:pt x="24" y="12"/>
                      <a:pt x="19" y="17"/>
                    </a:cubicBezTo>
                    <a:cubicBezTo>
                      <a:pt x="15" y="21"/>
                      <a:pt x="11" y="25"/>
                      <a:pt x="4" y="26"/>
                    </a:cubicBezTo>
                    <a:cubicBezTo>
                      <a:pt x="4" y="26"/>
                      <a:pt x="4" y="26"/>
                      <a:pt x="3" y="26"/>
                    </a:cubicBezTo>
                    <a:close/>
                  </a:path>
                </a:pathLst>
              </a:custGeom>
              <a:solidFill>
                <a:srgbClr val="7E7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346">
                <a:extLst>
                  <a:ext uri="{FF2B5EF4-FFF2-40B4-BE49-F238E27FC236}">
                    <a16:creationId xmlns:a16="http://schemas.microsoft.com/office/drawing/2014/main" id="{E6CA45FB-1B9A-90C5-9549-6BD8D96F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" y="1248"/>
                <a:ext cx="21" cy="39"/>
              </a:xfrm>
              <a:custGeom>
                <a:avLst/>
                <a:gdLst>
                  <a:gd name="T0" fmla="*/ 0 w 5"/>
                  <a:gd name="T1" fmla="*/ 0 h 9"/>
                  <a:gd name="T2" fmla="*/ 2 w 5"/>
                  <a:gd name="T3" fmla="*/ 9 h 9"/>
                  <a:gd name="T4" fmla="*/ 0 w 5"/>
                  <a:gd name="T5" fmla="*/ 3 h 9"/>
                  <a:gd name="T6" fmla="*/ 0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5" y="2"/>
                      <a:pt x="5" y="5"/>
                      <a:pt x="2" y="9"/>
                    </a:cubicBezTo>
                    <a:cubicBezTo>
                      <a:pt x="0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CE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347">
                <a:extLst>
                  <a:ext uri="{FF2B5EF4-FFF2-40B4-BE49-F238E27FC236}">
                    <a16:creationId xmlns:a16="http://schemas.microsoft.com/office/drawing/2014/main" id="{95CAE791-5D93-896F-DC9C-9E5A3A008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274"/>
                <a:ext cx="124" cy="95"/>
              </a:xfrm>
              <a:custGeom>
                <a:avLst/>
                <a:gdLst>
                  <a:gd name="T0" fmla="*/ 9 w 29"/>
                  <a:gd name="T1" fmla="*/ 5 h 22"/>
                  <a:gd name="T2" fmla="*/ 18 w 29"/>
                  <a:gd name="T3" fmla="*/ 0 h 22"/>
                  <a:gd name="T4" fmla="*/ 29 w 29"/>
                  <a:gd name="T5" fmla="*/ 3 h 22"/>
                  <a:gd name="T6" fmla="*/ 22 w 29"/>
                  <a:gd name="T7" fmla="*/ 6 h 22"/>
                  <a:gd name="T8" fmla="*/ 11 w 29"/>
                  <a:gd name="T9" fmla="*/ 18 h 22"/>
                  <a:gd name="T10" fmla="*/ 12 w 29"/>
                  <a:gd name="T11" fmla="*/ 22 h 22"/>
                  <a:gd name="T12" fmla="*/ 4 w 29"/>
                  <a:gd name="T13" fmla="*/ 22 h 22"/>
                  <a:gd name="T14" fmla="*/ 4 w 29"/>
                  <a:gd name="T15" fmla="*/ 15 h 22"/>
                  <a:gd name="T16" fmla="*/ 1 w 29"/>
                  <a:gd name="T17" fmla="*/ 10 h 22"/>
                  <a:gd name="T18" fmla="*/ 9 w 29"/>
                  <a:gd name="T1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9" y="5"/>
                    </a:moveTo>
                    <a:cubicBezTo>
                      <a:pt x="13" y="6"/>
                      <a:pt x="16" y="4"/>
                      <a:pt x="18" y="0"/>
                    </a:cubicBezTo>
                    <a:cubicBezTo>
                      <a:pt x="21" y="4"/>
                      <a:pt x="25" y="3"/>
                      <a:pt x="29" y="3"/>
                    </a:cubicBezTo>
                    <a:cubicBezTo>
                      <a:pt x="26" y="4"/>
                      <a:pt x="24" y="6"/>
                      <a:pt x="22" y="6"/>
                    </a:cubicBezTo>
                    <a:cubicBezTo>
                      <a:pt x="14" y="7"/>
                      <a:pt x="14" y="13"/>
                      <a:pt x="11" y="18"/>
                    </a:cubicBezTo>
                    <a:cubicBezTo>
                      <a:pt x="10" y="20"/>
                      <a:pt x="12" y="21"/>
                      <a:pt x="12" y="22"/>
                    </a:cubicBezTo>
                    <a:cubicBezTo>
                      <a:pt x="9" y="22"/>
                      <a:pt x="7" y="22"/>
                      <a:pt x="4" y="22"/>
                    </a:cubicBezTo>
                    <a:cubicBezTo>
                      <a:pt x="1" y="20"/>
                      <a:pt x="4" y="17"/>
                      <a:pt x="4" y="15"/>
                    </a:cubicBezTo>
                    <a:cubicBezTo>
                      <a:pt x="4" y="13"/>
                      <a:pt x="2" y="12"/>
                      <a:pt x="1" y="10"/>
                    </a:cubicBezTo>
                    <a:cubicBezTo>
                      <a:pt x="0" y="4"/>
                      <a:pt x="5" y="5"/>
                      <a:pt x="9" y="5"/>
                    </a:cubicBezTo>
                    <a:close/>
                  </a:path>
                </a:pathLst>
              </a:custGeom>
              <a:solidFill>
                <a:srgbClr val="154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348">
                <a:extLst>
                  <a:ext uri="{FF2B5EF4-FFF2-40B4-BE49-F238E27FC236}">
                    <a16:creationId xmlns:a16="http://schemas.microsoft.com/office/drawing/2014/main" id="{3D01CBBE-1344-E69C-740A-FCDA97FF7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322"/>
                <a:ext cx="55" cy="77"/>
              </a:xfrm>
              <a:custGeom>
                <a:avLst/>
                <a:gdLst>
                  <a:gd name="T0" fmla="*/ 13 w 13"/>
                  <a:gd name="T1" fmla="*/ 3 h 18"/>
                  <a:gd name="T2" fmla="*/ 11 w 13"/>
                  <a:gd name="T3" fmla="*/ 11 h 18"/>
                  <a:gd name="T4" fmla="*/ 8 w 13"/>
                  <a:gd name="T5" fmla="*/ 18 h 18"/>
                  <a:gd name="T6" fmla="*/ 4 w 13"/>
                  <a:gd name="T7" fmla="*/ 15 h 18"/>
                  <a:gd name="T8" fmla="*/ 6 w 13"/>
                  <a:gd name="T9" fmla="*/ 9 h 18"/>
                  <a:gd name="T10" fmla="*/ 2 w 13"/>
                  <a:gd name="T11" fmla="*/ 6 h 18"/>
                  <a:gd name="T12" fmla="*/ 1 w 13"/>
                  <a:gd name="T13" fmla="*/ 2 h 18"/>
                  <a:gd name="T14" fmla="*/ 6 w 13"/>
                  <a:gd name="T15" fmla="*/ 1 h 18"/>
                  <a:gd name="T16" fmla="*/ 13 w 13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3"/>
                    </a:moveTo>
                    <a:cubicBezTo>
                      <a:pt x="12" y="6"/>
                      <a:pt x="10" y="8"/>
                      <a:pt x="11" y="11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17"/>
                      <a:pt x="5" y="16"/>
                      <a:pt x="4" y="15"/>
                    </a:cubicBezTo>
                    <a:cubicBezTo>
                      <a:pt x="3" y="12"/>
                      <a:pt x="6" y="11"/>
                      <a:pt x="6" y="9"/>
                    </a:cubicBezTo>
                    <a:cubicBezTo>
                      <a:pt x="4" y="9"/>
                      <a:pt x="3" y="8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11" y="2"/>
                      <a:pt x="13" y="3"/>
                    </a:cubicBezTo>
                    <a:close/>
                  </a:path>
                </a:pathLst>
              </a:custGeom>
              <a:solidFill>
                <a:srgbClr val="6D5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349">
                <a:extLst>
                  <a:ext uri="{FF2B5EF4-FFF2-40B4-BE49-F238E27FC236}">
                    <a16:creationId xmlns:a16="http://schemas.microsoft.com/office/drawing/2014/main" id="{3C5F63C8-62BE-4089-5507-4CDAD0554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1141"/>
                <a:ext cx="55" cy="60"/>
              </a:xfrm>
              <a:custGeom>
                <a:avLst/>
                <a:gdLst>
                  <a:gd name="T0" fmla="*/ 13 w 13"/>
                  <a:gd name="T1" fmla="*/ 7 h 14"/>
                  <a:gd name="T2" fmla="*/ 7 w 13"/>
                  <a:gd name="T3" fmla="*/ 7 h 14"/>
                  <a:gd name="T4" fmla="*/ 11 w 13"/>
                  <a:gd name="T5" fmla="*/ 11 h 14"/>
                  <a:gd name="T6" fmla="*/ 5 w 13"/>
                  <a:gd name="T7" fmla="*/ 13 h 14"/>
                  <a:gd name="T8" fmla="*/ 2 w 13"/>
                  <a:gd name="T9" fmla="*/ 5 h 14"/>
                  <a:gd name="T10" fmla="*/ 12 w 13"/>
                  <a:gd name="T11" fmla="*/ 3 h 14"/>
                  <a:gd name="T12" fmla="*/ 13 w 13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13" y="7"/>
                    </a:moveTo>
                    <a:cubicBezTo>
                      <a:pt x="11" y="7"/>
                      <a:pt x="9" y="7"/>
                      <a:pt x="7" y="7"/>
                    </a:cubicBezTo>
                    <a:cubicBezTo>
                      <a:pt x="7" y="10"/>
                      <a:pt x="13" y="7"/>
                      <a:pt x="11" y="11"/>
                    </a:cubicBezTo>
                    <a:cubicBezTo>
                      <a:pt x="10" y="13"/>
                      <a:pt x="7" y="14"/>
                      <a:pt x="5" y="13"/>
                    </a:cubicBezTo>
                    <a:cubicBezTo>
                      <a:pt x="3" y="11"/>
                      <a:pt x="0" y="8"/>
                      <a:pt x="2" y="5"/>
                    </a:cubicBezTo>
                    <a:cubicBezTo>
                      <a:pt x="4" y="1"/>
                      <a:pt x="8" y="0"/>
                      <a:pt x="12" y="3"/>
                    </a:cubicBezTo>
                    <a:cubicBezTo>
                      <a:pt x="12" y="5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rgbClr val="9158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350">
                <a:extLst>
                  <a:ext uri="{FF2B5EF4-FFF2-40B4-BE49-F238E27FC236}">
                    <a16:creationId xmlns:a16="http://schemas.microsoft.com/office/drawing/2014/main" id="{4F5FCA0F-F07E-22D0-EFEA-2258E1C29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266"/>
                <a:ext cx="141" cy="124"/>
              </a:xfrm>
              <a:custGeom>
                <a:avLst/>
                <a:gdLst>
                  <a:gd name="T0" fmla="*/ 15 w 33"/>
                  <a:gd name="T1" fmla="*/ 8 h 29"/>
                  <a:gd name="T2" fmla="*/ 3 w 33"/>
                  <a:gd name="T3" fmla="*/ 4 h 29"/>
                  <a:gd name="T4" fmla="*/ 9 w 33"/>
                  <a:gd name="T5" fmla="*/ 1 h 29"/>
                  <a:gd name="T6" fmla="*/ 24 w 33"/>
                  <a:gd name="T7" fmla="*/ 3 h 29"/>
                  <a:gd name="T8" fmla="*/ 33 w 33"/>
                  <a:gd name="T9" fmla="*/ 6 h 29"/>
                  <a:gd name="T10" fmla="*/ 21 w 33"/>
                  <a:gd name="T11" fmla="*/ 26 h 29"/>
                  <a:gd name="T12" fmla="*/ 13 w 33"/>
                  <a:gd name="T13" fmla="*/ 26 h 29"/>
                  <a:gd name="T14" fmla="*/ 0 w 33"/>
                  <a:gd name="T15" fmla="*/ 26 h 29"/>
                  <a:gd name="T16" fmla="*/ 0 w 33"/>
                  <a:gd name="T17" fmla="*/ 24 h 29"/>
                  <a:gd name="T18" fmla="*/ 4 w 33"/>
                  <a:gd name="T19" fmla="*/ 24 h 29"/>
                  <a:gd name="T20" fmla="*/ 15 w 33"/>
                  <a:gd name="T21" fmla="*/ 13 h 29"/>
                  <a:gd name="T22" fmla="*/ 20 w 33"/>
                  <a:gd name="T23" fmla="*/ 10 h 29"/>
                  <a:gd name="T24" fmla="*/ 24 w 33"/>
                  <a:gd name="T25" fmla="*/ 10 h 29"/>
                  <a:gd name="T26" fmla="*/ 15 w 33"/>
                  <a:gd name="T2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9">
                    <a:moveTo>
                      <a:pt x="15" y="8"/>
                    </a:moveTo>
                    <a:cubicBezTo>
                      <a:pt x="12" y="4"/>
                      <a:pt x="8" y="4"/>
                      <a:pt x="3" y="4"/>
                    </a:cubicBezTo>
                    <a:cubicBezTo>
                      <a:pt x="4" y="1"/>
                      <a:pt x="7" y="2"/>
                      <a:pt x="9" y="1"/>
                    </a:cubicBezTo>
                    <a:cubicBezTo>
                      <a:pt x="14" y="1"/>
                      <a:pt x="19" y="0"/>
                      <a:pt x="24" y="3"/>
                    </a:cubicBezTo>
                    <a:cubicBezTo>
                      <a:pt x="27" y="4"/>
                      <a:pt x="30" y="5"/>
                      <a:pt x="33" y="6"/>
                    </a:cubicBezTo>
                    <a:cubicBezTo>
                      <a:pt x="29" y="13"/>
                      <a:pt x="27" y="20"/>
                      <a:pt x="21" y="26"/>
                    </a:cubicBezTo>
                    <a:cubicBezTo>
                      <a:pt x="19" y="26"/>
                      <a:pt x="16" y="26"/>
                      <a:pt x="13" y="26"/>
                    </a:cubicBezTo>
                    <a:cubicBezTo>
                      <a:pt x="9" y="27"/>
                      <a:pt x="4" y="29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1" y="24"/>
                      <a:pt x="2" y="24"/>
                      <a:pt x="4" y="24"/>
                    </a:cubicBezTo>
                    <a:cubicBezTo>
                      <a:pt x="9" y="22"/>
                      <a:pt x="14" y="20"/>
                      <a:pt x="15" y="13"/>
                    </a:cubicBezTo>
                    <a:cubicBezTo>
                      <a:pt x="15" y="11"/>
                      <a:pt x="17" y="10"/>
                      <a:pt x="20" y="10"/>
                    </a:cubicBezTo>
                    <a:cubicBezTo>
                      <a:pt x="21" y="10"/>
                      <a:pt x="23" y="11"/>
                      <a:pt x="24" y="10"/>
                    </a:cubicBezTo>
                    <a:cubicBezTo>
                      <a:pt x="21" y="10"/>
                      <a:pt x="18" y="10"/>
                      <a:pt x="15" y="8"/>
                    </a:cubicBezTo>
                    <a:close/>
                  </a:path>
                </a:pathLst>
              </a:custGeom>
              <a:solidFill>
                <a:srgbClr val="AE6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351">
                <a:extLst>
                  <a:ext uri="{FF2B5EF4-FFF2-40B4-BE49-F238E27FC236}">
                    <a16:creationId xmlns:a16="http://schemas.microsoft.com/office/drawing/2014/main" id="{59C0CCC7-9F30-194D-5EE4-A64B334C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1382"/>
                <a:ext cx="128" cy="82"/>
              </a:xfrm>
              <a:custGeom>
                <a:avLst/>
                <a:gdLst>
                  <a:gd name="T0" fmla="*/ 23 w 30"/>
                  <a:gd name="T1" fmla="*/ 19 h 19"/>
                  <a:gd name="T2" fmla="*/ 11 w 30"/>
                  <a:gd name="T3" fmla="*/ 19 h 19"/>
                  <a:gd name="T4" fmla="*/ 0 w 30"/>
                  <a:gd name="T5" fmla="*/ 16 h 19"/>
                  <a:gd name="T6" fmla="*/ 5 w 30"/>
                  <a:gd name="T7" fmla="*/ 5 h 19"/>
                  <a:gd name="T8" fmla="*/ 22 w 30"/>
                  <a:gd name="T9" fmla="*/ 2 h 19"/>
                  <a:gd name="T10" fmla="*/ 27 w 30"/>
                  <a:gd name="T11" fmla="*/ 2 h 19"/>
                  <a:gd name="T12" fmla="*/ 30 w 30"/>
                  <a:gd name="T13" fmla="*/ 5 h 19"/>
                  <a:gd name="T14" fmla="*/ 21 w 30"/>
                  <a:gd name="T15" fmla="*/ 15 h 19"/>
                  <a:gd name="T16" fmla="*/ 23 w 3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9">
                    <a:moveTo>
                      <a:pt x="23" y="19"/>
                    </a:moveTo>
                    <a:cubicBezTo>
                      <a:pt x="19" y="17"/>
                      <a:pt x="15" y="19"/>
                      <a:pt x="11" y="19"/>
                    </a:cubicBezTo>
                    <a:cubicBezTo>
                      <a:pt x="8" y="18"/>
                      <a:pt x="4" y="17"/>
                      <a:pt x="0" y="16"/>
                    </a:cubicBezTo>
                    <a:cubicBezTo>
                      <a:pt x="9" y="15"/>
                      <a:pt x="5" y="9"/>
                      <a:pt x="5" y="5"/>
                    </a:cubicBezTo>
                    <a:cubicBezTo>
                      <a:pt x="10" y="0"/>
                      <a:pt x="16" y="4"/>
                      <a:pt x="22" y="2"/>
                    </a:cubicBezTo>
                    <a:cubicBezTo>
                      <a:pt x="23" y="2"/>
                      <a:pt x="25" y="2"/>
                      <a:pt x="27" y="2"/>
                    </a:cubicBezTo>
                    <a:cubicBezTo>
                      <a:pt x="28" y="2"/>
                      <a:pt x="30" y="2"/>
                      <a:pt x="30" y="5"/>
                    </a:cubicBezTo>
                    <a:cubicBezTo>
                      <a:pt x="28" y="8"/>
                      <a:pt x="26" y="13"/>
                      <a:pt x="21" y="15"/>
                    </a:cubicBezTo>
                    <a:cubicBezTo>
                      <a:pt x="22" y="16"/>
                      <a:pt x="22" y="17"/>
                      <a:pt x="23" y="19"/>
                    </a:cubicBezTo>
                    <a:close/>
                  </a:path>
                </a:pathLst>
              </a:custGeom>
              <a:solidFill>
                <a:srgbClr val="A53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352">
                <a:extLst>
                  <a:ext uri="{FF2B5EF4-FFF2-40B4-BE49-F238E27FC236}">
                    <a16:creationId xmlns:a16="http://schemas.microsoft.com/office/drawing/2014/main" id="{62229D55-12FC-D022-71B2-971FC6B17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459"/>
                <a:ext cx="129" cy="78"/>
              </a:xfrm>
              <a:custGeom>
                <a:avLst/>
                <a:gdLst>
                  <a:gd name="T0" fmla="*/ 5 w 30"/>
                  <a:gd name="T1" fmla="*/ 16 h 18"/>
                  <a:gd name="T2" fmla="*/ 3 w 30"/>
                  <a:gd name="T3" fmla="*/ 16 h 18"/>
                  <a:gd name="T4" fmla="*/ 5 w 30"/>
                  <a:gd name="T5" fmla="*/ 7 h 18"/>
                  <a:gd name="T6" fmla="*/ 14 w 30"/>
                  <a:gd name="T7" fmla="*/ 1 h 18"/>
                  <a:gd name="T8" fmla="*/ 23 w 30"/>
                  <a:gd name="T9" fmla="*/ 0 h 18"/>
                  <a:gd name="T10" fmla="*/ 30 w 30"/>
                  <a:gd name="T11" fmla="*/ 2 h 18"/>
                  <a:gd name="T12" fmla="*/ 14 w 30"/>
                  <a:gd name="T13" fmla="*/ 16 h 18"/>
                  <a:gd name="T14" fmla="*/ 5 w 30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5" y="16"/>
                    </a:moveTo>
                    <a:cubicBezTo>
                      <a:pt x="5" y="16"/>
                      <a:pt x="4" y="16"/>
                      <a:pt x="3" y="16"/>
                    </a:cubicBezTo>
                    <a:cubicBezTo>
                      <a:pt x="0" y="12"/>
                      <a:pt x="2" y="9"/>
                      <a:pt x="5" y="7"/>
                    </a:cubicBezTo>
                    <a:cubicBezTo>
                      <a:pt x="8" y="5"/>
                      <a:pt x="11" y="3"/>
                      <a:pt x="14" y="1"/>
                    </a:cubicBezTo>
                    <a:cubicBezTo>
                      <a:pt x="17" y="1"/>
                      <a:pt x="20" y="1"/>
                      <a:pt x="23" y="0"/>
                    </a:cubicBezTo>
                    <a:cubicBezTo>
                      <a:pt x="25" y="2"/>
                      <a:pt x="27" y="0"/>
                      <a:pt x="30" y="2"/>
                    </a:cubicBezTo>
                    <a:cubicBezTo>
                      <a:pt x="21" y="4"/>
                      <a:pt x="16" y="8"/>
                      <a:pt x="14" y="16"/>
                    </a:cubicBezTo>
                    <a:cubicBezTo>
                      <a:pt x="11" y="18"/>
                      <a:pt x="8" y="18"/>
                      <a:pt x="5" y="16"/>
                    </a:cubicBezTo>
                    <a:close/>
                  </a:path>
                </a:pathLst>
              </a:custGeom>
              <a:solidFill>
                <a:srgbClr val="864F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353">
                <a:extLst>
                  <a:ext uri="{FF2B5EF4-FFF2-40B4-BE49-F238E27FC236}">
                    <a16:creationId xmlns:a16="http://schemas.microsoft.com/office/drawing/2014/main" id="{007E7A83-16CE-33F2-DD17-6F13299A5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1455"/>
                <a:ext cx="102" cy="73"/>
              </a:xfrm>
              <a:custGeom>
                <a:avLst/>
                <a:gdLst>
                  <a:gd name="T0" fmla="*/ 24 w 24"/>
                  <a:gd name="T1" fmla="*/ 2 h 17"/>
                  <a:gd name="T2" fmla="*/ 18 w 24"/>
                  <a:gd name="T3" fmla="*/ 7 h 17"/>
                  <a:gd name="T4" fmla="*/ 13 w 24"/>
                  <a:gd name="T5" fmla="*/ 17 h 17"/>
                  <a:gd name="T6" fmla="*/ 6 w 24"/>
                  <a:gd name="T7" fmla="*/ 17 h 17"/>
                  <a:gd name="T8" fmla="*/ 0 w 24"/>
                  <a:gd name="T9" fmla="*/ 17 h 17"/>
                  <a:gd name="T10" fmla="*/ 12 w 24"/>
                  <a:gd name="T11" fmla="*/ 4 h 17"/>
                  <a:gd name="T12" fmla="*/ 13 w 24"/>
                  <a:gd name="T13" fmla="*/ 2 h 17"/>
                  <a:gd name="T14" fmla="*/ 24 w 24"/>
                  <a:gd name="T1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7">
                    <a:moveTo>
                      <a:pt x="24" y="2"/>
                    </a:moveTo>
                    <a:cubicBezTo>
                      <a:pt x="24" y="5"/>
                      <a:pt x="20" y="6"/>
                      <a:pt x="18" y="7"/>
                    </a:cubicBezTo>
                    <a:cubicBezTo>
                      <a:pt x="14" y="10"/>
                      <a:pt x="12" y="13"/>
                      <a:pt x="13" y="17"/>
                    </a:cubicBezTo>
                    <a:cubicBezTo>
                      <a:pt x="11" y="17"/>
                      <a:pt x="8" y="17"/>
                      <a:pt x="6" y="17"/>
                    </a:cubicBezTo>
                    <a:cubicBezTo>
                      <a:pt x="4" y="17"/>
                      <a:pt x="2" y="17"/>
                      <a:pt x="0" y="17"/>
                    </a:cubicBezTo>
                    <a:cubicBezTo>
                      <a:pt x="3" y="12"/>
                      <a:pt x="5" y="6"/>
                      <a:pt x="12" y="4"/>
                    </a:cubicBezTo>
                    <a:cubicBezTo>
                      <a:pt x="13" y="4"/>
                      <a:pt x="13" y="3"/>
                      <a:pt x="13" y="2"/>
                    </a:cubicBezTo>
                    <a:cubicBezTo>
                      <a:pt x="17" y="0"/>
                      <a:pt x="20" y="0"/>
                      <a:pt x="24" y="2"/>
                    </a:cubicBezTo>
                    <a:close/>
                  </a:path>
                </a:pathLst>
              </a:custGeom>
              <a:solidFill>
                <a:srgbClr val="A76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354">
                <a:extLst>
                  <a:ext uri="{FF2B5EF4-FFF2-40B4-BE49-F238E27FC236}">
                    <a16:creationId xmlns:a16="http://schemas.microsoft.com/office/drawing/2014/main" id="{A3F366A9-57B8-3D6F-C659-642E9D143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378"/>
                <a:ext cx="77" cy="25"/>
              </a:xfrm>
              <a:custGeom>
                <a:avLst/>
                <a:gdLst>
                  <a:gd name="T0" fmla="*/ 6 w 18"/>
                  <a:gd name="T1" fmla="*/ 6 h 6"/>
                  <a:gd name="T2" fmla="*/ 3 w 18"/>
                  <a:gd name="T3" fmla="*/ 4 h 6"/>
                  <a:gd name="T4" fmla="*/ 4 w 18"/>
                  <a:gd name="T5" fmla="*/ 0 h 6"/>
                  <a:gd name="T6" fmla="*/ 5 w 18"/>
                  <a:gd name="T7" fmla="*/ 0 h 6"/>
                  <a:gd name="T8" fmla="*/ 18 w 18"/>
                  <a:gd name="T9" fmla="*/ 0 h 6"/>
                  <a:gd name="T10" fmla="*/ 6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6" y="6"/>
                    </a:moveTo>
                    <a:cubicBezTo>
                      <a:pt x="5" y="4"/>
                      <a:pt x="4" y="4"/>
                      <a:pt x="3" y="4"/>
                    </a:cubicBezTo>
                    <a:cubicBezTo>
                      <a:pt x="0" y="2"/>
                      <a:pt x="1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9" y="0"/>
                      <a:pt x="14" y="0"/>
                      <a:pt x="18" y="0"/>
                    </a:cubicBezTo>
                    <a:cubicBezTo>
                      <a:pt x="16" y="5"/>
                      <a:pt x="11" y="6"/>
                      <a:pt x="6" y="6"/>
                    </a:cubicBezTo>
                    <a:close/>
                  </a:path>
                </a:pathLst>
              </a:custGeom>
              <a:solidFill>
                <a:srgbClr val="A85A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355">
                <a:extLst>
                  <a:ext uri="{FF2B5EF4-FFF2-40B4-BE49-F238E27FC236}">
                    <a16:creationId xmlns:a16="http://schemas.microsoft.com/office/drawing/2014/main" id="{0BDC58F6-0C1E-F876-D7A6-F7E4E056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1201"/>
                <a:ext cx="115" cy="77"/>
              </a:xfrm>
              <a:custGeom>
                <a:avLst/>
                <a:gdLst>
                  <a:gd name="T0" fmla="*/ 20 w 27"/>
                  <a:gd name="T1" fmla="*/ 18 h 18"/>
                  <a:gd name="T2" fmla="*/ 4 w 27"/>
                  <a:gd name="T3" fmla="*/ 17 h 18"/>
                  <a:gd name="T4" fmla="*/ 3 w 27"/>
                  <a:gd name="T5" fmla="*/ 10 h 18"/>
                  <a:gd name="T6" fmla="*/ 16 w 27"/>
                  <a:gd name="T7" fmla="*/ 1 h 18"/>
                  <a:gd name="T8" fmla="*/ 22 w 27"/>
                  <a:gd name="T9" fmla="*/ 0 h 18"/>
                  <a:gd name="T10" fmla="*/ 26 w 27"/>
                  <a:gd name="T11" fmla="*/ 3 h 18"/>
                  <a:gd name="T12" fmla="*/ 27 w 27"/>
                  <a:gd name="T13" fmla="*/ 4 h 18"/>
                  <a:gd name="T14" fmla="*/ 25 w 27"/>
                  <a:gd name="T15" fmla="*/ 17 h 18"/>
                  <a:gd name="T16" fmla="*/ 20 w 2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8">
                    <a:moveTo>
                      <a:pt x="20" y="18"/>
                    </a:moveTo>
                    <a:cubicBezTo>
                      <a:pt x="15" y="18"/>
                      <a:pt x="9" y="17"/>
                      <a:pt x="4" y="17"/>
                    </a:cubicBezTo>
                    <a:cubicBezTo>
                      <a:pt x="0" y="16"/>
                      <a:pt x="0" y="14"/>
                      <a:pt x="3" y="10"/>
                    </a:cubicBezTo>
                    <a:cubicBezTo>
                      <a:pt x="6" y="6"/>
                      <a:pt x="11" y="3"/>
                      <a:pt x="16" y="1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4" y="1"/>
                      <a:pt x="24" y="2"/>
                      <a:pt x="26" y="3"/>
                    </a:cubicBezTo>
                    <a:cubicBezTo>
                      <a:pt x="26" y="3"/>
                      <a:pt x="27" y="3"/>
                      <a:pt x="27" y="4"/>
                    </a:cubicBezTo>
                    <a:cubicBezTo>
                      <a:pt x="20" y="6"/>
                      <a:pt x="19" y="10"/>
                      <a:pt x="25" y="17"/>
                    </a:cubicBezTo>
                    <a:cubicBezTo>
                      <a:pt x="23" y="17"/>
                      <a:pt x="21" y="18"/>
                      <a:pt x="20" y="18"/>
                    </a:cubicBezTo>
                    <a:close/>
                  </a:path>
                </a:pathLst>
              </a:custGeom>
              <a:solidFill>
                <a:srgbClr val="9B37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356">
                <a:extLst>
                  <a:ext uri="{FF2B5EF4-FFF2-40B4-BE49-F238E27FC236}">
                    <a16:creationId xmlns:a16="http://schemas.microsoft.com/office/drawing/2014/main" id="{A0735A19-BD45-2AA5-47E6-515E9B276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1184"/>
                <a:ext cx="73" cy="34"/>
              </a:xfrm>
              <a:custGeom>
                <a:avLst/>
                <a:gdLst>
                  <a:gd name="T0" fmla="*/ 3 w 17"/>
                  <a:gd name="T1" fmla="*/ 2 h 8"/>
                  <a:gd name="T2" fmla="*/ 17 w 17"/>
                  <a:gd name="T3" fmla="*/ 4 h 8"/>
                  <a:gd name="T4" fmla="*/ 3 w 17"/>
                  <a:gd name="T5" fmla="*/ 8 h 8"/>
                  <a:gd name="T6" fmla="*/ 3 w 17"/>
                  <a:gd name="T7" fmla="*/ 8 h 8"/>
                  <a:gd name="T8" fmla="*/ 3 w 17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3" y="2"/>
                    </a:moveTo>
                    <a:cubicBezTo>
                      <a:pt x="8" y="3"/>
                      <a:pt x="13" y="0"/>
                      <a:pt x="17" y="4"/>
                    </a:cubicBezTo>
                    <a:cubicBezTo>
                      <a:pt x="13" y="6"/>
                      <a:pt x="8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6"/>
                      <a:pt x="1" y="4"/>
                      <a:pt x="3" y="2"/>
                    </a:cubicBezTo>
                    <a:close/>
                  </a:path>
                </a:pathLst>
              </a:custGeom>
              <a:solidFill>
                <a:srgbClr val="9B4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357">
                <a:extLst>
                  <a:ext uri="{FF2B5EF4-FFF2-40B4-BE49-F238E27FC236}">
                    <a16:creationId xmlns:a16="http://schemas.microsoft.com/office/drawing/2014/main" id="{8F581DA0-1443-8E3E-AEA0-7C9A32708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373"/>
                <a:ext cx="116" cy="30"/>
              </a:xfrm>
              <a:custGeom>
                <a:avLst/>
                <a:gdLst>
                  <a:gd name="T0" fmla="*/ 27 w 27"/>
                  <a:gd name="T1" fmla="*/ 1 h 7"/>
                  <a:gd name="T2" fmla="*/ 26 w 27"/>
                  <a:gd name="T3" fmla="*/ 5 h 7"/>
                  <a:gd name="T4" fmla="*/ 4 w 27"/>
                  <a:gd name="T5" fmla="*/ 7 h 7"/>
                  <a:gd name="T6" fmla="*/ 2 w 27"/>
                  <a:gd name="T7" fmla="*/ 3 h 7"/>
                  <a:gd name="T8" fmla="*/ 5 w 27"/>
                  <a:gd name="T9" fmla="*/ 2 h 7"/>
                  <a:gd name="T10" fmla="*/ 27 w 2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">
                    <a:moveTo>
                      <a:pt x="27" y="1"/>
                    </a:moveTo>
                    <a:cubicBezTo>
                      <a:pt x="25" y="2"/>
                      <a:pt x="25" y="4"/>
                      <a:pt x="26" y="5"/>
                    </a:cubicBezTo>
                    <a:cubicBezTo>
                      <a:pt x="19" y="7"/>
                      <a:pt x="11" y="5"/>
                      <a:pt x="4" y="7"/>
                    </a:cubicBezTo>
                    <a:cubicBezTo>
                      <a:pt x="2" y="7"/>
                      <a:pt x="0" y="6"/>
                      <a:pt x="2" y="3"/>
                    </a:cubicBezTo>
                    <a:cubicBezTo>
                      <a:pt x="3" y="3"/>
                      <a:pt x="5" y="3"/>
                      <a:pt x="5" y="2"/>
                    </a:cubicBezTo>
                    <a:cubicBezTo>
                      <a:pt x="13" y="1"/>
                      <a:pt x="20" y="0"/>
                      <a:pt x="27" y="1"/>
                    </a:cubicBezTo>
                    <a:close/>
                  </a:path>
                </a:pathLst>
              </a:custGeom>
              <a:solidFill>
                <a:srgbClr val="CD6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358">
                <a:extLst>
                  <a:ext uri="{FF2B5EF4-FFF2-40B4-BE49-F238E27FC236}">
                    <a16:creationId xmlns:a16="http://schemas.microsoft.com/office/drawing/2014/main" id="{E500A93E-C3BA-2A77-5188-B36A72DA0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1162"/>
                <a:ext cx="30" cy="17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0 h 4"/>
                  <a:gd name="T4" fmla="*/ 7 w 7"/>
                  <a:gd name="T5" fmla="*/ 2 h 4"/>
                  <a:gd name="T6" fmla="*/ 2 w 7"/>
                  <a:gd name="T7" fmla="*/ 3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6" y="0"/>
                      <a:pt x="7" y="0"/>
                      <a:pt x="7" y="2"/>
                    </a:cubicBezTo>
                    <a:cubicBezTo>
                      <a:pt x="6" y="4"/>
                      <a:pt x="4" y="3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73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359">
                <a:extLst>
                  <a:ext uri="{FF2B5EF4-FFF2-40B4-BE49-F238E27FC236}">
                    <a16:creationId xmlns:a16="http://schemas.microsoft.com/office/drawing/2014/main" id="{73F4EB80-1417-99E5-3D51-410D0BC42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" y="1248"/>
                <a:ext cx="43" cy="43"/>
              </a:xfrm>
              <a:custGeom>
                <a:avLst/>
                <a:gdLst>
                  <a:gd name="T0" fmla="*/ 5 w 10"/>
                  <a:gd name="T1" fmla="*/ 0 h 10"/>
                  <a:gd name="T2" fmla="*/ 9 w 10"/>
                  <a:gd name="T3" fmla="*/ 5 h 10"/>
                  <a:gd name="T4" fmla="*/ 4 w 10"/>
                  <a:gd name="T5" fmla="*/ 10 h 10"/>
                  <a:gd name="T6" fmla="*/ 0 w 10"/>
                  <a:gd name="T7" fmla="*/ 5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9" y="0"/>
                      <a:pt x="10" y="2"/>
                      <a:pt x="9" y="5"/>
                    </a:cubicBezTo>
                    <a:cubicBezTo>
                      <a:pt x="9" y="8"/>
                      <a:pt x="7" y="10"/>
                      <a:pt x="4" y="10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A6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360">
                <a:extLst>
                  <a:ext uri="{FF2B5EF4-FFF2-40B4-BE49-F238E27FC236}">
                    <a16:creationId xmlns:a16="http://schemas.microsoft.com/office/drawing/2014/main" id="{E1C67D7E-EE5B-93AB-9119-15559611C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201"/>
                <a:ext cx="120" cy="82"/>
              </a:xfrm>
              <a:custGeom>
                <a:avLst/>
                <a:gdLst>
                  <a:gd name="T0" fmla="*/ 27 w 28"/>
                  <a:gd name="T1" fmla="*/ 1 h 19"/>
                  <a:gd name="T2" fmla="*/ 15 w 28"/>
                  <a:gd name="T3" fmla="*/ 11 h 19"/>
                  <a:gd name="T4" fmla="*/ 15 w 28"/>
                  <a:gd name="T5" fmla="*/ 17 h 19"/>
                  <a:gd name="T6" fmla="*/ 10 w 28"/>
                  <a:gd name="T7" fmla="*/ 19 h 19"/>
                  <a:gd name="T8" fmla="*/ 8 w 28"/>
                  <a:gd name="T9" fmla="*/ 19 h 19"/>
                  <a:gd name="T10" fmla="*/ 6 w 28"/>
                  <a:gd name="T11" fmla="*/ 14 h 19"/>
                  <a:gd name="T12" fmla="*/ 1 w 28"/>
                  <a:gd name="T13" fmla="*/ 13 h 19"/>
                  <a:gd name="T14" fmla="*/ 4 w 28"/>
                  <a:gd name="T15" fmla="*/ 7 h 19"/>
                  <a:gd name="T16" fmla="*/ 18 w 28"/>
                  <a:gd name="T17" fmla="*/ 1 h 19"/>
                  <a:gd name="T18" fmla="*/ 25 w 28"/>
                  <a:gd name="T19" fmla="*/ 0 h 19"/>
                  <a:gd name="T20" fmla="*/ 27 w 28"/>
                  <a:gd name="T21" fmla="*/ 0 h 19"/>
                  <a:gd name="T22" fmla="*/ 28 w 28"/>
                  <a:gd name="T23" fmla="*/ 1 h 19"/>
                  <a:gd name="T24" fmla="*/ 27 w 28"/>
                  <a:gd name="T2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27" y="1"/>
                    </a:moveTo>
                    <a:cubicBezTo>
                      <a:pt x="22" y="4"/>
                      <a:pt x="19" y="8"/>
                      <a:pt x="15" y="11"/>
                    </a:cubicBezTo>
                    <a:cubicBezTo>
                      <a:pt x="13" y="13"/>
                      <a:pt x="11" y="15"/>
                      <a:pt x="15" y="17"/>
                    </a:cubicBezTo>
                    <a:cubicBezTo>
                      <a:pt x="14" y="19"/>
                      <a:pt x="12" y="17"/>
                      <a:pt x="10" y="19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10" y="16"/>
                      <a:pt x="11" y="14"/>
                      <a:pt x="6" y="14"/>
                    </a:cubicBezTo>
                    <a:cubicBezTo>
                      <a:pt x="4" y="14"/>
                      <a:pt x="1" y="16"/>
                      <a:pt x="1" y="13"/>
                    </a:cubicBezTo>
                    <a:cubicBezTo>
                      <a:pt x="0" y="11"/>
                      <a:pt x="1" y="8"/>
                      <a:pt x="4" y="7"/>
                    </a:cubicBezTo>
                    <a:cubicBezTo>
                      <a:pt x="8" y="4"/>
                      <a:pt x="13" y="2"/>
                      <a:pt x="18" y="1"/>
                    </a:cubicBezTo>
                    <a:cubicBezTo>
                      <a:pt x="20" y="1"/>
                      <a:pt x="23" y="2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8" y="1"/>
                      <a:pt x="28" y="1"/>
                    </a:cubicBezTo>
                    <a:cubicBezTo>
                      <a:pt x="27" y="1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BB4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361">
                <a:extLst>
                  <a:ext uri="{FF2B5EF4-FFF2-40B4-BE49-F238E27FC236}">
                    <a16:creationId xmlns:a16="http://schemas.microsoft.com/office/drawing/2014/main" id="{E94E3264-CE5F-7E53-9DD0-D66CFD18A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" y="1145"/>
                <a:ext cx="69" cy="82"/>
              </a:xfrm>
              <a:custGeom>
                <a:avLst/>
                <a:gdLst>
                  <a:gd name="T0" fmla="*/ 11 w 16"/>
                  <a:gd name="T1" fmla="*/ 11 h 19"/>
                  <a:gd name="T2" fmla="*/ 11 w 16"/>
                  <a:gd name="T3" fmla="*/ 17 h 19"/>
                  <a:gd name="T4" fmla="*/ 7 w 16"/>
                  <a:gd name="T5" fmla="*/ 14 h 19"/>
                  <a:gd name="T6" fmla="*/ 2 w 16"/>
                  <a:gd name="T7" fmla="*/ 11 h 19"/>
                  <a:gd name="T8" fmla="*/ 0 w 16"/>
                  <a:gd name="T9" fmla="*/ 3 h 19"/>
                  <a:gd name="T10" fmla="*/ 14 w 16"/>
                  <a:gd name="T11" fmla="*/ 2 h 19"/>
                  <a:gd name="T12" fmla="*/ 16 w 16"/>
                  <a:gd name="T13" fmla="*/ 4 h 19"/>
                  <a:gd name="T14" fmla="*/ 11 w 16"/>
                  <a:gd name="T15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9">
                    <a:moveTo>
                      <a:pt x="11" y="11"/>
                    </a:moveTo>
                    <a:cubicBezTo>
                      <a:pt x="11" y="13"/>
                      <a:pt x="9" y="15"/>
                      <a:pt x="11" y="17"/>
                    </a:cubicBezTo>
                    <a:cubicBezTo>
                      <a:pt x="10" y="16"/>
                      <a:pt x="6" y="19"/>
                      <a:pt x="7" y="14"/>
                    </a:cubicBezTo>
                    <a:cubicBezTo>
                      <a:pt x="6" y="12"/>
                      <a:pt x="3" y="13"/>
                      <a:pt x="2" y="11"/>
                    </a:cubicBezTo>
                    <a:cubicBezTo>
                      <a:pt x="3" y="8"/>
                      <a:pt x="3" y="5"/>
                      <a:pt x="0" y="3"/>
                    </a:cubicBezTo>
                    <a:cubicBezTo>
                      <a:pt x="5" y="0"/>
                      <a:pt x="10" y="4"/>
                      <a:pt x="14" y="2"/>
                    </a:cubicBezTo>
                    <a:cubicBezTo>
                      <a:pt x="15" y="1"/>
                      <a:pt x="16" y="3"/>
                      <a:pt x="16" y="4"/>
                    </a:cubicBezTo>
                    <a:cubicBezTo>
                      <a:pt x="12" y="5"/>
                      <a:pt x="13" y="9"/>
                      <a:pt x="11" y="11"/>
                    </a:cubicBezTo>
                    <a:close/>
                  </a:path>
                </a:pathLst>
              </a:custGeom>
              <a:solidFill>
                <a:srgbClr val="CE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362">
                <a:extLst>
                  <a:ext uri="{FF2B5EF4-FFF2-40B4-BE49-F238E27FC236}">
                    <a16:creationId xmlns:a16="http://schemas.microsoft.com/office/drawing/2014/main" id="{AA188011-7CC1-3111-4C09-4AD4748C2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" y="1179"/>
                <a:ext cx="34" cy="26"/>
              </a:xfrm>
              <a:custGeom>
                <a:avLst/>
                <a:gdLst>
                  <a:gd name="T0" fmla="*/ 2 w 8"/>
                  <a:gd name="T1" fmla="*/ 3 h 6"/>
                  <a:gd name="T2" fmla="*/ 7 w 8"/>
                  <a:gd name="T3" fmla="*/ 6 h 6"/>
                  <a:gd name="T4" fmla="*/ 0 w 8"/>
                  <a:gd name="T5" fmla="*/ 6 h 6"/>
                  <a:gd name="T6" fmla="*/ 0 w 8"/>
                  <a:gd name="T7" fmla="*/ 5 h 6"/>
                  <a:gd name="T8" fmla="*/ 2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3"/>
                    </a:moveTo>
                    <a:cubicBezTo>
                      <a:pt x="4" y="4"/>
                      <a:pt x="8" y="0"/>
                      <a:pt x="7" y="6"/>
                    </a:cubicBezTo>
                    <a:cubicBezTo>
                      <a:pt x="5" y="6"/>
                      <a:pt x="3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BD6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363">
                <a:extLst>
                  <a:ext uri="{FF2B5EF4-FFF2-40B4-BE49-F238E27FC236}">
                    <a16:creationId xmlns:a16="http://schemas.microsoft.com/office/drawing/2014/main" id="{252030D6-4451-38F9-FD99-4D2ECB443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891"/>
                <a:ext cx="120" cy="198"/>
              </a:xfrm>
              <a:custGeom>
                <a:avLst/>
                <a:gdLst>
                  <a:gd name="T0" fmla="*/ 24 w 28"/>
                  <a:gd name="T1" fmla="*/ 25 h 46"/>
                  <a:gd name="T2" fmla="*/ 20 w 28"/>
                  <a:gd name="T3" fmla="*/ 24 h 46"/>
                  <a:gd name="T4" fmla="*/ 15 w 28"/>
                  <a:gd name="T5" fmla="*/ 26 h 46"/>
                  <a:gd name="T6" fmla="*/ 18 w 28"/>
                  <a:gd name="T7" fmla="*/ 32 h 46"/>
                  <a:gd name="T8" fmla="*/ 18 w 28"/>
                  <a:gd name="T9" fmla="*/ 41 h 46"/>
                  <a:gd name="T10" fmla="*/ 17 w 28"/>
                  <a:gd name="T11" fmla="*/ 46 h 46"/>
                  <a:gd name="T12" fmla="*/ 6 w 28"/>
                  <a:gd name="T13" fmla="*/ 36 h 46"/>
                  <a:gd name="T14" fmla="*/ 6 w 28"/>
                  <a:gd name="T15" fmla="*/ 23 h 46"/>
                  <a:gd name="T16" fmla="*/ 13 w 28"/>
                  <a:gd name="T17" fmla="*/ 16 h 46"/>
                  <a:gd name="T18" fmla="*/ 12 w 28"/>
                  <a:gd name="T19" fmla="*/ 14 h 46"/>
                  <a:gd name="T20" fmla="*/ 8 w 28"/>
                  <a:gd name="T21" fmla="*/ 9 h 46"/>
                  <a:gd name="T22" fmla="*/ 16 w 28"/>
                  <a:gd name="T23" fmla="*/ 3 h 46"/>
                  <a:gd name="T24" fmla="*/ 22 w 28"/>
                  <a:gd name="T25" fmla="*/ 3 h 46"/>
                  <a:gd name="T26" fmla="*/ 21 w 28"/>
                  <a:gd name="T27" fmla="*/ 8 h 46"/>
                  <a:gd name="T28" fmla="*/ 21 w 28"/>
                  <a:gd name="T29" fmla="*/ 14 h 46"/>
                  <a:gd name="T30" fmla="*/ 28 w 28"/>
                  <a:gd name="T31" fmla="*/ 20 h 46"/>
                  <a:gd name="T32" fmla="*/ 28 w 28"/>
                  <a:gd name="T33" fmla="*/ 20 h 46"/>
                  <a:gd name="T34" fmla="*/ 24 w 28"/>
                  <a:gd name="T3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6">
                    <a:moveTo>
                      <a:pt x="24" y="25"/>
                    </a:moveTo>
                    <a:cubicBezTo>
                      <a:pt x="22" y="25"/>
                      <a:pt x="22" y="18"/>
                      <a:pt x="20" y="24"/>
                    </a:cubicBezTo>
                    <a:cubicBezTo>
                      <a:pt x="19" y="25"/>
                      <a:pt x="17" y="25"/>
                      <a:pt x="15" y="26"/>
                    </a:cubicBezTo>
                    <a:cubicBezTo>
                      <a:pt x="19" y="27"/>
                      <a:pt x="21" y="28"/>
                      <a:pt x="18" y="32"/>
                    </a:cubicBezTo>
                    <a:cubicBezTo>
                      <a:pt x="16" y="35"/>
                      <a:pt x="14" y="38"/>
                      <a:pt x="18" y="41"/>
                    </a:cubicBezTo>
                    <a:cubicBezTo>
                      <a:pt x="20" y="43"/>
                      <a:pt x="20" y="45"/>
                      <a:pt x="17" y="46"/>
                    </a:cubicBezTo>
                    <a:cubicBezTo>
                      <a:pt x="13" y="43"/>
                      <a:pt x="9" y="40"/>
                      <a:pt x="6" y="36"/>
                    </a:cubicBezTo>
                    <a:cubicBezTo>
                      <a:pt x="0" y="30"/>
                      <a:pt x="0" y="28"/>
                      <a:pt x="6" y="23"/>
                    </a:cubicBezTo>
                    <a:cubicBezTo>
                      <a:pt x="8" y="21"/>
                      <a:pt x="10" y="18"/>
                      <a:pt x="13" y="16"/>
                    </a:cubicBezTo>
                    <a:cubicBezTo>
                      <a:pt x="14" y="15"/>
                      <a:pt x="13" y="14"/>
                      <a:pt x="12" y="14"/>
                    </a:cubicBezTo>
                    <a:cubicBezTo>
                      <a:pt x="12" y="11"/>
                      <a:pt x="8" y="12"/>
                      <a:pt x="8" y="9"/>
                    </a:cubicBezTo>
                    <a:cubicBezTo>
                      <a:pt x="10" y="7"/>
                      <a:pt x="14" y="6"/>
                      <a:pt x="16" y="3"/>
                    </a:cubicBezTo>
                    <a:cubicBezTo>
                      <a:pt x="17" y="0"/>
                      <a:pt x="20" y="2"/>
                      <a:pt x="22" y="3"/>
                    </a:cubicBezTo>
                    <a:cubicBezTo>
                      <a:pt x="24" y="5"/>
                      <a:pt x="22" y="7"/>
                      <a:pt x="21" y="8"/>
                    </a:cubicBezTo>
                    <a:cubicBezTo>
                      <a:pt x="17" y="12"/>
                      <a:pt x="17" y="12"/>
                      <a:pt x="21" y="14"/>
                    </a:cubicBezTo>
                    <a:cubicBezTo>
                      <a:pt x="24" y="16"/>
                      <a:pt x="27" y="16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6" y="21"/>
                      <a:pt x="27" y="25"/>
                      <a:pt x="24" y="25"/>
                    </a:cubicBezTo>
                    <a:close/>
                  </a:path>
                </a:pathLst>
              </a:custGeom>
              <a:solidFill>
                <a:srgbClr val="F7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364">
                <a:extLst>
                  <a:ext uri="{FF2B5EF4-FFF2-40B4-BE49-F238E27FC236}">
                    <a16:creationId xmlns:a16="http://schemas.microsoft.com/office/drawing/2014/main" id="{B5854A5D-607A-CDA9-5164-2B27A6AA0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852"/>
                <a:ext cx="116" cy="112"/>
              </a:xfrm>
              <a:custGeom>
                <a:avLst/>
                <a:gdLst>
                  <a:gd name="T0" fmla="*/ 13 w 27"/>
                  <a:gd name="T1" fmla="*/ 23 h 26"/>
                  <a:gd name="T2" fmla="*/ 8 w 27"/>
                  <a:gd name="T3" fmla="*/ 23 h 26"/>
                  <a:gd name="T4" fmla="*/ 9 w 27"/>
                  <a:gd name="T5" fmla="*/ 18 h 26"/>
                  <a:gd name="T6" fmla="*/ 14 w 27"/>
                  <a:gd name="T7" fmla="*/ 13 h 26"/>
                  <a:gd name="T8" fmla="*/ 8 w 27"/>
                  <a:gd name="T9" fmla="*/ 15 h 26"/>
                  <a:gd name="T10" fmla="*/ 0 w 27"/>
                  <a:gd name="T11" fmla="*/ 18 h 26"/>
                  <a:gd name="T12" fmla="*/ 0 w 27"/>
                  <a:gd name="T13" fmla="*/ 13 h 26"/>
                  <a:gd name="T14" fmla="*/ 9 w 27"/>
                  <a:gd name="T15" fmla="*/ 9 h 26"/>
                  <a:gd name="T16" fmla="*/ 16 w 27"/>
                  <a:gd name="T17" fmla="*/ 5 h 26"/>
                  <a:gd name="T18" fmla="*/ 23 w 27"/>
                  <a:gd name="T19" fmla="*/ 2 h 26"/>
                  <a:gd name="T20" fmla="*/ 25 w 27"/>
                  <a:gd name="T21" fmla="*/ 2 h 26"/>
                  <a:gd name="T22" fmla="*/ 26 w 27"/>
                  <a:gd name="T23" fmla="*/ 7 h 26"/>
                  <a:gd name="T24" fmla="*/ 23 w 27"/>
                  <a:gd name="T25" fmla="*/ 6 h 26"/>
                  <a:gd name="T26" fmla="*/ 20 w 27"/>
                  <a:gd name="T27" fmla="*/ 6 h 26"/>
                  <a:gd name="T28" fmla="*/ 22 w 27"/>
                  <a:gd name="T29" fmla="*/ 8 h 26"/>
                  <a:gd name="T30" fmla="*/ 22 w 27"/>
                  <a:gd name="T31" fmla="*/ 16 h 26"/>
                  <a:gd name="T32" fmla="*/ 21 w 27"/>
                  <a:gd name="T33" fmla="*/ 23 h 26"/>
                  <a:gd name="T34" fmla="*/ 13 w 27"/>
                  <a:gd name="T3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6">
                    <a:moveTo>
                      <a:pt x="13" y="23"/>
                    </a:moveTo>
                    <a:cubicBezTo>
                      <a:pt x="12" y="24"/>
                      <a:pt x="10" y="26"/>
                      <a:pt x="8" y="23"/>
                    </a:cubicBezTo>
                    <a:cubicBezTo>
                      <a:pt x="7" y="21"/>
                      <a:pt x="8" y="20"/>
                      <a:pt x="9" y="18"/>
                    </a:cubicBezTo>
                    <a:cubicBezTo>
                      <a:pt x="11" y="17"/>
                      <a:pt x="12" y="15"/>
                      <a:pt x="14" y="13"/>
                    </a:cubicBezTo>
                    <a:cubicBezTo>
                      <a:pt x="11" y="12"/>
                      <a:pt x="9" y="11"/>
                      <a:pt x="8" y="15"/>
                    </a:cubicBezTo>
                    <a:cubicBezTo>
                      <a:pt x="6" y="17"/>
                      <a:pt x="3" y="18"/>
                      <a:pt x="0" y="18"/>
                    </a:cubicBezTo>
                    <a:cubicBezTo>
                      <a:pt x="0" y="17"/>
                      <a:pt x="0" y="15"/>
                      <a:pt x="0" y="13"/>
                    </a:cubicBezTo>
                    <a:cubicBezTo>
                      <a:pt x="2" y="10"/>
                      <a:pt x="7" y="9"/>
                      <a:pt x="9" y="9"/>
                    </a:cubicBezTo>
                    <a:cubicBezTo>
                      <a:pt x="15" y="11"/>
                      <a:pt x="16" y="7"/>
                      <a:pt x="16" y="5"/>
                    </a:cubicBezTo>
                    <a:cubicBezTo>
                      <a:pt x="18" y="0"/>
                      <a:pt x="19" y="0"/>
                      <a:pt x="23" y="2"/>
                    </a:cubicBezTo>
                    <a:cubicBezTo>
                      <a:pt x="23" y="3"/>
                      <a:pt x="24" y="2"/>
                      <a:pt x="25" y="2"/>
                    </a:cubicBezTo>
                    <a:cubicBezTo>
                      <a:pt x="25" y="3"/>
                      <a:pt x="27" y="5"/>
                      <a:pt x="26" y="7"/>
                    </a:cubicBezTo>
                    <a:cubicBezTo>
                      <a:pt x="25" y="8"/>
                      <a:pt x="24" y="7"/>
                      <a:pt x="23" y="6"/>
                    </a:cubicBezTo>
                    <a:cubicBezTo>
                      <a:pt x="22" y="5"/>
                      <a:pt x="21" y="5"/>
                      <a:pt x="20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4" y="10"/>
                      <a:pt x="24" y="14"/>
                      <a:pt x="22" y="16"/>
                    </a:cubicBezTo>
                    <a:cubicBezTo>
                      <a:pt x="19" y="18"/>
                      <a:pt x="20" y="21"/>
                      <a:pt x="21" y="23"/>
                    </a:cubicBezTo>
                    <a:cubicBezTo>
                      <a:pt x="18" y="25"/>
                      <a:pt x="16" y="17"/>
                      <a:pt x="13" y="23"/>
                    </a:cubicBezTo>
                    <a:close/>
                  </a:path>
                </a:pathLst>
              </a:custGeom>
              <a:solidFill>
                <a:srgbClr val="FBD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365">
                <a:extLst>
                  <a:ext uri="{FF2B5EF4-FFF2-40B4-BE49-F238E27FC236}">
                    <a16:creationId xmlns:a16="http://schemas.microsoft.com/office/drawing/2014/main" id="{EDDF8BFD-8D15-5645-6B27-31339B6A1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300"/>
                <a:ext cx="107" cy="69"/>
              </a:xfrm>
              <a:custGeom>
                <a:avLst/>
                <a:gdLst>
                  <a:gd name="T0" fmla="*/ 15 w 25"/>
                  <a:gd name="T1" fmla="*/ 0 h 16"/>
                  <a:gd name="T2" fmla="*/ 25 w 25"/>
                  <a:gd name="T3" fmla="*/ 1 h 16"/>
                  <a:gd name="T4" fmla="*/ 23 w 25"/>
                  <a:gd name="T5" fmla="*/ 3 h 16"/>
                  <a:gd name="T6" fmla="*/ 15 w 25"/>
                  <a:gd name="T7" fmla="*/ 10 h 16"/>
                  <a:gd name="T8" fmla="*/ 4 w 25"/>
                  <a:gd name="T9" fmla="*/ 16 h 16"/>
                  <a:gd name="T10" fmla="*/ 4 w 25"/>
                  <a:gd name="T11" fmla="*/ 15 h 16"/>
                  <a:gd name="T12" fmla="*/ 1 w 25"/>
                  <a:gd name="T13" fmla="*/ 10 h 16"/>
                  <a:gd name="T14" fmla="*/ 9 w 25"/>
                  <a:gd name="T15" fmla="*/ 3 h 16"/>
                  <a:gd name="T16" fmla="*/ 15 w 2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15" y="0"/>
                    </a:moveTo>
                    <a:cubicBezTo>
                      <a:pt x="19" y="0"/>
                      <a:pt x="22" y="0"/>
                      <a:pt x="25" y="1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18" y="3"/>
                      <a:pt x="16" y="4"/>
                      <a:pt x="15" y="10"/>
                    </a:cubicBezTo>
                    <a:cubicBezTo>
                      <a:pt x="14" y="16"/>
                      <a:pt x="9" y="16"/>
                      <a:pt x="4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3" y="13"/>
                      <a:pt x="0" y="12"/>
                      <a:pt x="1" y="10"/>
                    </a:cubicBezTo>
                    <a:cubicBezTo>
                      <a:pt x="4" y="8"/>
                      <a:pt x="5" y="3"/>
                      <a:pt x="9" y="3"/>
                    </a:cubicBezTo>
                    <a:cubicBezTo>
                      <a:pt x="12" y="3"/>
                      <a:pt x="15" y="3"/>
                      <a:pt x="15" y="0"/>
                    </a:cubicBezTo>
                    <a:close/>
                  </a:path>
                </a:pathLst>
              </a:custGeom>
              <a:solidFill>
                <a:srgbClr val="CB8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366">
                <a:extLst>
                  <a:ext uri="{FF2B5EF4-FFF2-40B4-BE49-F238E27FC236}">
                    <a16:creationId xmlns:a16="http://schemas.microsoft.com/office/drawing/2014/main" id="{34BF8C7C-B06E-2D8D-3944-43C662EA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515"/>
                <a:ext cx="286" cy="112"/>
              </a:xfrm>
              <a:custGeom>
                <a:avLst/>
                <a:gdLst>
                  <a:gd name="T0" fmla="*/ 3 w 67"/>
                  <a:gd name="T1" fmla="*/ 3 h 26"/>
                  <a:gd name="T2" fmla="*/ 12 w 67"/>
                  <a:gd name="T3" fmla="*/ 3 h 26"/>
                  <a:gd name="T4" fmla="*/ 27 w 67"/>
                  <a:gd name="T5" fmla="*/ 1 h 26"/>
                  <a:gd name="T6" fmla="*/ 35 w 67"/>
                  <a:gd name="T7" fmla="*/ 3 h 26"/>
                  <a:gd name="T8" fmla="*/ 60 w 67"/>
                  <a:gd name="T9" fmla="*/ 1 h 26"/>
                  <a:gd name="T10" fmla="*/ 66 w 67"/>
                  <a:gd name="T11" fmla="*/ 7 h 26"/>
                  <a:gd name="T12" fmla="*/ 26 w 67"/>
                  <a:gd name="T13" fmla="*/ 8 h 26"/>
                  <a:gd name="T14" fmla="*/ 25 w 67"/>
                  <a:gd name="T15" fmla="*/ 10 h 26"/>
                  <a:gd name="T16" fmla="*/ 53 w 67"/>
                  <a:gd name="T17" fmla="*/ 12 h 26"/>
                  <a:gd name="T18" fmla="*/ 53 w 67"/>
                  <a:gd name="T19" fmla="*/ 13 h 26"/>
                  <a:gd name="T20" fmla="*/ 30 w 67"/>
                  <a:gd name="T21" fmla="*/ 18 h 26"/>
                  <a:gd name="T22" fmla="*/ 28 w 67"/>
                  <a:gd name="T23" fmla="*/ 20 h 26"/>
                  <a:gd name="T24" fmla="*/ 24 w 67"/>
                  <a:gd name="T25" fmla="*/ 24 h 26"/>
                  <a:gd name="T26" fmla="*/ 8 w 67"/>
                  <a:gd name="T27" fmla="*/ 19 h 26"/>
                  <a:gd name="T28" fmla="*/ 0 w 67"/>
                  <a:gd name="T29" fmla="*/ 16 h 26"/>
                  <a:gd name="T30" fmla="*/ 3 w 67"/>
                  <a:gd name="T3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26">
                    <a:moveTo>
                      <a:pt x="3" y="3"/>
                    </a:moveTo>
                    <a:cubicBezTo>
                      <a:pt x="6" y="3"/>
                      <a:pt x="9" y="3"/>
                      <a:pt x="12" y="3"/>
                    </a:cubicBezTo>
                    <a:cubicBezTo>
                      <a:pt x="17" y="3"/>
                      <a:pt x="22" y="4"/>
                      <a:pt x="27" y="1"/>
                    </a:cubicBezTo>
                    <a:cubicBezTo>
                      <a:pt x="29" y="0"/>
                      <a:pt x="32" y="3"/>
                      <a:pt x="35" y="3"/>
                    </a:cubicBezTo>
                    <a:cubicBezTo>
                      <a:pt x="44" y="5"/>
                      <a:pt x="52" y="2"/>
                      <a:pt x="60" y="1"/>
                    </a:cubicBezTo>
                    <a:cubicBezTo>
                      <a:pt x="64" y="1"/>
                      <a:pt x="67" y="1"/>
                      <a:pt x="66" y="7"/>
                    </a:cubicBezTo>
                    <a:cubicBezTo>
                      <a:pt x="53" y="7"/>
                      <a:pt x="39" y="5"/>
                      <a:pt x="26" y="8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35" y="11"/>
                      <a:pt x="44" y="11"/>
                      <a:pt x="53" y="12"/>
                    </a:cubicBezTo>
                    <a:cubicBezTo>
                      <a:pt x="53" y="12"/>
                      <a:pt x="53" y="13"/>
                      <a:pt x="53" y="13"/>
                    </a:cubicBezTo>
                    <a:cubicBezTo>
                      <a:pt x="46" y="16"/>
                      <a:pt x="39" y="21"/>
                      <a:pt x="30" y="18"/>
                    </a:cubicBezTo>
                    <a:cubicBezTo>
                      <a:pt x="29" y="18"/>
                      <a:pt x="27" y="18"/>
                      <a:pt x="28" y="20"/>
                    </a:cubicBezTo>
                    <a:cubicBezTo>
                      <a:pt x="30" y="24"/>
                      <a:pt x="26" y="24"/>
                      <a:pt x="24" y="24"/>
                    </a:cubicBezTo>
                    <a:cubicBezTo>
                      <a:pt x="18" y="25"/>
                      <a:pt x="12" y="26"/>
                      <a:pt x="8" y="19"/>
                    </a:cubicBezTo>
                    <a:cubicBezTo>
                      <a:pt x="7" y="17"/>
                      <a:pt x="3" y="16"/>
                      <a:pt x="0" y="16"/>
                    </a:cubicBezTo>
                    <a:cubicBezTo>
                      <a:pt x="3" y="12"/>
                      <a:pt x="0" y="7"/>
                      <a:pt x="3" y="3"/>
                    </a:cubicBezTo>
                    <a:close/>
                  </a:path>
                </a:pathLst>
              </a:custGeom>
              <a:solidFill>
                <a:srgbClr val="603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367">
                <a:extLst>
                  <a:ext uri="{FF2B5EF4-FFF2-40B4-BE49-F238E27FC236}">
                    <a16:creationId xmlns:a16="http://schemas.microsoft.com/office/drawing/2014/main" id="{BDECCDD9-2D9C-BA64-DC3C-1E0F43690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56"/>
                <a:ext cx="128" cy="173"/>
              </a:xfrm>
              <a:custGeom>
                <a:avLst/>
                <a:gdLst>
                  <a:gd name="T0" fmla="*/ 30 w 30"/>
                  <a:gd name="T1" fmla="*/ 11 h 40"/>
                  <a:gd name="T2" fmla="*/ 26 w 30"/>
                  <a:gd name="T3" fmla="*/ 16 h 40"/>
                  <a:gd name="T4" fmla="*/ 19 w 30"/>
                  <a:gd name="T5" fmla="*/ 23 h 40"/>
                  <a:gd name="T6" fmla="*/ 19 w 30"/>
                  <a:gd name="T7" fmla="*/ 30 h 40"/>
                  <a:gd name="T8" fmla="*/ 18 w 30"/>
                  <a:gd name="T9" fmla="*/ 30 h 40"/>
                  <a:gd name="T10" fmla="*/ 14 w 30"/>
                  <a:gd name="T11" fmla="*/ 32 h 40"/>
                  <a:gd name="T12" fmla="*/ 16 w 30"/>
                  <a:gd name="T13" fmla="*/ 39 h 40"/>
                  <a:gd name="T14" fmla="*/ 13 w 30"/>
                  <a:gd name="T15" fmla="*/ 38 h 40"/>
                  <a:gd name="T16" fmla="*/ 4 w 30"/>
                  <a:gd name="T17" fmla="*/ 37 h 40"/>
                  <a:gd name="T18" fmla="*/ 1 w 30"/>
                  <a:gd name="T19" fmla="*/ 38 h 40"/>
                  <a:gd name="T20" fmla="*/ 1 w 30"/>
                  <a:gd name="T21" fmla="*/ 34 h 40"/>
                  <a:gd name="T22" fmla="*/ 6 w 30"/>
                  <a:gd name="T23" fmla="*/ 28 h 40"/>
                  <a:gd name="T24" fmla="*/ 7 w 30"/>
                  <a:gd name="T25" fmla="*/ 22 h 40"/>
                  <a:gd name="T26" fmla="*/ 5 w 30"/>
                  <a:gd name="T27" fmla="*/ 11 h 40"/>
                  <a:gd name="T28" fmla="*/ 17 w 30"/>
                  <a:gd name="T29" fmla="*/ 7 h 40"/>
                  <a:gd name="T30" fmla="*/ 21 w 30"/>
                  <a:gd name="T31" fmla="*/ 3 h 40"/>
                  <a:gd name="T32" fmla="*/ 30 w 30"/>
                  <a:gd name="T33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0">
                    <a:moveTo>
                      <a:pt x="30" y="11"/>
                    </a:moveTo>
                    <a:cubicBezTo>
                      <a:pt x="28" y="12"/>
                      <a:pt x="27" y="14"/>
                      <a:pt x="26" y="16"/>
                    </a:cubicBezTo>
                    <a:cubicBezTo>
                      <a:pt x="21" y="15"/>
                      <a:pt x="19" y="17"/>
                      <a:pt x="19" y="23"/>
                    </a:cubicBezTo>
                    <a:cubicBezTo>
                      <a:pt x="19" y="25"/>
                      <a:pt x="20" y="28"/>
                      <a:pt x="19" y="30"/>
                    </a:cubicBezTo>
                    <a:cubicBezTo>
                      <a:pt x="19" y="30"/>
                      <a:pt x="19" y="30"/>
                      <a:pt x="18" y="30"/>
                    </a:cubicBezTo>
                    <a:cubicBezTo>
                      <a:pt x="17" y="31"/>
                      <a:pt x="16" y="31"/>
                      <a:pt x="14" y="32"/>
                    </a:cubicBezTo>
                    <a:cubicBezTo>
                      <a:pt x="15" y="34"/>
                      <a:pt x="18" y="36"/>
                      <a:pt x="16" y="39"/>
                    </a:cubicBezTo>
                    <a:cubicBezTo>
                      <a:pt x="14" y="40"/>
                      <a:pt x="14" y="38"/>
                      <a:pt x="13" y="38"/>
                    </a:cubicBezTo>
                    <a:cubicBezTo>
                      <a:pt x="10" y="35"/>
                      <a:pt x="7" y="36"/>
                      <a:pt x="4" y="37"/>
                    </a:cubicBezTo>
                    <a:cubicBezTo>
                      <a:pt x="3" y="37"/>
                      <a:pt x="2" y="39"/>
                      <a:pt x="1" y="38"/>
                    </a:cubicBezTo>
                    <a:cubicBezTo>
                      <a:pt x="0" y="36"/>
                      <a:pt x="1" y="35"/>
                      <a:pt x="1" y="34"/>
                    </a:cubicBezTo>
                    <a:cubicBezTo>
                      <a:pt x="1" y="30"/>
                      <a:pt x="6" y="31"/>
                      <a:pt x="6" y="28"/>
                    </a:cubicBezTo>
                    <a:cubicBezTo>
                      <a:pt x="8" y="26"/>
                      <a:pt x="9" y="24"/>
                      <a:pt x="7" y="22"/>
                    </a:cubicBezTo>
                    <a:cubicBezTo>
                      <a:pt x="5" y="19"/>
                      <a:pt x="5" y="15"/>
                      <a:pt x="5" y="11"/>
                    </a:cubicBezTo>
                    <a:cubicBezTo>
                      <a:pt x="11" y="13"/>
                      <a:pt x="15" y="14"/>
                      <a:pt x="17" y="7"/>
                    </a:cubicBezTo>
                    <a:cubicBezTo>
                      <a:pt x="18" y="5"/>
                      <a:pt x="19" y="4"/>
                      <a:pt x="21" y="3"/>
                    </a:cubicBezTo>
                    <a:cubicBezTo>
                      <a:pt x="27" y="0"/>
                      <a:pt x="30" y="2"/>
                      <a:pt x="30" y="11"/>
                    </a:cubicBezTo>
                    <a:close/>
                  </a:path>
                </a:pathLst>
              </a:custGeom>
              <a:solidFill>
                <a:srgbClr val="FCE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368">
                <a:extLst>
                  <a:ext uri="{FF2B5EF4-FFF2-40B4-BE49-F238E27FC236}">
                    <a16:creationId xmlns:a16="http://schemas.microsoft.com/office/drawing/2014/main" id="{339A11ED-709F-AF6C-8559-60272AC5B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878"/>
                <a:ext cx="38" cy="43"/>
              </a:xfrm>
              <a:custGeom>
                <a:avLst/>
                <a:gdLst>
                  <a:gd name="T0" fmla="*/ 6 w 9"/>
                  <a:gd name="T1" fmla="*/ 0 h 10"/>
                  <a:gd name="T2" fmla="*/ 5 w 9"/>
                  <a:gd name="T3" fmla="*/ 10 h 10"/>
                  <a:gd name="T4" fmla="*/ 0 w 9"/>
                  <a:gd name="T5" fmla="*/ 3 h 10"/>
                  <a:gd name="T6" fmla="*/ 6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9" y="5"/>
                      <a:pt x="9" y="5"/>
                      <a:pt x="5" y="10"/>
                    </a:cubicBezTo>
                    <a:cubicBezTo>
                      <a:pt x="2" y="8"/>
                      <a:pt x="0" y="5"/>
                      <a:pt x="0" y="3"/>
                    </a:cubicBezTo>
                    <a:cubicBezTo>
                      <a:pt x="0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FBD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369">
                <a:extLst>
                  <a:ext uri="{FF2B5EF4-FFF2-40B4-BE49-F238E27FC236}">
                    <a16:creationId xmlns:a16="http://schemas.microsoft.com/office/drawing/2014/main" id="{3B60B1A5-C89C-7E4E-0777-0F46B09C6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382"/>
                <a:ext cx="35" cy="26"/>
              </a:xfrm>
              <a:custGeom>
                <a:avLst/>
                <a:gdLst>
                  <a:gd name="T0" fmla="*/ 0 w 8"/>
                  <a:gd name="T1" fmla="*/ 2 h 6"/>
                  <a:gd name="T2" fmla="*/ 8 w 8"/>
                  <a:gd name="T3" fmla="*/ 1 h 6"/>
                  <a:gd name="T4" fmla="*/ 0 w 8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3" y="4"/>
                      <a:pt x="5" y="0"/>
                      <a:pt x="8" y="1"/>
                    </a:cubicBezTo>
                    <a:cubicBezTo>
                      <a:pt x="6" y="5"/>
                      <a:pt x="3" y="6"/>
                      <a:pt x="0" y="2"/>
                    </a:cubicBezTo>
                    <a:close/>
                  </a:path>
                </a:pathLst>
              </a:custGeom>
              <a:solidFill>
                <a:srgbClr val="CD6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370">
                <a:extLst>
                  <a:ext uri="{FF2B5EF4-FFF2-40B4-BE49-F238E27FC236}">
                    <a16:creationId xmlns:a16="http://schemas.microsoft.com/office/drawing/2014/main" id="{8393CDEC-E80B-33A8-49BF-372E731DD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201"/>
                <a:ext cx="65" cy="77"/>
              </a:xfrm>
              <a:custGeom>
                <a:avLst/>
                <a:gdLst>
                  <a:gd name="T0" fmla="*/ 0 w 15"/>
                  <a:gd name="T1" fmla="*/ 17 h 18"/>
                  <a:gd name="T2" fmla="*/ 6 w 15"/>
                  <a:gd name="T3" fmla="*/ 3 h 18"/>
                  <a:gd name="T4" fmla="*/ 10 w 15"/>
                  <a:gd name="T5" fmla="*/ 1 h 18"/>
                  <a:gd name="T6" fmla="*/ 15 w 15"/>
                  <a:gd name="T7" fmla="*/ 1 h 18"/>
                  <a:gd name="T8" fmla="*/ 14 w 15"/>
                  <a:gd name="T9" fmla="*/ 11 h 18"/>
                  <a:gd name="T10" fmla="*/ 14 w 15"/>
                  <a:gd name="T11" fmla="*/ 12 h 18"/>
                  <a:gd name="T12" fmla="*/ 0 w 15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0" y="17"/>
                    </a:moveTo>
                    <a:cubicBezTo>
                      <a:pt x="3" y="13"/>
                      <a:pt x="3" y="8"/>
                      <a:pt x="6" y="3"/>
                    </a:cubicBezTo>
                    <a:cubicBezTo>
                      <a:pt x="7" y="1"/>
                      <a:pt x="10" y="5"/>
                      <a:pt x="10" y="1"/>
                    </a:cubicBezTo>
                    <a:cubicBezTo>
                      <a:pt x="12" y="1"/>
                      <a:pt x="13" y="0"/>
                      <a:pt x="15" y="1"/>
                    </a:cubicBezTo>
                    <a:cubicBezTo>
                      <a:pt x="14" y="5"/>
                      <a:pt x="12" y="8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5"/>
                      <a:pt x="3" y="18"/>
                      <a:pt x="0" y="17"/>
                    </a:cubicBezTo>
                    <a:close/>
                  </a:path>
                </a:pathLst>
              </a:custGeom>
              <a:solidFill>
                <a:srgbClr val="126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371">
                <a:extLst>
                  <a:ext uri="{FF2B5EF4-FFF2-40B4-BE49-F238E27FC236}">
                    <a16:creationId xmlns:a16="http://schemas.microsoft.com/office/drawing/2014/main" id="{AD3527B2-3F80-3252-CC59-3D7588BB9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266"/>
                <a:ext cx="106" cy="64"/>
              </a:xfrm>
              <a:custGeom>
                <a:avLst/>
                <a:gdLst>
                  <a:gd name="T0" fmla="*/ 21 w 25"/>
                  <a:gd name="T1" fmla="*/ 7 h 15"/>
                  <a:gd name="T2" fmla="*/ 15 w 25"/>
                  <a:gd name="T3" fmla="*/ 13 h 15"/>
                  <a:gd name="T4" fmla="*/ 3 w 25"/>
                  <a:gd name="T5" fmla="*/ 8 h 15"/>
                  <a:gd name="T6" fmla="*/ 2 w 25"/>
                  <a:gd name="T7" fmla="*/ 7 h 15"/>
                  <a:gd name="T8" fmla="*/ 1 w 25"/>
                  <a:gd name="T9" fmla="*/ 2 h 15"/>
                  <a:gd name="T10" fmla="*/ 4 w 25"/>
                  <a:gd name="T11" fmla="*/ 1 h 15"/>
                  <a:gd name="T12" fmla="*/ 7 w 25"/>
                  <a:gd name="T13" fmla="*/ 2 h 15"/>
                  <a:gd name="T14" fmla="*/ 8 w 25"/>
                  <a:gd name="T15" fmla="*/ 7 h 15"/>
                  <a:gd name="T16" fmla="*/ 14 w 25"/>
                  <a:gd name="T17" fmla="*/ 7 h 15"/>
                  <a:gd name="T18" fmla="*/ 25 w 25"/>
                  <a:gd name="T19" fmla="*/ 4 h 15"/>
                  <a:gd name="T20" fmla="*/ 21 w 25"/>
                  <a:gd name="T2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5">
                    <a:moveTo>
                      <a:pt x="21" y="7"/>
                    </a:moveTo>
                    <a:cubicBezTo>
                      <a:pt x="19" y="9"/>
                      <a:pt x="13" y="7"/>
                      <a:pt x="15" y="13"/>
                    </a:cubicBezTo>
                    <a:cubicBezTo>
                      <a:pt x="9" y="15"/>
                      <a:pt x="6" y="11"/>
                      <a:pt x="3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8" y="4"/>
                      <a:pt x="5" y="6"/>
                      <a:pt x="8" y="7"/>
                    </a:cubicBezTo>
                    <a:cubicBezTo>
                      <a:pt x="10" y="8"/>
                      <a:pt x="11" y="8"/>
                      <a:pt x="14" y="7"/>
                    </a:cubicBezTo>
                    <a:cubicBezTo>
                      <a:pt x="17" y="6"/>
                      <a:pt x="20" y="3"/>
                      <a:pt x="25" y="4"/>
                    </a:cubicBezTo>
                    <a:cubicBezTo>
                      <a:pt x="24" y="7"/>
                      <a:pt x="21" y="5"/>
                      <a:pt x="21" y="7"/>
                    </a:cubicBezTo>
                    <a:close/>
                  </a:path>
                </a:pathLst>
              </a:custGeom>
              <a:solidFill>
                <a:srgbClr val="578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372">
                <a:extLst>
                  <a:ext uri="{FF2B5EF4-FFF2-40B4-BE49-F238E27FC236}">
                    <a16:creationId xmlns:a16="http://schemas.microsoft.com/office/drawing/2014/main" id="{972D3F4C-DA80-4B2B-A6C1-9130589C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214"/>
                <a:ext cx="52" cy="60"/>
              </a:xfrm>
              <a:custGeom>
                <a:avLst/>
                <a:gdLst>
                  <a:gd name="T0" fmla="*/ 8 w 12"/>
                  <a:gd name="T1" fmla="*/ 13 h 14"/>
                  <a:gd name="T2" fmla="*/ 5 w 12"/>
                  <a:gd name="T3" fmla="*/ 14 h 14"/>
                  <a:gd name="T4" fmla="*/ 0 w 12"/>
                  <a:gd name="T5" fmla="*/ 9 h 14"/>
                  <a:gd name="T6" fmla="*/ 3 w 12"/>
                  <a:gd name="T7" fmla="*/ 4 h 14"/>
                  <a:gd name="T8" fmla="*/ 10 w 12"/>
                  <a:gd name="T9" fmla="*/ 2 h 14"/>
                  <a:gd name="T10" fmla="*/ 10 w 12"/>
                  <a:gd name="T11" fmla="*/ 9 h 14"/>
                  <a:gd name="T12" fmla="*/ 8 w 12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8" y="13"/>
                    </a:moveTo>
                    <a:cubicBezTo>
                      <a:pt x="7" y="13"/>
                      <a:pt x="6" y="13"/>
                      <a:pt x="5" y="14"/>
                    </a:cubicBezTo>
                    <a:cubicBezTo>
                      <a:pt x="2" y="14"/>
                      <a:pt x="1" y="12"/>
                      <a:pt x="0" y="9"/>
                    </a:cubicBezTo>
                    <a:cubicBezTo>
                      <a:pt x="1" y="8"/>
                      <a:pt x="2" y="6"/>
                      <a:pt x="3" y="4"/>
                    </a:cubicBezTo>
                    <a:cubicBezTo>
                      <a:pt x="5" y="2"/>
                      <a:pt x="7" y="0"/>
                      <a:pt x="10" y="2"/>
                    </a:cubicBezTo>
                    <a:cubicBezTo>
                      <a:pt x="12" y="4"/>
                      <a:pt x="12" y="7"/>
                      <a:pt x="10" y="9"/>
                    </a:cubicBezTo>
                    <a:cubicBezTo>
                      <a:pt x="10" y="11"/>
                      <a:pt x="9" y="12"/>
                      <a:pt x="8" y="13"/>
                    </a:cubicBezTo>
                    <a:close/>
                  </a:path>
                </a:pathLst>
              </a:custGeom>
              <a:solidFill>
                <a:srgbClr val="E3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373">
                <a:extLst>
                  <a:ext uri="{FF2B5EF4-FFF2-40B4-BE49-F238E27FC236}">
                    <a16:creationId xmlns:a16="http://schemas.microsoft.com/office/drawing/2014/main" id="{403248A0-0216-858A-BEDA-46409BECE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291"/>
                <a:ext cx="39" cy="35"/>
              </a:xfrm>
              <a:custGeom>
                <a:avLst/>
                <a:gdLst>
                  <a:gd name="T0" fmla="*/ 7 w 9"/>
                  <a:gd name="T1" fmla="*/ 1 h 8"/>
                  <a:gd name="T2" fmla="*/ 8 w 9"/>
                  <a:gd name="T3" fmla="*/ 2 h 8"/>
                  <a:gd name="T4" fmla="*/ 3 w 9"/>
                  <a:gd name="T5" fmla="*/ 7 h 8"/>
                  <a:gd name="T6" fmla="*/ 2 w 9"/>
                  <a:gd name="T7" fmla="*/ 1 h 8"/>
                  <a:gd name="T8" fmla="*/ 5 w 9"/>
                  <a:gd name="T9" fmla="*/ 0 h 8"/>
                  <a:gd name="T10" fmla="*/ 7 w 9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7" y="1"/>
                    </a:moveTo>
                    <a:cubicBezTo>
                      <a:pt x="8" y="1"/>
                      <a:pt x="8" y="1"/>
                      <a:pt x="8" y="2"/>
                    </a:cubicBezTo>
                    <a:cubicBezTo>
                      <a:pt x="9" y="8"/>
                      <a:pt x="8" y="8"/>
                      <a:pt x="3" y="7"/>
                    </a:cubicBezTo>
                    <a:cubicBezTo>
                      <a:pt x="1" y="5"/>
                      <a:pt x="0" y="3"/>
                      <a:pt x="2" y="1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805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374">
                <a:extLst>
                  <a:ext uri="{FF2B5EF4-FFF2-40B4-BE49-F238E27FC236}">
                    <a16:creationId xmlns:a16="http://schemas.microsoft.com/office/drawing/2014/main" id="{BBC1C87F-3A65-9737-3388-E4BAC039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87"/>
                <a:ext cx="39" cy="65"/>
              </a:xfrm>
              <a:custGeom>
                <a:avLst/>
                <a:gdLst>
                  <a:gd name="T0" fmla="*/ 6 w 9"/>
                  <a:gd name="T1" fmla="*/ 2 h 15"/>
                  <a:gd name="T2" fmla="*/ 8 w 9"/>
                  <a:gd name="T3" fmla="*/ 8 h 15"/>
                  <a:gd name="T4" fmla="*/ 9 w 9"/>
                  <a:gd name="T5" fmla="*/ 9 h 15"/>
                  <a:gd name="T6" fmla="*/ 3 w 9"/>
                  <a:gd name="T7" fmla="*/ 13 h 15"/>
                  <a:gd name="T8" fmla="*/ 4 w 9"/>
                  <a:gd name="T9" fmla="*/ 1 h 15"/>
                  <a:gd name="T10" fmla="*/ 6 w 9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6" y="2"/>
                    </a:moveTo>
                    <a:cubicBezTo>
                      <a:pt x="6" y="4"/>
                      <a:pt x="6" y="6"/>
                      <a:pt x="8" y="8"/>
                    </a:cubicBezTo>
                    <a:cubicBezTo>
                      <a:pt x="8" y="8"/>
                      <a:pt x="9" y="8"/>
                      <a:pt x="9" y="9"/>
                    </a:cubicBezTo>
                    <a:cubicBezTo>
                      <a:pt x="7" y="11"/>
                      <a:pt x="7" y="15"/>
                      <a:pt x="3" y="13"/>
                    </a:cubicBezTo>
                    <a:cubicBezTo>
                      <a:pt x="0" y="9"/>
                      <a:pt x="3" y="5"/>
                      <a:pt x="4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DC9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375">
                <a:extLst>
                  <a:ext uri="{FF2B5EF4-FFF2-40B4-BE49-F238E27FC236}">
                    <a16:creationId xmlns:a16="http://schemas.microsoft.com/office/drawing/2014/main" id="{D5EC9D4A-6DC0-47B1-CD81-FE21E7344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26"/>
                <a:ext cx="42" cy="34"/>
              </a:xfrm>
              <a:custGeom>
                <a:avLst/>
                <a:gdLst>
                  <a:gd name="T0" fmla="*/ 1 w 10"/>
                  <a:gd name="T1" fmla="*/ 4 h 8"/>
                  <a:gd name="T2" fmla="*/ 6 w 10"/>
                  <a:gd name="T3" fmla="*/ 0 h 8"/>
                  <a:gd name="T4" fmla="*/ 5 w 10"/>
                  <a:gd name="T5" fmla="*/ 8 h 8"/>
                  <a:gd name="T6" fmla="*/ 0 w 10"/>
                  <a:gd name="T7" fmla="*/ 6 h 8"/>
                  <a:gd name="T8" fmla="*/ 1 w 10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5" y="5"/>
                      <a:pt x="4" y="1"/>
                      <a:pt x="6" y="0"/>
                    </a:cubicBezTo>
                    <a:cubicBezTo>
                      <a:pt x="10" y="3"/>
                      <a:pt x="5" y="5"/>
                      <a:pt x="5" y="8"/>
                    </a:cubicBezTo>
                    <a:cubicBezTo>
                      <a:pt x="3" y="8"/>
                      <a:pt x="1" y="7"/>
                      <a:pt x="0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05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376">
                <a:extLst>
                  <a:ext uri="{FF2B5EF4-FFF2-40B4-BE49-F238E27FC236}">
                    <a16:creationId xmlns:a16="http://schemas.microsoft.com/office/drawing/2014/main" id="{032ED536-EC8C-C7AA-7073-BDB2382BB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300"/>
                <a:ext cx="89" cy="90"/>
              </a:xfrm>
              <a:custGeom>
                <a:avLst/>
                <a:gdLst>
                  <a:gd name="T0" fmla="*/ 1 w 21"/>
                  <a:gd name="T1" fmla="*/ 14 h 21"/>
                  <a:gd name="T2" fmla="*/ 2 w 21"/>
                  <a:gd name="T3" fmla="*/ 9 h 21"/>
                  <a:gd name="T4" fmla="*/ 2 w 21"/>
                  <a:gd name="T5" fmla="*/ 6 h 21"/>
                  <a:gd name="T6" fmla="*/ 2 w 21"/>
                  <a:gd name="T7" fmla="*/ 5 h 21"/>
                  <a:gd name="T8" fmla="*/ 6 w 21"/>
                  <a:gd name="T9" fmla="*/ 0 h 21"/>
                  <a:gd name="T10" fmla="*/ 18 w 21"/>
                  <a:gd name="T11" fmla="*/ 5 h 21"/>
                  <a:gd name="T12" fmla="*/ 21 w 21"/>
                  <a:gd name="T13" fmla="*/ 8 h 21"/>
                  <a:gd name="T14" fmla="*/ 14 w 21"/>
                  <a:gd name="T15" fmla="*/ 7 h 21"/>
                  <a:gd name="T16" fmla="*/ 11 w 21"/>
                  <a:gd name="T17" fmla="*/ 7 h 21"/>
                  <a:gd name="T18" fmla="*/ 10 w 21"/>
                  <a:gd name="T19" fmla="*/ 9 h 21"/>
                  <a:gd name="T20" fmla="*/ 14 w 21"/>
                  <a:gd name="T21" fmla="*/ 13 h 21"/>
                  <a:gd name="T22" fmla="*/ 15 w 21"/>
                  <a:gd name="T23" fmla="*/ 15 h 21"/>
                  <a:gd name="T24" fmla="*/ 12 w 21"/>
                  <a:gd name="T25" fmla="*/ 20 h 21"/>
                  <a:gd name="T26" fmla="*/ 4 w 21"/>
                  <a:gd name="T27" fmla="*/ 17 h 21"/>
                  <a:gd name="T28" fmla="*/ 1 w 21"/>
                  <a:gd name="T2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1" y="14"/>
                    </a:moveTo>
                    <a:cubicBezTo>
                      <a:pt x="0" y="12"/>
                      <a:pt x="1" y="10"/>
                      <a:pt x="2" y="9"/>
                    </a:cubicBezTo>
                    <a:cubicBezTo>
                      <a:pt x="3" y="8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8" y="7"/>
                      <a:pt x="3" y="0"/>
                      <a:pt x="6" y="0"/>
                    </a:cubicBezTo>
                    <a:cubicBezTo>
                      <a:pt x="10" y="0"/>
                      <a:pt x="13" y="5"/>
                      <a:pt x="18" y="5"/>
                    </a:cubicBezTo>
                    <a:cubicBezTo>
                      <a:pt x="18" y="6"/>
                      <a:pt x="21" y="6"/>
                      <a:pt x="21" y="8"/>
                    </a:cubicBezTo>
                    <a:cubicBezTo>
                      <a:pt x="19" y="8"/>
                      <a:pt x="16" y="11"/>
                      <a:pt x="14" y="7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10" y="7"/>
                      <a:pt x="9" y="8"/>
                      <a:pt x="10" y="9"/>
                    </a:cubicBezTo>
                    <a:cubicBezTo>
                      <a:pt x="11" y="10"/>
                      <a:pt x="12" y="12"/>
                      <a:pt x="14" y="13"/>
                    </a:cubicBezTo>
                    <a:cubicBezTo>
                      <a:pt x="16" y="14"/>
                      <a:pt x="16" y="13"/>
                      <a:pt x="15" y="15"/>
                    </a:cubicBezTo>
                    <a:cubicBezTo>
                      <a:pt x="15" y="17"/>
                      <a:pt x="13" y="18"/>
                      <a:pt x="12" y="20"/>
                    </a:cubicBezTo>
                    <a:cubicBezTo>
                      <a:pt x="8" y="21"/>
                      <a:pt x="6" y="18"/>
                      <a:pt x="4" y="17"/>
                    </a:cubicBezTo>
                    <a:cubicBezTo>
                      <a:pt x="3" y="16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40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377">
                <a:extLst>
                  <a:ext uri="{FF2B5EF4-FFF2-40B4-BE49-F238E27FC236}">
                    <a16:creationId xmlns:a16="http://schemas.microsoft.com/office/drawing/2014/main" id="{AA18518C-08C8-51F3-9D67-FCAD50CAA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192"/>
                <a:ext cx="72" cy="99"/>
              </a:xfrm>
              <a:custGeom>
                <a:avLst/>
                <a:gdLst>
                  <a:gd name="T0" fmla="*/ 13 w 17"/>
                  <a:gd name="T1" fmla="*/ 4 h 23"/>
                  <a:gd name="T2" fmla="*/ 13 w 17"/>
                  <a:gd name="T3" fmla="*/ 8 h 23"/>
                  <a:gd name="T4" fmla="*/ 17 w 17"/>
                  <a:gd name="T5" fmla="*/ 11 h 23"/>
                  <a:gd name="T6" fmla="*/ 17 w 17"/>
                  <a:gd name="T7" fmla="*/ 12 h 23"/>
                  <a:gd name="T8" fmla="*/ 13 w 17"/>
                  <a:gd name="T9" fmla="*/ 19 h 23"/>
                  <a:gd name="T10" fmla="*/ 10 w 17"/>
                  <a:gd name="T11" fmla="*/ 21 h 23"/>
                  <a:gd name="T12" fmla="*/ 5 w 17"/>
                  <a:gd name="T13" fmla="*/ 21 h 23"/>
                  <a:gd name="T14" fmla="*/ 1 w 17"/>
                  <a:gd name="T15" fmla="*/ 17 h 23"/>
                  <a:gd name="T16" fmla="*/ 0 w 17"/>
                  <a:gd name="T17" fmla="*/ 5 h 23"/>
                  <a:gd name="T18" fmla="*/ 8 w 17"/>
                  <a:gd name="T19" fmla="*/ 0 h 23"/>
                  <a:gd name="T20" fmla="*/ 13 w 17"/>
                  <a:gd name="T2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3">
                    <a:moveTo>
                      <a:pt x="13" y="4"/>
                    </a:moveTo>
                    <a:cubicBezTo>
                      <a:pt x="10" y="5"/>
                      <a:pt x="9" y="7"/>
                      <a:pt x="13" y="8"/>
                    </a:cubicBezTo>
                    <a:cubicBezTo>
                      <a:pt x="14" y="9"/>
                      <a:pt x="16" y="10"/>
                      <a:pt x="17" y="11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4" y="14"/>
                      <a:pt x="13" y="16"/>
                      <a:pt x="13" y="19"/>
                    </a:cubicBezTo>
                    <a:cubicBezTo>
                      <a:pt x="13" y="20"/>
                      <a:pt x="11" y="21"/>
                      <a:pt x="10" y="21"/>
                    </a:cubicBezTo>
                    <a:cubicBezTo>
                      <a:pt x="8" y="22"/>
                      <a:pt x="6" y="23"/>
                      <a:pt x="5" y="21"/>
                    </a:cubicBezTo>
                    <a:cubicBezTo>
                      <a:pt x="3" y="20"/>
                      <a:pt x="2" y="18"/>
                      <a:pt x="1" y="17"/>
                    </a:cubicBezTo>
                    <a:cubicBezTo>
                      <a:pt x="0" y="13"/>
                      <a:pt x="1" y="9"/>
                      <a:pt x="0" y="5"/>
                    </a:cubicBezTo>
                    <a:cubicBezTo>
                      <a:pt x="2" y="3"/>
                      <a:pt x="5" y="2"/>
                      <a:pt x="8" y="0"/>
                    </a:cubicBezTo>
                    <a:cubicBezTo>
                      <a:pt x="10" y="1"/>
                      <a:pt x="13" y="0"/>
                      <a:pt x="13" y="4"/>
                    </a:cubicBezTo>
                    <a:close/>
                  </a:path>
                </a:pathLst>
              </a:custGeom>
              <a:solidFill>
                <a:srgbClr val="F9E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378">
                <a:extLst>
                  <a:ext uri="{FF2B5EF4-FFF2-40B4-BE49-F238E27FC236}">
                    <a16:creationId xmlns:a16="http://schemas.microsoft.com/office/drawing/2014/main" id="{69CD9FA0-8679-E63F-17FB-345CF8F59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158"/>
                <a:ext cx="77" cy="108"/>
              </a:xfrm>
              <a:custGeom>
                <a:avLst/>
                <a:gdLst>
                  <a:gd name="T0" fmla="*/ 10 w 18"/>
                  <a:gd name="T1" fmla="*/ 14 h 25"/>
                  <a:gd name="T2" fmla="*/ 11 w 18"/>
                  <a:gd name="T3" fmla="*/ 25 h 25"/>
                  <a:gd name="T4" fmla="*/ 8 w 18"/>
                  <a:gd name="T5" fmla="*/ 23 h 25"/>
                  <a:gd name="T6" fmla="*/ 1 w 18"/>
                  <a:gd name="T7" fmla="*/ 8 h 25"/>
                  <a:gd name="T8" fmla="*/ 2 w 18"/>
                  <a:gd name="T9" fmla="*/ 4 h 25"/>
                  <a:gd name="T10" fmla="*/ 12 w 18"/>
                  <a:gd name="T11" fmla="*/ 2 h 25"/>
                  <a:gd name="T12" fmla="*/ 17 w 18"/>
                  <a:gd name="T13" fmla="*/ 7 h 25"/>
                  <a:gd name="T14" fmla="*/ 12 w 18"/>
                  <a:gd name="T15" fmla="*/ 12 h 25"/>
                  <a:gd name="T16" fmla="*/ 10 w 18"/>
                  <a:gd name="T17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10" y="14"/>
                    </a:moveTo>
                    <a:cubicBezTo>
                      <a:pt x="15" y="17"/>
                      <a:pt x="12" y="21"/>
                      <a:pt x="11" y="25"/>
                    </a:cubicBezTo>
                    <a:cubicBezTo>
                      <a:pt x="10" y="24"/>
                      <a:pt x="8" y="25"/>
                      <a:pt x="8" y="23"/>
                    </a:cubicBezTo>
                    <a:cubicBezTo>
                      <a:pt x="10" y="16"/>
                      <a:pt x="3" y="13"/>
                      <a:pt x="1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5" y="3"/>
                      <a:pt x="9" y="5"/>
                      <a:pt x="12" y="2"/>
                    </a:cubicBezTo>
                    <a:cubicBezTo>
                      <a:pt x="14" y="0"/>
                      <a:pt x="18" y="4"/>
                      <a:pt x="17" y="7"/>
                    </a:cubicBezTo>
                    <a:cubicBezTo>
                      <a:pt x="16" y="9"/>
                      <a:pt x="15" y="12"/>
                      <a:pt x="12" y="12"/>
                    </a:cubicBezTo>
                    <a:cubicBezTo>
                      <a:pt x="11" y="12"/>
                      <a:pt x="9" y="12"/>
                      <a:pt x="10" y="14"/>
                    </a:cubicBezTo>
                    <a:close/>
                  </a:path>
                </a:pathLst>
              </a:custGeom>
              <a:solidFill>
                <a:srgbClr val="F29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379">
                <a:extLst>
                  <a:ext uri="{FF2B5EF4-FFF2-40B4-BE49-F238E27FC236}">
                    <a16:creationId xmlns:a16="http://schemas.microsoft.com/office/drawing/2014/main" id="{AE373663-C324-5B3E-6B60-8E41BE77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270"/>
                <a:ext cx="51" cy="47"/>
              </a:xfrm>
              <a:custGeom>
                <a:avLst/>
                <a:gdLst>
                  <a:gd name="T0" fmla="*/ 0 w 12"/>
                  <a:gd name="T1" fmla="*/ 3 h 11"/>
                  <a:gd name="T2" fmla="*/ 4 w 12"/>
                  <a:gd name="T3" fmla="*/ 2 h 11"/>
                  <a:gd name="T4" fmla="*/ 10 w 12"/>
                  <a:gd name="T5" fmla="*/ 4 h 11"/>
                  <a:gd name="T6" fmla="*/ 12 w 12"/>
                  <a:gd name="T7" fmla="*/ 7 h 11"/>
                  <a:gd name="T8" fmla="*/ 7 w 12"/>
                  <a:gd name="T9" fmla="*/ 11 h 11"/>
                  <a:gd name="T10" fmla="*/ 0 w 12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0" y="3"/>
                    </a:moveTo>
                    <a:cubicBezTo>
                      <a:pt x="1" y="3"/>
                      <a:pt x="3" y="2"/>
                      <a:pt x="4" y="2"/>
                    </a:cubicBezTo>
                    <a:cubicBezTo>
                      <a:pt x="7" y="0"/>
                      <a:pt x="8" y="3"/>
                      <a:pt x="10" y="4"/>
                    </a:cubicBezTo>
                    <a:cubicBezTo>
                      <a:pt x="10" y="5"/>
                      <a:pt x="11" y="6"/>
                      <a:pt x="12" y="7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5" y="8"/>
                      <a:pt x="0" y="8"/>
                      <a:pt x="0" y="3"/>
                    </a:cubicBezTo>
                    <a:close/>
                  </a:path>
                </a:pathLst>
              </a:custGeom>
              <a:solidFill>
                <a:srgbClr val="F297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380">
                <a:extLst>
                  <a:ext uri="{FF2B5EF4-FFF2-40B4-BE49-F238E27FC236}">
                    <a16:creationId xmlns:a16="http://schemas.microsoft.com/office/drawing/2014/main" id="{E8E19696-1CF1-0EFC-6876-F7D9808EC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378"/>
                <a:ext cx="34" cy="51"/>
              </a:xfrm>
              <a:custGeom>
                <a:avLst/>
                <a:gdLst>
                  <a:gd name="T0" fmla="*/ 7 w 8"/>
                  <a:gd name="T1" fmla="*/ 7 h 12"/>
                  <a:gd name="T2" fmla="*/ 7 w 8"/>
                  <a:gd name="T3" fmla="*/ 10 h 12"/>
                  <a:gd name="T4" fmla="*/ 3 w 8"/>
                  <a:gd name="T5" fmla="*/ 12 h 12"/>
                  <a:gd name="T6" fmla="*/ 0 w 8"/>
                  <a:gd name="T7" fmla="*/ 11 h 12"/>
                  <a:gd name="T8" fmla="*/ 2 w 8"/>
                  <a:gd name="T9" fmla="*/ 8 h 12"/>
                  <a:gd name="T10" fmla="*/ 3 w 8"/>
                  <a:gd name="T11" fmla="*/ 3 h 12"/>
                  <a:gd name="T12" fmla="*/ 6 w 8"/>
                  <a:gd name="T13" fmla="*/ 0 h 12"/>
                  <a:gd name="T14" fmla="*/ 7 w 8"/>
                  <a:gd name="T1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7" y="7"/>
                    </a:moveTo>
                    <a:cubicBezTo>
                      <a:pt x="7" y="8"/>
                      <a:pt x="7" y="9"/>
                      <a:pt x="7" y="10"/>
                    </a:cubicBezTo>
                    <a:cubicBezTo>
                      <a:pt x="6" y="12"/>
                      <a:pt x="5" y="12"/>
                      <a:pt x="3" y="12"/>
                    </a:cubicBezTo>
                    <a:cubicBezTo>
                      <a:pt x="2" y="11"/>
                      <a:pt x="0" y="12"/>
                      <a:pt x="0" y="11"/>
                    </a:cubicBezTo>
                    <a:cubicBezTo>
                      <a:pt x="0" y="10"/>
                      <a:pt x="2" y="9"/>
                      <a:pt x="2" y="8"/>
                    </a:cubicBezTo>
                    <a:cubicBezTo>
                      <a:pt x="4" y="6"/>
                      <a:pt x="2" y="5"/>
                      <a:pt x="3" y="3"/>
                    </a:cubicBezTo>
                    <a:cubicBezTo>
                      <a:pt x="4" y="3"/>
                      <a:pt x="4" y="0"/>
                      <a:pt x="6" y="0"/>
                    </a:cubicBezTo>
                    <a:cubicBezTo>
                      <a:pt x="8" y="2"/>
                      <a:pt x="7" y="5"/>
                      <a:pt x="7" y="7"/>
                    </a:cubicBezTo>
                    <a:close/>
                  </a:path>
                </a:pathLst>
              </a:custGeom>
              <a:solidFill>
                <a:srgbClr val="F8B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381">
                <a:extLst>
                  <a:ext uri="{FF2B5EF4-FFF2-40B4-BE49-F238E27FC236}">
                    <a16:creationId xmlns:a16="http://schemas.microsoft.com/office/drawing/2014/main" id="{84409642-10D0-6B6F-FC1C-58624C95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141"/>
                <a:ext cx="34" cy="51"/>
              </a:xfrm>
              <a:custGeom>
                <a:avLst/>
                <a:gdLst>
                  <a:gd name="T0" fmla="*/ 7 w 8"/>
                  <a:gd name="T1" fmla="*/ 8 h 12"/>
                  <a:gd name="T2" fmla="*/ 6 w 8"/>
                  <a:gd name="T3" fmla="*/ 12 h 12"/>
                  <a:gd name="T4" fmla="*/ 0 w 8"/>
                  <a:gd name="T5" fmla="*/ 6 h 12"/>
                  <a:gd name="T6" fmla="*/ 4 w 8"/>
                  <a:gd name="T7" fmla="*/ 3 h 12"/>
                  <a:gd name="T8" fmla="*/ 7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7" y="8"/>
                    </a:moveTo>
                    <a:cubicBezTo>
                      <a:pt x="6" y="9"/>
                      <a:pt x="6" y="11"/>
                      <a:pt x="6" y="12"/>
                    </a:cubicBezTo>
                    <a:cubicBezTo>
                      <a:pt x="2" y="12"/>
                      <a:pt x="4" y="5"/>
                      <a:pt x="0" y="6"/>
                    </a:cubicBezTo>
                    <a:cubicBezTo>
                      <a:pt x="0" y="2"/>
                      <a:pt x="0" y="0"/>
                      <a:pt x="4" y="3"/>
                    </a:cubicBezTo>
                    <a:cubicBezTo>
                      <a:pt x="7" y="4"/>
                      <a:pt x="8" y="6"/>
                      <a:pt x="7" y="8"/>
                    </a:cubicBezTo>
                    <a:close/>
                  </a:path>
                </a:pathLst>
              </a:custGeom>
              <a:solidFill>
                <a:srgbClr val="EF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382">
                <a:extLst>
                  <a:ext uri="{FF2B5EF4-FFF2-40B4-BE49-F238E27FC236}">
                    <a16:creationId xmlns:a16="http://schemas.microsoft.com/office/drawing/2014/main" id="{D53DA14E-A43C-B710-CFE5-BFD64A9D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334"/>
                <a:ext cx="30" cy="22"/>
              </a:xfrm>
              <a:custGeom>
                <a:avLst/>
                <a:gdLst>
                  <a:gd name="T0" fmla="*/ 4 w 7"/>
                  <a:gd name="T1" fmla="*/ 5 h 5"/>
                  <a:gd name="T2" fmla="*/ 0 w 7"/>
                  <a:gd name="T3" fmla="*/ 1 h 5"/>
                  <a:gd name="T4" fmla="*/ 2 w 7"/>
                  <a:gd name="T5" fmla="*/ 0 h 5"/>
                  <a:gd name="T6" fmla="*/ 7 w 7"/>
                  <a:gd name="T7" fmla="*/ 3 h 5"/>
                  <a:gd name="T8" fmla="*/ 4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2" y="4"/>
                      <a:pt x="0" y="4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7" y="0"/>
                      <a:pt x="7" y="3"/>
                    </a:cubicBezTo>
                    <a:cubicBezTo>
                      <a:pt x="7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F9B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383">
                <a:extLst>
                  <a:ext uri="{FF2B5EF4-FFF2-40B4-BE49-F238E27FC236}">
                    <a16:creationId xmlns:a16="http://schemas.microsoft.com/office/drawing/2014/main" id="{28FDB4A0-8D23-67A6-0BAB-6DE655F24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1300"/>
                <a:ext cx="30" cy="34"/>
              </a:xfrm>
              <a:custGeom>
                <a:avLst/>
                <a:gdLst>
                  <a:gd name="T0" fmla="*/ 0 w 7"/>
                  <a:gd name="T1" fmla="*/ 4 h 8"/>
                  <a:gd name="T2" fmla="*/ 5 w 7"/>
                  <a:gd name="T3" fmla="*/ 0 h 8"/>
                  <a:gd name="T4" fmla="*/ 4 w 7"/>
                  <a:gd name="T5" fmla="*/ 7 h 8"/>
                  <a:gd name="T6" fmla="*/ 0 w 7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1" y="2"/>
                      <a:pt x="2" y="0"/>
                      <a:pt x="5" y="0"/>
                    </a:cubicBezTo>
                    <a:cubicBezTo>
                      <a:pt x="7" y="2"/>
                      <a:pt x="5" y="4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F8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384">
                <a:extLst>
                  <a:ext uri="{FF2B5EF4-FFF2-40B4-BE49-F238E27FC236}">
                    <a16:creationId xmlns:a16="http://schemas.microsoft.com/office/drawing/2014/main" id="{A6BE4420-CE53-FE32-576A-B31DB9D6C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408"/>
                <a:ext cx="29" cy="17"/>
              </a:xfrm>
              <a:custGeom>
                <a:avLst/>
                <a:gdLst>
                  <a:gd name="T0" fmla="*/ 0 w 7"/>
                  <a:gd name="T1" fmla="*/ 2 h 4"/>
                  <a:gd name="T2" fmla="*/ 3 w 7"/>
                  <a:gd name="T3" fmla="*/ 0 h 4"/>
                  <a:gd name="T4" fmla="*/ 6 w 7"/>
                  <a:gd name="T5" fmla="*/ 3 h 4"/>
                  <a:gd name="T6" fmla="*/ 0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2"/>
                      <a:pt x="3" y="1"/>
                      <a:pt x="3" y="0"/>
                    </a:cubicBezTo>
                    <a:cubicBezTo>
                      <a:pt x="4" y="1"/>
                      <a:pt x="7" y="1"/>
                      <a:pt x="6" y="3"/>
                    </a:cubicBezTo>
                    <a:cubicBezTo>
                      <a:pt x="4" y="4"/>
                      <a:pt x="2" y="4"/>
                      <a:pt x="0" y="2"/>
                    </a:cubicBezTo>
                    <a:close/>
                  </a:path>
                </a:pathLst>
              </a:custGeom>
              <a:solidFill>
                <a:srgbClr val="EF8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385">
                <a:extLst>
                  <a:ext uri="{FF2B5EF4-FFF2-40B4-BE49-F238E27FC236}">
                    <a16:creationId xmlns:a16="http://schemas.microsoft.com/office/drawing/2014/main" id="{6CD298A7-F437-8EDC-C33F-C1312EA5B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972"/>
                <a:ext cx="43" cy="44"/>
              </a:xfrm>
              <a:custGeom>
                <a:avLst/>
                <a:gdLst>
                  <a:gd name="T0" fmla="*/ 0 w 10"/>
                  <a:gd name="T1" fmla="*/ 6 h 10"/>
                  <a:gd name="T2" fmla="*/ 4 w 10"/>
                  <a:gd name="T3" fmla="*/ 1 h 10"/>
                  <a:gd name="T4" fmla="*/ 5 w 10"/>
                  <a:gd name="T5" fmla="*/ 3 h 10"/>
                  <a:gd name="T6" fmla="*/ 6 w 10"/>
                  <a:gd name="T7" fmla="*/ 8 h 10"/>
                  <a:gd name="T8" fmla="*/ 0 w 1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6"/>
                    </a:moveTo>
                    <a:cubicBezTo>
                      <a:pt x="2" y="5"/>
                      <a:pt x="0" y="0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6" y="5"/>
                      <a:pt x="10" y="6"/>
                      <a:pt x="6" y="8"/>
                    </a:cubicBezTo>
                    <a:cubicBezTo>
                      <a:pt x="3" y="10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FAC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386">
                <a:extLst>
                  <a:ext uri="{FF2B5EF4-FFF2-40B4-BE49-F238E27FC236}">
                    <a16:creationId xmlns:a16="http://schemas.microsoft.com/office/drawing/2014/main" id="{AF02EDFC-7916-78B2-AF55-C6E91B4A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007"/>
                <a:ext cx="34" cy="34"/>
              </a:xfrm>
              <a:custGeom>
                <a:avLst/>
                <a:gdLst>
                  <a:gd name="T0" fmla="*/ 0 w 8"/>
                  <a:gd name="T1" fmla="*/ 7 h 8"/>
                  <a:gd name="T2" fmla="*/ 1 w 8"/>
                  <a:gd name="T3" fmla="*/ 6 h 8"/>
                  <a:gd name="T4" fmla="*/ 3 w 8"/>
                  <a:gd name="T5" fmla="*/ 0 h 8"/>
                  <a:gd name="T6" fmla="*/ 7 w 8"/>
                  <a:gd name="T7" fmla="*/ 4 h 8"/>
                  <a:gd name="T8" fmla="*/ 3 w 8"/>
                  <a:gd name="T9" fmla="*/ 8 h 8"/>
                  <a:gd name="T10" fmla="*/ 0 w 8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2" y="4"/>
                      <a:pt x="0" y="1"/>
                      <a:pt x="3" y="0"/>
                    </a:cubicBezTo>
                    <a:cubicBezTo>
                      <a:pt x="5" y="0"/>
                      <a:pt x="6" y="3"/>
                      <a:pt x="7" y="4"/>
                    </a:cubicBezTo>
                    <a:cubicBezTo>
                      <a:pt x="8" y="8"/>
                      <a:pt x="4" y="7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FDE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387">
                <a:extLst>
                  <a:ext uri="{FF2B5EF4-FFF2-40B4-BE49-F238E27FC236}">
                    <a16:creationId xmlns:a16="http://schemas.microsoft.com/office/drawing/2014/main" id="{82E8144E-6C00-ADF2-542D-3D93E2447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1128"/>
                <a:ext cx="94" cy="90"/>
              </a:xfrm>
              <a:custGeom>
                <a:avLst/>
                <a:gdLst>
                  <a:gd name="T0" fmla="*/ 3 w 22"/>
                  <a:gd name="T1" fmla="*/ 11 h 21"/>
                  <a:gd name="T2" fmla="*/ 0 w 22"/>
                  <a:gd name="T3" fmla="*/ 6 h 21"/>
                  <a:gd name="T4" fmla="*/ 9 w 22"/>
                  <a:gd name="T5" fmla="*/ 2 h 21"/>
                  <a:gd name="T6" fmla="*/ 10 w 22"/>
                  <a:gd name="T7" fmla="*/ 4 h 21"/>
                  <a:gd name="T8" fmla="*/ 13 w 22"/>
                  <a:gd name="T9" fmla="*/ 4 h 21"/>
                  <a:gd name="T10" fmla="*/ 17 w 22"/>
                  <a:gd name="T11" fmla="*/ 2 h 21"/>
                  <a:gd name="T12" fmla="*/ 22 w 22"/>
                  <a:gd name="T13" fmla="*/ 9 h 21"/>
                  <a:gd name="T14" fmla="*/ 19 w 22"/>
                  <a:gd name="T15" fmla="*/ 16 h 21"/>
                  <a:gd name="T16" fmla="*/ 11 w 22"/>
                  <a:gd name="T17" fmla="*/ 21 h 21"/>
                  <a:gd name="T18" fmla="*/ 12 w 22"/>
                  <a:gd name="T19" fmla="*/ 18 h 21"/>
                  <a:gd name="T20" fmla="*/ 17 w 22"/>
                  <a:gd name="T21" fmla="*/ 14 h 21"/>
                  <a:gd name="T22" fmla="*/ 15 w 22"/>
                  <a:gd name="T23" fmla="*/ 10 h 21"/>
                  <a:gd name="T24" fmla="*/ 13 w 22"/>
                  <a:gd name="T25" fmla="*/ 10 h 21"/>
                  <a:gd name="T26" fmla="*/ 3 w 22"/>
                  <a:gd name="T2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1">
                    <a:moveTo>
                      <a:pt x="3" y="11"/>
                    </a:moveTo>
                    <a:cubicBezTo>
                      <a:pt x="3" y="9"/>
                      <a:pt x="2" y="8"/>
                      <a:pt x="0" y="6"/>
                    </a:cubicBezTo>
                    <a:cubicBezTo>
                      <a:pt x="1" y="2"/>
                      <a:pt x="6" y="4"/>
                      <a:pt x="9" y="2"/>
                    </a:cubicBezTo>
                    <a:cubicBezTo>
                      <a:pt x="12" y="0"/>
                      <a:pt x="10" y="3"/>
                      <a:pt x="10" y="4"/>
                    </a:cubicBezTo>
                    <a:cubicBezTo>
                      <a:pt x="11" y="5"/>
                      <a:pt x="12" y="5"/>
                      <a:pt x="13" y="4"/>
                    </a:cubicBezTo>
                    <a:cubicBezTo>
                      <a:pt x="14" y="3"/>
                      <a:pt x="15" y="1"/>
                      <a:pt x="17" y="2"/>
                    </a:cubicBezTo>
                    <a:cubicBezTo>
                      <a:pt x="16" y="6"/>
                      <a:pt x="19" y="8"/>
                      <a:pt x="22" y="9"/>
                    </a:cubicBezTo>
                    <a:cubicBezTo>
                      <a:pt x="19" y="11"/>
                      <a:pt x="21" y="14"/>
                      <a:pt x="19" y="16"/>
                    </a:cubicBezTo>
                    <a:cubicBezTo>
                      <a:pt x="17" y="18"/>
                      <a:pt x="14" y="19"/>
                      <a:pt x="11" y="21"/>
                    </a:cubicBezTo>
                    <a:cubicBezTo>
                      <a:pt x="10" y="19"/>
                      <a:pt x="10" y="19"/>
                      <a:pt x="12" y="18"/>
                    </a:cubicBezTo>
                    <a:cubicBezTo>
                      <a:pt x="15" y="18"/>
                      <a:pt x="16" y="16"/>
                      <a:pt x="17" y="14"/>
                    </a:cubicBezTo>
                    <a:cubicBezTo>
                      <a:pt x="18" y="12"/>
                      <a:pt x="16" y="11"/>
                      <a:pt x="15" y="10"/>
                    </a:cubicBezTo>
                    <a:cubicBezTo>
                      <a:pt x="14" y="9"/>
                      <a:pt x="14" y="10"/>
                      <a:pt x="13" y="10"/>
                    </a:cubicBezTo>
                    <a:cubicBezTo>
                      <a:pt x="11" y="12"/>
                      <a:pt x="6" y="13"/>
                      <a:pt x="3" y="11"/>
                    </a:cubicBezTo>
                    <a:close/>
                  </a:path>
                </a:pathLst>
              </a:custGeom>
              <a:solidFill>
                <a:srgbClr val="FBD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388">
                <a:extLst>
                  <a:ext uri="{FF2B5EF4-FFF2-40B4-BE49-F238E27FC236}">
                    <a16:creationId xmlns:a16="http://schemas.microsoft.com/office/drawing/2014/main" id="{8F7172B9-CEF5-4CA1-480D-7269FD51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037"/>
                <a:ext cx="51" cy="65"/>
              </a:xfrm>
              <a:custGeom>
                <a:avLst/>
                <a:gdLst>
                  <a:gd name="T0" fmla="*/ 0 w 12"/>
                  <a:gd name="T1" fmla="*/ 6 h 15"/>
                  <a:gd name="T2" fmla="*/ 5 w 12"/>
                  <a:gd name="T3" fmla="*/ 0 h 15"/>
                  <a:gd name="T4" fmla="*/ 10 w 12"/>
                  <a:gd name="T5" fmla="*/ 9 h 15"/>
                  <a:gd name="T6" fmla="*/ 10 w 12"/>
                  <a:gd name="T7" fmla="*/ 13 h 15"/>
                  <a:gd name="T8" fmla="*/ 7 w 12"/>
                  <a:gd name="T9" fmla="*/ 13 h 15"/>
                  <a:gd name="T10" fmla="*/ 0 w 12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0" y="6"/>
                    </a:moveTo>
                    <a:cubicBezTo>
                      <a:pt x="2" y="4"/>
                      <a:pt x="1" y="0"/>
                      <a:pt x="5" y="0"/>
                    </a:cubicBezTo>
                    <a:cubicBezTo>
                      <a:pt x="5" y="4"/>
                      <a:pt x="5" y="8"/>
                      <a:pt x="10" y="9"/>
                    </a:cubicBezTo>
                    <a:cubicBezTo>
                      <a:pt x="12" y="10"/>
                      <a:pt x="11" y="12"/>
                      <a:pt x="10" y="13"/>
                    </a:cubicBezTo>
                    <a:cubicBezTo>
                      <a:pt x="9" y="15"/>
                      <a:pt x="8" y="14"/>
                      <a:pt x="7" y="13"/>
                    </a:cubicBezTo>
                    <a:cubicBezTo>
                      <a:pt x="4" y="11"/>
                      <a:pt x="2" y="8"/>
                      <a:pt x="0" y="6"/>
                    </a:cubicBezTo>
                    <a:close/>
                  </a:path>
                </a:pathLst>
              </a:custGeom>
              <a:solidFill>
                <a:srgbClr val="FDD9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389">
                <a:extLst>
                  <a:ext uri="{FF2B5EF4-FFF2-40B4-BE49-F238E27FC236}">
                    <a16:creationId xmlns:a16="http://schemas.microsoft.com/office/drawing/2014/main" id="{82A8EBDF-4956-B875-F3AF-99DFB3131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904"/>
                <a:ext cx="56" cy="81"/>
              </a:xfrm>
              <a:custGeom>
                <a:avLst/>
                <a:gdLst>
                  <a:gd name="T0" fmla="*/ 5 w 13"/>
                  <a:gd name="T1" fmla="*/ 19 h 19"/>
                  <a:gd name="T2" fmla="*/ 4 w 13"/>
                  <a:gd name="T3" fmla="*/ 4 h 19"/>
                  <a:gd name="T4" fmla="*/ 12 w 13"/>
                  <a:gd name="T5" fmla="*/ 5 h 19"/>
                  <a:gd name="T6" fmla="*/ 8 w 13"/>
                  <a:gd name="T7" fmla="*/ 8 h 19"/>
                  <a:gd name="T8" fmla="*/ 5 w 1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5" y="19"/>
                    </a:moveTo>
                    <a:cubicBezTo>
                      <a:pt x="0" y="15"/>
                      <a:pt x="4" y="9"/>
                      <a:pt x="4" y="4"/>
                    </a:cubicBezTo>
                    <a:cubicBezTo>
                      <a:pt x="5" y="0"/>
                      <a:pt x="10" y="4"/>
                      <a:pt x="12" y="5"/>
                    </a:cubicBezTo>
                    <a:cubicBezTo>
                      <a:pt x="13" y="10"/>
                      <a:pt x="8" y="6"/>
                      <a:pt x="8" y="8"/>
                    </a:cubicBezTo>
                    <a:cubicBezTo>
                      <a:pt x="12" y="16"/>
                      <a:pt x="12" y="17"/>
                      <a:pt x="5" y="19"/>
                    </a:cubicBezTo>
                    <a:close/>
                  </a:path>
                </a:pathLst>
              </a:custGeom>
              <a:solidFill>
                <a:srgbClr val="FAC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390">
                <a:extLst>
                  <a:ext uri="{FF2B5EF4-FFF2-40B4-BE49-F238E27FC236}">
                    <a16:creationId xmlns:a16="http://schemas.microsoft.com/office/drawing/2014/main" id="{4EE54A2A-1DBF-EBB2-551D-654640C50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977"/>
                <a:ext cx="30" cy="47"/>
              </a:xfrm>
              <a:custGeom>
                <a:avLst/>
                <a:gdLst>
                  <a:gd name="T0" fmla="*/ 5 w 7"/>
                  <a:gd name="T1" fmla="*/ 11 h 11"/>
                  <a:gd name="T2" fmla="*/ 4 w 7"/>
                  <a:gd name="T3" fmla="*/ 8 h 11"/>
                  <a:gd name="T4" fmla="*/ 1 w 7"/>
                  <a:gd name="T5" fmla="*/ 2 h 11"/>
                  <a:gd name="T6" fmla="*/ 7 w 7"/>
                  <a:gd name="T7" fmla="*/ 2 h 11"/>
                  <a:gd name="T8" fmla="*/ 5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11"/>
                    </a:moveTo>
                    <a:cubicBezTo>
                      <a:pt x="5" y="10"/>
                      <a:pt x="5" y="9"/>
                      <a:pt x="4" y="8"/>
                    </a:cubicBezTo>
                    <a:cubicBezTo>
                      <a:pt x="3" y="6"/>
                      <a:pt x="0" y="5"/>
                      <a:pt x="1" y="2"/>
                    </a:cubicBezTo>
                    <a:cubicBezTo>
                      <a:pt x="3" y="0"/>
                      <a:pt x="5" y="3"/>
                      <a:pt x="7" y="2"/>
                    </a:cubicBezTo>
                    <a:cubicBezTo>
                      <a:pt x="5" y="5"/>
                      <a:pt x="7" y="8"/>
                      <a:pt x="5" y="11"/>
                    </a:cubicBezTo>
                    <a:close/>
                  </a:path>
                </a:pathLst>
              </a:custGeom>
              <a:solidFill>
                <a:srgbClr val="FB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391">
                <a:extLst>
                  <a:ext uri="{FF2B5EF4-FFF2-40B4-BE49-F238E27FC236}">
                    <a16:creationId xmlns:a16="http://schemas.microsoft.com/office/drawing/2014/main" id="{DC448DB2-0A48-54B9-6048-C483297E7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563"/>
                <a:ext cx="81" cy="95"/>
              </a:xfrm>
              <a:custGeom>
                <a:avLst/>
                <a:gdLst>
                  <a:gd name="T0" fmla="*/ 17 w 19"/>
                  <a:gd name="T1" fmla="*/ 5 h 22"/>
                  <a:gd name="T2" fmla="*/ 17 w 19"/>
                  <a:gd name="T3" fmla="*/ 14 h 22"/>
                  <a:gd name="T4" fmla="*/ 11 w 19"/>
                  <a:gd name="T5" fmla="*/ 22 h 22"/>
                  <a:gd name="T6" fmla="*/ 4 w 19"/>
                  <a:gd name="T7" fmla="*/ 17 h 22"/>
                  <a:gd name="T8" fmla="*/ 1 w 19"/>
                  <a:gd name="T9" fmla="*/ 14 h 22"/>
                  <a:gd name="T10" fmla="*/ 2 w 19"/>
                  <a:gd name="T11" fmla="*/ 10 h 22"/>
                  <a:gd name="T12" fmla="*/ 0 w 19"/>
                  <a:gd name="T13" fmla="*/ 4 h 22"/>
                  <a:gd name="T14" fmla="*/ 4 w 19"/>
                  <a:gd name="T15" fmla="*/ 1 h 22"/>
                  <a:gd name="T16" fmla="*/ 6 w 19"/>
                  <a:gd name="T17" fmla="*/ 4 h 22"/>
                  <a:gd name="T18" fmla="*/ 12 w 19"/>
                  <a:gd name="T19" fmla="*/ 6 h 22"/>
                  <a:gd name="T20" fmla="*/ 17 w 19"/>
                  <a:gd name="T2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7" y="5"/>
                    </a:moveTo>
                    <a:cubicBezTo>
                      <a:pt x="17" y="8"/>
                      <a:pt x="14" y="10"/>
                      <a:pt x="17" y="14"/>
                    </a:cubicBezTo>
                    <a:cubicBezTo>
                      <a:pt x="19" y="16"/>
                      <a:pt x="14" y="20"/>
                      <a:pt x="11" y="22"/>
                    </a:cubicBezTo>
                    <a:cubicBezTo>
                      <a:pt x="7" y="22"/>
                      <a:pt x="6" y="19"/>
                      <a:pt x="4" y="17"/>
                    </a:cubicBezTo>
                    <a:cubicBezTo>
                      <a:pt x="2" y="17"/>
                      <a:pt x="1" y="15"/>
                      <a:pt x="1" y="14"/>
                    </a:cubicBezTo>
                    <a:cubicBezTo>
                      <a:pt x="1" y="12"/>
                      <a:pt x="1" y="11"/>
                      <a:pt x="2" y="10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2" y="3"/>
                      <a:pt x="1" y="0"/>
                      <a:pt x="4" y="1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7" y="7"/>
                      <a:pt x="9" y="8"/>
                      <a:pt x="12" y="6"/>
                    </a:cubicBezTo>
                    <a:cubicBezTo>
                      <a:pt x="14" y="6"/>
                      <a:pt x="15" y="4"/>
                      <a:pt x="17" y="5"/>
                    </a:cubicBezTo>
                    <a:close/>
                  </a:path>
                </a:pathLst>
              </a:custGeom>
              <a:solidFill>
                <a:srgbClr val="F08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392">
                <a:extLst>
                  <a:ext uri="{FF2B5EF4-FFF2-40B4-BE49-F238E27FC236}">
                    <a16:creationId xmlns:a16="http://schemas.microsoft.com/office/drawing/2014/main" id="{DA1A975D-14B1-8519-2A4B-B503068FD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619"/>
                <a:ext cx="26" cy="39"/>
              </a:xfrm>
              <a:custGeom>
                <a:avLst/>
                <a:gdLst>
                  <a:gd name="T0" fmla="*/ 5 w 6"/>
                  <a:gd name="T1" fmla="*/ 1 h 9"/>
                  <a:gd name="T2" fmla="*/ 6 w 6"/>
                  <a:gd name="T3" fmla="*/ 4 h 9"/>
                  <a:gd name="T4" fmla="*/ 0 w 6"/>
                  <a:gd name="T5" fmla="*/ 4 h 9"/>
                  <a:gd name="T6" fmla="*/ 0 w 6"/>
                  <a:gd name="T7" fmla="*/ 4 h 9"/>
                  <a:gd name="T8" fmla="*/ 5 w 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5" y="1"/>
                    </a:moveTo>
                    <a:cubicBezTo>
                      <a:pt x="5" y="2"/>
                      <a:pt x="5" y="3"/>
                      <a:pt x="6" y="4"/>
                    </a:cubicBezTo>
                    <a:cubicBezTo>
                      <a:pt x="4" y="5"/>
                      <a:pt x="2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F6A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393">
                <a:extLst>
                  <a:ext uri="{FF2B5EF4-FFF2-40B4-BE49-F238E27FC236}">
                    <a16:creationId xmlns:a16="http://schemas.microsoft.com/office/drawing/2014/main" id="{CDDB2ECF-B274-6FC3-EC6C-2006C23D1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1447"/>
                <a:ext cx="64" cy="56"/>
              </a:xfrm>
              <a:custGeom>
                <a:avLst/>
                <a:gdLst>
                  <a:gd name="T0" fmla="*/ 5 w 15"/>
                  <a:gd name="T1" fmla="*/ 0 h 13"/>
                  <a:gd name="T2" fmla="*/ 8 w 15"/>
                  <a:gd name="T3" fmla="*/ 1 h 13"/>
                  <a:gd name="T4" fmla="*/ 13 w 15"/>
                  <a:gd name="T5" fmla="*/ 3 h 13"/>
                  <a:gd name="T6" fmla="*/ 12 w 15"/>
                  <a:gd name="T7" fmla="*/ 10 h 13"/>
                  <a:gd name="T8" fmla="*/ 6 w 15"/>
                  <a:gd name="T9" fmla="*/ 10 h 13"/>
                  <a:gd name="T10" fmla="*/ 0 w 15"/>
                  <a:gd name="T11" fmla="*/ 13 h 13"/>
                  <a:gd name="T12" fmla="*/ 5 w 1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5" y="0"/>
                    </a:moveTo>
                    <a:cubicBezTo>
                      <a:pt x="6" y="0"/>
                      <a:pt x="7" y="0"/>
                      <a:pt x="8" y="1"/>
                    </a:cubicBezTo>
                    <a:cubicBezTo>
                      <a:pt x="8" y="6"/>
                      <a:pt x="11" y="5"/>
                      <a:pt x="13" y="3"/>
                    </a:cubicBezTo>
                    <a:cubicBezTo>
                      <a:pt x="15" y="6"/>
                      <a:pt x="11" y="7"/>
                      <a:pt x="12" y="10"/>
                    </a:cubicBezTo>
                    <a:cubicBezTo>
                      <a:pt x="10" y="11"/>
                      <a:pt x="8" y="10"/>
                      <a:pt x="6" y="10"/>
                    </a:cubicBezTo>
                    <a:cubicBezTo>
                      <a:pt x="4" y="10"/>
                      <a:pt x="3" y="12"/>
                      <a:pt x="0" y="13"/>
                    </a:cubicBezTo>
                    <a:cubicBezTo>
                      <a:pt x="0" y="8"/>
                      <a:pt x="6" y="5"/>
                      <a:pt x="5" y="0"/>
                    </a:cubicBezTo>
                    <a:close/>
                  </a:path>
                </a:pathLst>
              </a:custGeom>
              <a:solidFill>
                <a:srgbClr val="FCC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394">
                <a:extLst>
                  <a:ext uri="{FF2B5EF4-FFF2-40B4-BE49-F238E27FC236}">
                    <a16:creationId xmlns:a16="http://schemas.microsoft.com/office/drawing/2014/main" id="{F59893F1-7A63-B3A2-7E99-98F90DAE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421"/>
                <a:ext cx="34" cy="38"/>
              </a:xfrm>
              <a:custGeom>
                <a:avLst/>
                <a:gdLst>
                  <a:gd name="T0" fmla="*/ 0 w 8"/>
                  <a:gd name="T1" fmla="*/ 2 h 9"/>
                  <a:gd name="T2" fmla="*/ 4 w 8"/>
                  <a:gd name="T3" fmla="*/ 0 h 9"/>
                  <a:gd name="T4" fmla="*/ 8 w 8"/>
                  <a:gd name="T5" fmla="*/ 2 h 9"/>
                  <a:gd name="T6" fmla="*/ 1 w 8"/>
                  <a:gd name="T7" fmla="*/ 3 h 9"/>
                  <a:gd name="T8" fmla="*/ 0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2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5" y="2"/>
                      <a:pt x="6" y="1"/>
                      <a:pt x="8" y="2"/>
                    </a:cubicBezTo>
                    <a:cubicBezTo>
                      <a:pt x="7" y="9"/>
                      <a:pt x="3" y="4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CC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395">
                <a:extLst>
                  <a:ext uri="{FF2B5EF4-FFF2-40B4-BE49-F238E27FC236}">
                    <a16:creationId xmlns:a16="http://schemas.microsoft.com/office/drawing/2014/main" id="{6FB3C9DE-6142-3DBA-B134-E88499AB4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1421"/>
                <a:ext cx="18" cy="21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2 h 5"/>
                  <a:gd name="T4" fmla="*/ 3 w 4"/>
                  <a:gd name="T5" fmla="*/ 2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2" y="5"/>
                      <a:pt x="0" y="4"/>
                      <a:pt x="0" y="2"/>
                    </a:cubicBezTo>
                    <a:cubicBezTo>
                      <a:pt x="0" y="0"/>
                      <a:pt x="2" y="2"/>
                      <a:pt x="3" y="2"/>
                    </a:cubicBezTo>
                    <a:cubicBezTo>
                      <a:pt x="4" y="3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F6C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396">
                <a:extLst>
                  <a:ext uri="{FF2B5EF4-FFF2-40B4-BE49-F238E27FC236}">
                    <a16:creationId xmlns:a16="http://schemas.microsoft.com/office/drawing/2014/main" id="{4A355316-253A-F4F7-601F-107EC0F03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533"/>
                <a:ext cx="60" cy="56"/>
              </a:xfrm>
              <a:custGeom>
                <a:avLst/>
                <a:gdLst>
                  <a:gd name="T0" fmla="*/ 1 w 14"/>
                  <a:gd name="T1" fmla="*/ 8 h 13"/>
                  <a:gd name="T2" fmla="*/ 3 w 14"/>
                  <a:gd name="T3" fmla="*/ 4 h 13"/>
                  <a:gd name="T4" fmla="*/ 9 w 14"/>
                  <a:gd name="T5" fmla="*/ 0 h 13"/>
                  <a:gd name="T6" fmla="*/ 14 w 14"/>
                  <a:gd name="T7" fmla="*/ 3 h 13"/>
                  <a:gd name="T8" fmla="*/ 11 w 14"/>
                  <a:gd name="T9" fmla="*/ 7 h 13"/>
                  <a:gd name="T10" fmla="*/ 2 w 14"/>
                  <a:gd name="T11" fmla="*/ 13 h 13"/>
                  <a:gd name="T12" fmla="*/ 0 w 14"/>
                  <a:gd name="T13" fmla="*/ 12 h 13"/>
                  <a:gd name="T14" fmla="*/ 1 w 14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1" y="8"/>
                    </a:moveTo>
                    <a:cubicBezTo>
                      <a:pt x="2" y="7"/>
                      <a:pt x="3" y="6"/>
                      <a:pt x="3" y="4"/>
                    </a:cubicBezTo>
                    <a:cubicBezTo>
                      <a:pt x="4" y="2"/>
                      <a:pt x="6" y="0"/>
                      <a:pt x="9" y="0"/>
                    </a:cubicBezTo>
                    <a:cubicBezTo>
                      <a:pt x="11" y="0"/>
                      <a:pt x="13" y="1"/>
                      <a:pt x="14" y="3"/>
                    </a:cubicBezTo>
                    <a:cubicBezTo>
                      <a:pt x="14" y="5"/>
                      <a:pt x="12" y="7"/>
                      <a:pt x="11" y="7"/>
                    </a:cubicBezTo>
                    <a:cubicBezTo>
                      <a:pt x="6" y="7"/>
                      <a:pt x="3" y="9"/>
                      <a:pt x="2" y="13"/>
                    </a:cubicBezTo>
                    <a:cubicBezTo>
                      <a:pt x="1" y="13"/>
                      <a:pt x="1" y="13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F29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397">
                <a:extLst>
                  <a:ext uri="{FF2B5EF4-FFF2-40B4-BE49-F238E27FC236}">
                    <a16:creationId xmlns:a16="http://schemas.microsoft.com/office/drawing/2014/main" id="{045F09EA-F751-5F10-170F-A5B9A3EFF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597"/>
                <a:ext cx="34" cy="43"/>
              </a:xfrm>
              <a:custGeom>
                <a:avLst/>
                <a:gdLst>
                  <a:gd name="T0" fmla="*/ 8 w 8"/>
                  <a:gd name="T1" fmla="*/ 6 h 10"/>
                  <a:gd name="T2" fmla="*/ 3 w 8"/>
                  <a:gd name="T3" fmla="*/ 9 h 10"/>
                  <a:gd name="T4" fmla="*/ 3 w 8"/>
                  <a:gd name="T5" fmla="*/ 2 h 10"/>
                  <a:gd name="T6" fmla="*/ 7 w 8"/>
                  <a:gd name="T7" fmla="*/ 2 h 10"/>
                  <a:gd name="T8" fmla="*/ 8 w 8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cubicBezTo>
                      <a:pt x="6" y="7"/>
                      <a:pt x="6" y="10"/>
                      <a:pt x="3" y="9"/>
                    </a:cubicBezTo>
                    <a:cubicBezTo>
                      <a:pt x="3" y="7"/>
                      <a:pt x="0" y="4"/>
                      <a:pt x="3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7" y="3"/>
                      <a:pt x="8" y="4"/>
                      <a:pt x="8" y="6"/>
                    </a:cubicBezTo>
                    <a:close/>
                  </a:path>
                </a:pathLst>
              </a:custGeom>
              <a:solidFill>
                <a:srgbClr val="F9C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398">
                <a:extLst>
                  <a:ext uri="{FF2B5EF4-FFF2-40B4-BE49-F238E27FC236}">
                    <a16:creationId xmlns:a16="http://schemas.microsoft.com/office/drawing/2014/main" id="{DEDA9674-2AD7-64F7-9E4F-7B0C52CEF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162"/>
                <a:ext cx="137" cy="147"/>
              </a:xfrm>
              <a:custGeom>
                <a:avLst/>
                <a:gdLst>
                  <a:gd name="T0" fmla="*/ 29 w 32"/>
                  <a:gd name="T1" fmla="*/ 10 h 34"/>
                  <a:gd name="T2" fmla="*/ 31 w 32"/>
                  <a:gd name="T3" fmla="*/ 21 h 34"/>
                  <a:gd name="T4" fmla="*/ 28 w 32"/>
                  <a:gd name="T5" fmla="*/ 25 h 34"/>
                  <a:gd name="T6" fmla="*/ 29 w 32"/>
                  <a:gd name="T7" fmla="*/ 34 h 34"/>
                  <a:gd name="T8" fmla="*/ 24 w 32"/>
                  <a:gd name="T9" fmla="*/ 26 h 34"/>
                  <a:gd name="T10" fmla="*/ 17 w 32"/>
                  <a:gd name="T11" fmla="*/ 13 h 34"/>
                  <a:gd name="T12" fmla="*/ 7 w 32"/>
                  <a:gd name="T13" fmla="*/ 10 h 34"/>
                  <a:gd name="T14" fmla="*/ 5 w 32"/>
                  <a:gd name="T15" fmla="*/ 5 h 34"/>
                  <a:gd name="T16" fmla="*/ 9 w 32"/>
                  <a:gd name="T17" fmla="*/ 0 h 34"/>
                  <a:gd name="T18" fmla="*/ 15 w 32"/>
                  <a:gd name="T19" fmla="*/ 7 h 34"/>
                  <a:gd name="T20" fmla="*/ 17 w 32"/>
                  <a:gd name="T21" fmla="*/ 3 h 34"/>
                  <a:gd name="T22" fmla="*/ 18 w 32"/>
                  <a:gd name="T23" fmla="*/ 5 h 34"/>
                  <a:gd name="T24" fmla="*/ 23 w 32"/>
                  <a:gd name="T25" fmla="*/ 7 h 34"/>
                  <a:gd name="T26" fmla="*/ 26 w 32"/>
                  <a:gd name="T27" fmla="*/ 5 h 34"/>
                  <a:gd name="T28" fmla="*/ 29 w 32"/>
                  <a:gd name="T29" fmla="*/ 9 h 34"/>
                  <a:gd name="T30" fmla="*/ 29 w 32"/>
                  <a:gd name="T3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4">
                    <a:moveTo>
                      <a:pt x="29" y="10"/>
                    </a:moveTo>
                    <a:cubicBezTo>
                      <a:pt x="32" y="14"/>
                      <a:pt x="31" y="17"/>
                      <a:pt x="31" y="21"/>
                    </a:cubicBezTo>
                    <a:cubicBezTo>
                      <a:pt x="30" y="22"/>
                      <a:pt x="27" y="22"/>
                      <a:pt x="28" y="25"/>
                    </a:cubicBezTo>
                    <a:cubicBezTo>
                      <a:pt x="29" y="28"/>
                      <a:pt x="30" y="31"/>
                      <a:pt x="29" y="34"/>
                    </a:cubicBezTo>
                    <a:cubicBezTo>
                      <a:pt x="25" y="33"/>
                      <a:pt x="27" y="28"/>
                      <a:pt x="24" y="26"/>
                    </a:cubicBezTo>
                    <a:cubicBezTo>
                      <a:pt x="25" y="20"/>
                      <a:pt x="24" y="15"/>
                      <a:pt x="17" y="13"/>
                    </a:cubicBezTo>
                    <a:cubicBezTo>
                      <a:pt x="13" y="12"/>
                      <a:pt x="11" y="8"/>
                      <a:pt x="7" y="10"/>
                    </a:cubicBezTo>
                    <a:cubicBezTo>
                      <a:pt x="5" y="10"/>
                      <a:pt x="0" y="8"/>
                      <a:pt x="5" y="5"/>
                    </a:cubicBezTo>
                    <a:cubicBezTo>
                      <a:pt x="7" y="3"/>
                      <a:pt x="5" y="0"/>
                      <a:pt x="9" y="0"/>
                    </a:cubicBezTo>
                    <a:cubicBezTo>
                      <a:pt x="11" y="2"/>
                      <a:pt x="13" y="5"/>
                      <a:pt x="15" y="7"/>
                    </a:cubicBezTo>
                    <a:cubicBezTo>
                      <a:pt x="19" y="7"/>
                      <a:pt x="12" y="3"/>
                      <a:pt x="17" y="3"/>
                    </a:cubicBezTo>
                    <a:cubicBezTo>
                      <a:pt x="17" y="4"/>
                      <a:pt x="18" y="5"/>
                      <a:pt x="18" y="5"/>
                    </a:cubicBezTo>
                    <a:cubicBezTo>
                      <a:pt x="19" y="9"/>
                      <a:pt x="20" y="11"/>
                      <a:pt x="23" y="7"/>
                    </a:cubicBezTo>
                    <a:cubicBezTo>
                      <a:pt x="23" y="6"/>
                      <a:pt x="24" y="5"/>
                      <a:pt x="26" y="5"/>
                    </a:cubicBezTo>
                    <a:cubicBezTo>
                      <a:pt x="26" y="7"/>
                      <a:pt x="25" y="10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lose/>
                  </a:path>
                </a:pathLst>
              </a:custGeom>
              <a:solidFill>
                <a:srgbClr val="FAE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399">
                <a:extLst>
                  <a:ext uri="{FF2B5EF4-FFF2-40B4-BE49-F238E27FC236}">
                    <a16:creationId xmlns:a16="http://schemas.microsoft.com/office/drawing/2014/main" id="{CD1E1002-1288-2935-0F3C-8AC301A2A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209"/>
                <a:ext cx="60" cy="52"/>
              </a:xfrm>
              <a:custGeom>
                <a:avLst/>
                <a:gdLst>
                  <a:gd name="T0" fmla="*/ 4 w 14"/>
                  <a:gd name="T1" fmla="*/ 11 h 12"/>
                  <a:gd name="T2" fmla="*/ 1 w 14"/>
                  <a:gd name="T3" fmla="*/ 5 h 12"/>
                  <a:gd name="T4" fmla="*/ 5 w 14"/>
                  <a:gd name="T5" fmla="*/ 4 h 12"/>
                  <a:gd name="T6" fmla="*/ 14 w 14"/>
                  <a:gd name="T7" fmla="*/ 4 h 12"/>
                  <a:gd name="T8" fmla="*/ 4 w 14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4" y="11"/>
                    </a:moveTo>
                    <a:cubicBezTo>
                      <a:pt x="6" y="8"/>
                      <a:pt x="0" y="8"/>
                      <a:pt x="1" y="5"/>
                    </a:cubicBezTo>
                    <a:cubicBezTo>
                      <a:pt x="2" y="4"/>
                      <a:pt x="4" y="6"/>
                      <a:pt x="5" y="4"/>
                    </a:cubicBezTo>
                    <a:cubicBezTo>
                      <a:pt x="8" y="0"/>
                      <a:pt x="11" y="2"/>
                      <a:pt x="14" y="4"/>
                    </a:cubicBezTo>
                    <a:cubicBezTo>
                      <a:pt x="13" y="11"/>
                      <a:pt x="12" y="12"/>
                      <a:pt x="4" y="11"/>
                    </a:cubicBezTo>
                    <a:close/>
                  </a:path>
                </a:pathLst>
              </a:custGeom>
              <a:solidFill>
                <a:srgbClr val="F49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400">
                <a:extLst>
                  <a:ext uri="{FF2B5EF4-FFF2-40B4-BE49-F238E27FC236}">
                    <a16:creationId xmlns:a16="http://schemas.microsoft.com/office/drawing/2014/main" id="{BAAA655E-3B58-0BE0-DEDA-BBFA8A277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231"/>
                <a:ext cx="51" cy="60"/>
              </a:xfrm>
              <a:custGeom>
                <a:avLst/>
                <a:gdLst>
                  <a:gd name="T0" fmla="*/ 6 w 12"/>
                  <a:gd name="T1" fmla="*/ 13 h 14"/>
                  <a:gd name="T2" fmla="*/ 0 w 12"/>
                  <a:gd name="T3" fmla="*/ 11 h 14"/>
                  <a:gd name="T4" fmla="*/ 1 w 12"/>
                  <a:gd name="T5" fmla="*/ 4 h 14"/>
                  <a:gd name="T6" fmla="*/ 8 w 12"/>
                  <a:gd name="T7" fmla="*/ 2 h 14"/>
                  <a:gd name="T8" fmla="*/ 8 w 12"/>
                  <a:gd name="T9" fmla="*/ 0 h 14"/>
                  <a:gd name="T10" fmla="*/ 12 w 12"/>
                  <a:gd name="T11" fmla="*/ 10 h 14"/>
                  <a:gd name="T12" fmla="*/ 10 w 12"/>
                  <a:gd name="T13" fmla="*/ 12 h 14"/>
                  <a:gd name="T14" fmla="*/ 6 w 12"/>
                  <a:gd name="T15" fmla="*/ 8 h 14"/>
                  <a:gd name="T16" fmla="*/ 6 w 12"/>
                  <a:gd name="T1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6" y="13"/>
                    </a:moveTo>
                    <a:cubicBezTo>
                      <a:pt x="3" y="14"/>
                      <a:pt x="3" y="10"/>
                      <a:pt x="0" y="11"/>
                    </a:cubicBezTo>
                    <a:cubicBezTo>
                      <a:pt x="6" y="9"/>
                      <a:pt x="2" y="6"/>
                      <a:pt x="1" y="4"/>
                    </a:cubicBezTo>
                    <a:cubicBezTo>
                      <a:pt x="3" y="2"/>
                      <a:pt x="7" y="6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11" y="3"/>
                      <a:pt x="8" y="8"/>
                      <a:pt x="12" y="10"/>
                    </a:cubicBezTo>
                    <a:cubicBezTo>
                      <a:pt x="12" y="10"/>
                      <a:pt x="11" y="12"/>
                      <a:pt x="10" y="12"/>
                    </a:cubicBezTo>
                    <a:cubicBezTo>
                      <a:pt x="7" y="13"/>
                      <a:pt x="7" y="10"/>
                      <a:pt x="6" y="8"/>
                    </a:cubicBezTo>
                    <a:cubicBezTo>
                      <a:pt x="6" y="10"/>
                      <a:pt x="6" y="12"/>
                      <a:pt x="6" y="13"/>
                    </a:cubicBezTo>
                    <a:close/>
                  </a:path>
                </a:pathLst>
              </a:custGeom>
              <a:solidFill>
                <a:srgbClr val="F8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401">
                <a:extLst>
                  <a:ext uri="{FF2B5EF4-FFF2-40B4-BE49-F238E27FC236}">
                    <a16:creationId xmlns:a16="http://schemas.microsoft.com/office/drawing/2014/main" id="{EEF452FE-953E-46CB-9213-EC67E42C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330"/>
                <a:ext cx="38" cy="35"/>
              </a:xfrm>
              <a:custGeom>
                <a:avLst/>
                <a:gdLst>
                  <a:gd name="T0" fmla="*/ 5 w 9"/>
                  <a:gd name="T1" fmla="*/ 7 h 8"/>
                  <a:gd name="T2" fmla="*/ 1 w 9"/>
                  <a:gd name="T3" fmla="*/ 4 h 8"/>
                  <a:gd name="T4" fmla="*/ 8 w 9"/>
                  <a:gd name="T5" fmla="*/ 2 h 8"/>
                  <a:gd name="T6" fmla="*/ 8 w 9"/>
                  <a:gd name="T7" fmla="*/ 7 h 8"/>
                  <a:gd name="T8" fmla="*/ 5 w 9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cubicBezTo>
                      <a:pt x="5" y="5"/>
                      <a:pt x="0" y="7"/>
                      <a:pt x="1" y="4"/>
                    </a:cubicBezTo>
                    <a:cubicBezTo>
                      <a:pt x="2" y="1"/>
                      <a:pt x="5" y="0"/>
                      <a:pt x="8" y="2"/>
                    </a:cubicBezTo>
                    <a:cubicBezTo>
                      <a:pt x="8" y="4"/>
                      <a:pt x="9" y="5"/>
                      <a:pt x="8" y="7"/>
                    </a:cubicBezTo>
                    <a:cubicBezTo>
                      <a:pt x="7" y="8"/>
                      <a:pt x="6" y="8"/>
                      <a:pt x="5" y="7"/>
                    </a:cubicBezTo>
                    <a:close/>
                  </a:path>
                </a:pathLst>
              </a:custGeom>
              <a:solidFill>
                <a:srgbClr val="FDD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402">
                <a:extLst>
                  <a:ext uri="{FF2B5EF4-FFF2-40B4-BE49-F238E27FC236}">
                    <a16:creationId xmlns:a16="http://schemas.microsoft.com/office/drawing/2014/main" id="{4DEFE687-1951-CCFF-DA53-FF1CE5B4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386"/>
                <a:ext cx="43" cy="39"/>
              </a:xfrm>
              <a:custGeom>
                <a:avLst/>
                <a:gdLst>
                  <a:gd name="T0" fmla="*/ 10 w 10"/>
                  <a:gd name="T1" fmla="*/ 0 h 9"/>
                  <a:gd name="T2" fmla="*/ 5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8" y="3"/>
                      <a:pt x="3" y="4"/>
                      <a:pt x="5" y="9"/>
                    </a:cubicBezTo>
                    <a:cubicBezTo>
                      <a:pt x="0" y="1"/>
                      <a:pt x="0" y="1"/>
                      <a:pt x="10" y="0"/>
                    </a:cubicBezTo>
                    <a:close/>
                  </a:path>
                </a:pathLst>
              </a:custGeom>
              <a:solidFill>
                <a:srgbClr val="F39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403">
                <a:extLst>
                  <a:ext uri="{FF2B5EF4-FFF2-40B4-BE49-F238E27FC236}">
                    <a16:creationId xmlns:a16="http://schemas.microsoft.com/office/drawing/2014/main" id="{7C5C81B0-070E-EF39-58F5-45CB47D18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257"/>
                <a:ext cx="26" cy="21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1 h 5"/>
                  <a:gd name="T8" fmla="*/ 6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5"/>
                      <a:pt x="4" y="5"/>
                      <a:pt x="3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1"/>
                      <a:pt x="6" y="3"/>
                    </a:cubicBezTo>
                    <a:close/>
                  </a:path>
                </a:pathLst>
              </a:custGeom>
              <a:solidFill>
                <a:srgbClr val="FBB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404">
                <a:extLst>
                  <a:ext uri="{FF2B5EF4-FFF2-40B4-BE49-F238E27FC236}">
                    <a16:creationId xmlns:a16="http://schemas.microsoft.com/office/drawing/2014/main" id="{1E5308B3-E68A-34D9-7999-62996224E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658"/>
                <a:ext cx="51" cy="56"/>
              </a:xfrm>
              <a:custGeom>
                <a:avLst/>
                <a:gdLst>
                  <a:gd name="T0" fmla="*/ 12 w 12"/>
                  <a:gd name="T1" fmla="*/ 6 h 13"/>
                  <a:gd name="T2" fmla="*/ 11 w 12"/>
                  <a:gd name="T3" fmla="*/ 7 h 13"/>
                  <a:gd name="T4" fmla="*/ 4 w 12"/>
                  <a:gd name="T5" fmla="*/ 9 h 13"/>
                  <a:gd name="T6" fmla="*/ 3 w 12"/>
                  <a:gd name="T7" fmla="*/ 5 h 13"/>
                  <a:gd name="T8" fmla="*/ 4 w 12"/>
                  <a:gd name="T9" fmla="*/ 0 h 13"/>
                  <a:gd name="T10" fmla="*/ 4 w 12"/>
                  <a:gd name="T11" fmla="*/ 0 h 13"/>
                  <a:gd name="T12" fmla="*/ 12 w 12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3">
                    <a:moveTo>
                      <a:pt x="12" y="6"/>
                    </a:moveTo>
                    <a:cubicBezTo>
                      <a:pt x="12" y="6"/>
                      <a:pt x="11" y="7"/>
                      <a:pt x="11" y="7"/>
                    </a:cubicBezTo>
                    <a:cubicBezTo>
                      <a:pt x="8" y="13"/>
                      <a:pt x="7" y="13"/>
                      <a:pt x="4" y="9"/>
                    </a:cubicBezTo>
                    <a:cubicBezTo>
                      <a:pt x="6" y="8"/>
                      <a:pt x="4" y="6"/>
                      <a:pt x="3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12" y="1"/>
                      <a:pt x="12" y="6"/>
                    </a:cubicBezTo>
                    <a:close/>
                  </a:path>
                </a:pathLst>
              </a:custGeom>
              <a:solidFill>
                <a:srgbClr val="F291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405">
                <a:extLst>
                  <a:ext uri="{FF2B5EF4-FFF2-40B4-BE49-F238E27FC236}">
                    <a16:creationId xmlns:a16="http://schemas.microsoft.com/office/drawing/2014/main" id="{B049B10E-771A-71A9-40ED-A54D17A5B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619"/>
                <a:ext cx="51" cy="39"/>
              </a:xfrm>
              <a:custGeom>
                <a:avLst/>
                <a:gdLst>
                  <a:gd name="T0" fmla="*/ 6 w 12"/>
                  <a:gd name="T1" fmla="*/ 9 h 9"/>
                  <a:gd name="T2" fmla="*/ 0 w 12"/>
                  <a:gd name="T3" fmla="*/ 5 h 9"/>
                  <a:gd name="T4" fmla="*/ 10 w 12"/>
                  <a:gd name="T5" fmla="*/ 2 h 9"/>
                  <a:gd name="T6" fmla="*/ 12 w 12"/>
                  <a:gd name="T7" fmla="*/ 6 h 9"/>
                  <a:gd name="T8" fmla="*/ 6 w 1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6" y="9"/>
                    </a:moveTo>
                    <a:cubicBezTo>
                      <a:pt x="6" y="5"/>
                      <a:pt x="3" y="6"/>
                      <a:pt x="0" y="5"/>
                    </a:cubicBezTo>
                    <a:cubicBezTo>
                      <a:pt x="3" y="0"/>
                      <a:pt x="7" y="2"/>
                      <a:pt x="10" y="2"/>
                    </a:cubicBezTo>
                    <a:cubicBezTo>
                      <a:pt x="12" y="2"/>
                      <a:pt x="12" y="4"/>
                      <a:pt x="12" y="6"/>
                    </a:cubicBezTo>
                    <a:cubicBezTo>
                      <a:pt x="11" y="9"/>
                      <a:pt x="8" y="9"/>
                      <a:pt x="6" y="9"/>
                    </a:cubicBezTo>
                    <a:close/>
                  </a:path>
                </a:pathLst>
              </a:custGeom>
              <a:solidFill>
                <a:srgbClr val="FDE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Freeform 407">
              <a:extLst>
                <a:ext uri="{FF2B5EF4-FFF2-40B4-BE49-F238E27FC236}">
                  <a16:creationId xmlns:a16="http://schemas.microsoft.com/office/drawing/2014/main" id="{B691C6FD-6828-AC0D-AF71-B9E4CE7D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571"/>
              <a:ext cx="34" cy="22"/>
            </a:xfrm>
            <a:custGeom>
              <a:avLst/>
              <a:gdLst>
                <a:gd name="T0" fmla="*/ 4 w 8"/>
                <a:gd name="T1" fmla="*/ 5 h 5"/>
                <a:gd name="T2" fmla="*/ 2 w 8"/>
                <a:gd name="T3" fmla="*/ 1 h 5"/>
                <a:gd name="T4" fmla="*/ 6 w 8"/>
                <a:gd name="T5" fmla="*/ 0 h 5"/>
                <a:gd name="T6" fmla="*/ 8 w 8"/>
                <a:gd name="T7" fmla="*/ 2 h 5"/>
                <a:gd name="T8" fmla="*/ 5 w 8"/>
                <a:gd name="T9" fmla="*/ 4 h 5"/>
                <a:gd name="T10" fmla="*/ 3 w 8"/>
                <a:gd name="T11" fmla="*/ 5 h 5"/>
                <a:gd name="T12" fmla="*/ 4 w 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2" y="4"/>
                    <a:pt x="0" y="3"/>
                    <a:pt x="2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0"/>
                    <a:pt x="8" y="0"/>
                    <a:pt x="8" y="2"/>
                  </a:cubicBezTo>
                  <a:cubicBezTo>
                    <a:pt x="8" y="4"/>
                    <a:pt x="6" y="3"/>
                    <a:pt x="5" y="4"/>
                  </a:cubicBezTo>
                  <a:cubicBezTo>
                    <a:pt x="4" y="4"/>
                    <a:pt x="4" y="4"/>
                    <a:pt x="3" y="5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E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408">
              <a:extLst>
                <a:ext uri="{FF2B5EF4-FFF2-40B4-BE49-F238E27FC236}">
                  <a16:creationId xmlns:a16="http://schemas.microsoft.com/office/drawing/2014/main" id="{F5E498CA-F407-8355-EAD3-CEEC0E411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412"/>
              <a:ext cx="30" cy="30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5 h 7"/>
                <a:gd name="T4" fmla="*/ 2 w 7"/>
                <a:gd name="T5" fmla="*/ 0 h 7"/>
                <a:gd name="T6" fmla="*/ 6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5"/>
                    <a:pt x="3" y="7"/>
                    <a:pt x="1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1"/>
                    <a:pt x="7" y="1"/>
                    <a:pt x="6" y="5"/>
                  </a:cubicBezTo>
                  <a:close/>
                </a:path>
              </a:pathLst>
            </a:custGeom>
            <a:solidFill>
              <a:srgbClr val="FDE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409">
              <a:extLst>
                <a:ext uri="{FF2B5EF4-FFF2-40B4-BE49-F238E27FC236}">
                  <a16:creationId xmlns:a16="http://schemas.microsoft.com/office/drawing/2014/main" id="{9B3B2174-C722-17FA-C524-72BDD6E7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158"/>
              <a:ext cx="94" cy="60"/>
            </a:xfrm>
            <a:custGeom>
              <a:avLst/>
              <a:gdLst>
                <a:gd name="T0" fmla="*/ 5 w 22"/>
                <a:gd name="T1" fmla="*/ 9 h 14"/>
                <a:gd name="T2" fmla="*/ 8 w 22"/>
                <a:gd name="T3" fmla="*/ 2 h 14"/>
                <a:gd name="T4" fmla="*/ 14 w 22"/>
                <a:gd name="T5" fmla="*/ 3 h 14"/>
                <a:gd name="T6" fmla="*/ 18 w 22"/>
                <a:gd name="T7" fmla="*/ 1 h 14"/>
                <a:gd name="T8" fmla="*/ 19 w 22"/>
                <a:gd name="T9" fmla="*/ 5 h 14"/>
                <a:gd name="T10" fmla="*/ 19 w 22"/>
                <a:gd name="T11" fmla="*/ 10 h 14"/>
                <a:gd name="T12" fmla="*/ 10 w 22"/>
                <a:gd name="T13" fmla="*/ 11 h 14"/>
                <a:gd name="T14" fmla="*/ 5 w 22"/>
                <a:gd name="T1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5" y="9"/>
                  </a:moveTo>
                  <a:cubicBezTo>
                    <a:pt x="7" y="7"/>
                    <a:pt x="0" y="2"/>
                    <a:pt x="8" y="2"/>
                  </a:cubicBezTo>
                  <a:cubicBezTo>
                    <a:pt x="9" y="6"/>
                    <a:pt x="11" y="9"/>
                    <a:pt x="14" y="3"/>
                  </a:cubicBezTo>
                  <a:cubicBezTo>
                    <a:pt x="15" y="2"/>
                    <a:pt x="16" y="0"/>
                    <a:pt x="18" y="1"/>
                  </a:cubicBezTo>
                  <a:cubicBezTo>
                    <a:pt x="21" y="1"/>
                    <a:pt x="19" y="3"/>
                    <a:pt x="19" y="5"/>
                  </a:cubicBezTo>
                  <a:cubicBezTo>
                    <a:pt x="19" y="6"/>
                    <a:pt x="22" y="8"/>
                    <a:pt x="19" y="10"/>
                  </a:cubicBezTo>
                  <a:cubicBezTo>
                    <a:pt x="17" y="12"/>
                    <a:pt x="14" y="14"/>
                    <a:pt x="10" y="11"/>
                  </a:cubicBezTo>
                  <a:cubicBezTo>
                    <a:pt x="9" y="10"/>
                    <a:pt x="7" y="10"/>
                    <a:pt x="5" y="9"/>
                  </a:cubicBezTo>
                  <a:close/>
                </a:path>
              </a:pathLst>
            </a:custGeom>
            <a:solidFill>
              <a:srgbClr val="FAE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Cover and End Slide Master</vt:lpstr>
      <vt:lpstr>Contents Slide Master</vt:lpstr>
      <vt:lpstr>Section Break Slide Master</vt:lpstr>
      <vt:lpstr>قالب پاورپوینت کهکشان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2024-03-27T15:38:34Z</dcterms:created>
  <dcterms:modified xsi:type="dcterms:W3CDTF">2024-04-29T07:34:15Z</dcterms:modified>
  <cp:category/>
</cp:coreProperties>
</file>