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1745" r:id="rId23"/>
    <p:sldId id="1746" r:id="rId24"/>
    <p:sldId id="1747" r:id="rId25"/>
    <p:sldId id="1748" r:id="rId26"/>
    <p:sldId id="1749" r:id="rId27"/>
    <p:sldId id="1750" r:id="rId28"/>
    <p:sldId id="1751" r:id="rId29"/>
    <p:sldId id="1752" r:id="rId30"/>
    <p:sldId id="1753" r:id="rId31"/>
    <p:sldId id="1754" r:id="rId32"/>
    <p:sldId id="1755" r:id="rId33"/>
    <p:sldId id="1756" r:id="rId34"/>
  </p:sldIdLst>
  <p:sldSz cx="24387175" cy="13716000"/>
  <p:notesSz cx="13716000" cy="2438717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87165" autoAdjust="0"/>
  </p:normalViewPr>
  <p:slideViewPr>
    <p:cSldViewPr snapToGrid="0" snapToObjects="1">
      <p:cViewPr varScale="1">
        <p:scale>
          <a:sx n="33" d="100"/>
          <a:sy n="33" d="100"/>
        </p:scale>
        <p:origin x="8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58010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83071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754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8032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39654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6452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89619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03796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8634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1338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93086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19077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0432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13" Type="http://schemas.openxmlformats.org/officeDocument/2006/relationships/image" Target="../media/image107.png"/><Relationship Id="rId18" Type="http://schemas.openxmlformats.org/officeDocument/2006/relationships/image" Target="../media/image112.png"/><Relationship Id="rId3" Type="http://schemas.openxmlformats.org/officeDocument/2006/relationships/image" Target="../media/image22.png"/><Relationship Id="rId7" Type="http://schemas.openxmlformats.org/officeDocument/2006/relationships/image" Target="../media/image101.png"/><Relationship Id="rId12" Type="http://schemas.openxmlformats.org/officeDocument/2006/relationships/image" Target="../media/image106.png"/><Relationship Id="rId17" Type="http://schemas.openxmlformats.org/officeDocument/2006/relationships/image" Target="../media/image111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0.png"/><Relationship Id="rId11" Type="http://schemas.openxmlformats.org/officeDocument/2006/relationships/image" Target="../media/image105.png"/><Relationship Id="rId5" Type="http://schemas.openxmlformats.org/officeDocument/2006/relationships/image" Target="../media/image99.png"/><Relationship Id="rId15" Type="http://schemas.openxmlformats.org/officeDocument/2006/relationships/image" Target="../media/image109.png"/><Relationship Id="rId10" Type="http://schemas.openxmlformats.org/officeDocument/2006/relationships/image" Target="../media/image104.png"/><Relationship Id="rId19" Type="http://schemas.openxmlformats.org/officeDocument/2006/relationships/image" Target="../media/image113.png"/><Relationship Id="rId4" Type="http://schemas.openxmlformats.org/officeDocument/2006/relationships/image" Target="../media/image98.png"/><Relationship Id="rId9" Type="http://schemas.openxmlformats.org/officeDocument/2006/relationships/image" Target="../media/image103.png"/><Relationship Id="rId14" Type="http://schemas.openxmlformats.org/officeDocument/2006/relationships/image" Target="../media/image10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13" Type="http://schemas.openxmlformats.org/officeDocument/2006/relationships/image" Target="../media/image94.png"/><Relationship Id="rId3" Type="http://schemas.openxmlformats.org/officeDocument/2006/relationships/image" Target="../media/image22.png"/><Relationship Id="rId7" Type="http://schemas.openxmlformats.org/officeDocument/2006/relationships/image" Target="../media/image117.png"/><Relationship Id="rId12" Type="http://schemas.openxmlformats.org/officeDocument/2006/relationships/image" Target="../media/image1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6.png"/><Relationship Id="rId11" Type="http://schemas.openxmlformats.org/officeDocument/2006/relationships/image" Target="../media/image121.png"/><Relationship Id="rId5" Type="http://schemas.openxmlformats.org/officeDocument/2006/relationships/image" Target="../media/image115.png"/><Relationship Id="rId10" Type="http://schemas.openxmlformats.org/officeDocument/2006/relationships/image" Target="../media/image120.png"/><Relationship Id="rId4" Type="http://schemas.openxmlformats.org/officeDocument/2006/relationships/image" Target="../media/image114.png"/><Relationship Id="rId9" Type="http://schemas.openxmlformats.org/officeDocument/2006/relationships/image" Target="../media/image1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1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5.png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22.png"/><Relationship Id="rId7" Type="http://schemas.openxmlformats.org/officeDocument/2006/relationships/image" Target="../media/image1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9.png"/><Relationship Id="rId11" Type="http://schemas.openxmlformats.org/officeDocument/2006/relationships/image" Target="../media/image134.png"/><Relationship Id="rId5" Type="http://schemas.openxmlformats.org/officeDocument/2006/relationships/image" Target="../media/image128.png"/><Relationship Id="rId10" Type="http://schemas.openxmlformats.org/officeDocument/2006/relationships/image" Target="../media/image133.png"/><Relationship Id="rId4" Type="http://schemas.openxmlformats.org/officeDocument/2006/relationships/image" Target="../media/image127.png"/><Relationship Id="rId9" Type="http://schemas.openxmlformats.org/officeDocument/2006/relationships/image" Target="../media/image132.png"/></Relationships>
</file>

<file path=ppt/slides/_rels/slide1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4.png"/><Relationship Id="rId18" Type="http://schemas.openxmlformats.org/officeDocument/2006/relationships/image" Target="../media/image149.png"/><Relationship Id="rId26" Type="http://schemas.openxmlformats.org/officeDocument/2006/relationships/image" Target="../media/image157.png"/><Relationship Id="rId3" Type="http://schemas.openxmlformats.org/officeDocument/2006/relationships/image" Target="../media/image22.png"/><Relationship Id="rId21" Type="http://schemas.openxmlformats.org/officeDocument/2006/relationships/image" Target="../media/image152.png"/><Relationship Id="rId34" Type="http://schemas.openxmlformats.org/officeDocument/2006/relationships/image" Target="../media/image63.png"/><Relationship Id="rId7" Type="http://schemas.openxmlformats.org/officeDocument/2006/relationships/image" Target="../media/image138.png"/><Relationship Id="rId12" Type="http://schemas.openxmlformats.org/officeDocument/2006/relationships/image" Target="../media/image143.png"/><Relationship Id="rId17" Type="http://schemas.openxmlformats.org/officeDocument/2006/relationships/image" Target="../media/image148.png"/><Relationship Id="rId25" Type="http://schemas.openxmlformats.org/officeDocument/2006/relationships/image" Target="../media/image156.png"/><Relationship Id="rId33" Type="http://schemas.openxmlformats.org/officeDocument/2006/relationships/image" Target="../media/image62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147.png"/><Relationship Id="rId20" Type="http://schemas.openxmlformats.org/officeDocument/2006/relationships/image" Target="../media/image151.png"/><Relationship Id="rId29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7.png"/><Relationship Id="rId11" Type="http://schemas.openxmlformats.org/officeDocument/2006/relationships/image" Target="../media/image142.png"/><Relationship Id="rId24" Type="http://schemas.openxmlformats.org/officeDocument/2006/relationships/image" Target="../media/image155.png"/><Relationship Id="rId32" Type="http://schemas.openxmlformats.org/officeDocument/2006/relationships/image" Target="../media/image61.png"/><Relationship Id="rId5" Type="http://schemas.openxmlformats.org/officeDocument/2006/relationships/image" Target="../media/image136.png"/><Relationship Id="rId15" Type="http://schemas.openxmlformats.org/officeDocument/2006/relationships/image" Target="../media/image146.png"/><Relationship Id="rId23" Type="http://schemas.openxmlformats.org/officeDocument/2006/relationships/image" Target="../media/image154.png"/><Relationship Id="rId28" Type="http://schemas.openxmlformats.org/officeDocument/2006/relationships/image" Target="../media/image159.png"/><Relationship Id="rId10" Type="http://schemas.openxmlformats.org/officeDocument/2006/relationships/image" Target="../media/image141.png"/><Relationship Id="rId19" Type="http://schemas.openxmlformats.org/officeDocument/2006/relationships/image" Target="../media/image150.png"/><Relationship Id="rId31" Type="http://schemas.openxmlformats.org/officeDocument/2006/relationships/image" Target="../media/image160.png"/><Relationship Id="rId4" Type="http://schemas.openxmlformats.org/officeDocument/2006/relationships/image" Target="../media/image135.png"/><Relationship Id="rId9" Type="http://schemas.openxmlformats.org/officeDocument/2006/relationships/image" Target="../media/image140.png"/><Relationship Id="rId14" Type="http://schemas.openxmlformats.org/officeDocument/2006/relationships/image" Target="../media/image145.png"/><Relationship Id="rId22" Type="http://schemas.openxmlformats.org/officeDocument/2006/relationships/image" Target="../media/image153.png"/><Relationship Id="rId27" Type="http://schemas.openxmlformats.org/officeDocument/2006/relationships/image" Target="../media/image158.png"/><Relationship Id="rId30" Type="http://schemas.openxmlformats.org/officeDocument/2006/relationships/image" Target="../media/image59.png"/><Relationship Id="rId8" Type="http://schemas.openxmlformats.org/officeDocument/2006/relationships/image" Target="../media/image13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97.png"/><Relationship Id="rId3" Type="http://schemas.openxmlformats.org/officeDocument/2006/relationships/image" Target="../media/image22.png"/><Relationship Id="rId7" Type="http://schemas.openxmlformats.org/officeDocument/2006/relationships/image" Target="../media/image23.png"/><Relationship Id="rId12" Type="http://schemas.openxmlformats.org/officeDocument/2006/relationships/image" Target="../media/image162.png"/><Relationship Id="rId17" Type="http://schemas.openxmlformats.org/officeDocument/2006/relationships/image" Target="../media/image165.png"/><Relationship Id="rId2" Type="http://schemas.openxmlformats.org/officeDocument/2006/relationships/notesSlide" Target="../notesSlides/notesSlide15.xml"/><Relationship Id="rId16" Type="http://schemas.openxmlformats.org/officeDocument/2006/relationships/image" Target="../media/image16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0.png"/><Relationship Id="rId5" Type="http://schemas.openxmlformats.org/officeDocument/2006/relationships/image" Target="../media/image27.png"/><Relationship Id="rId15" Type="http://schemas.openxmlformats.org/officeDocument/2006/relationships/image" Target="../media/image34.png"/><Relationship Id="rId10" Type="http://schemas.openxmlformats.org/officeDocument/2006/relationships/image" Target="../media/image161.png"/><Relationship Id="rId4" Type="http://schemas.openxmlformats.org/officeDocument/2006/relationships/image" Target="../media/image26.png"/><Relationship Id="rId9" Type="http://schemas.openxmlformats.org/officeDocument/2006/relationships/image" Target="../media/image25.png"/><Relationship Id="rId14" Type="http://schemas.openxmlformats.org/officeDocument/2006/relationships/image" Target="../media/image16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0.png"/><Relationship Id="rId3" Type="http://schemas.openxmlformats.org/officeDocument/2006/relationships/image" Target="../media/image22.png"/><Relationship Id="rId7" Type="http://schemas.openxmlformats.org/officeDocument/2006/relationships/image" Target="../media/image16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8.png"/><Relationship Id="rId5" Type="http://schemas.openxmlformats.org/officeDocument/2006/relationships/image" Target="../media/image167.png"/><Relationship Id="rId4" Type="http://schemas.openxmlformats.org/officeDocument/2006/relationships/image" Target="../media/image166.png"/><Relationship Id="rId9" Type="http://schemas.openxmlformats.org/officeDocument/2006/relationships/image" Target="../media/image17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3.png"/><Relationship Id="rId4" Type="http://schemas.openxmlformats.org/officeDocument/2006/relationships/image" Target="../media/image17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22.pn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6.png"/><Relationship Id="rId11" Type="http://schemas.openxmlformats.org/officeDocument/2006/relationships/image" Target="../media/image62.png"/><Relationship Id="rId5" Type="http://schemas.openxmlformats.org/officeDocument/2006/relationships/image" Target="../media/image175.png"/><Relationship Id="rId10" Type="http://schemas.openxmlformats.org/officeDocument/2006/relationships/image" Target="../media/image61.png"/><Relationship Id="rId4" Type="http://schemas.openxmlformats.org/officeDocument/2006/relationships/image" Target="../media/image174.png"/><Relationship Id="rId9" Type="http://schemas.openxmlformats.org/officeDocument/2006/relationships/image" Target="../media/image16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1.png"/><Relationship Id="rId13" Type="http://schemas.openxmlformats.org/officeDocument/2006/relationships/image" Target="../media/image185.png"/><Relationship Id="rId18" Type="http://schemas.openxmlformats.org/officeDocument/2006/relationships/image" Target="../media/image190.png"/><Relationship Id="rId26" Type="http://schemas.openxmlformats.org/officeDocument/2006/relationships/image" Target="../media/image198.png"/><Relationship Id="rId3" Type="http://schemas.openxmlformats.org/officeDocument/2006/relationships/image" Target="../media/image22.png"/><Relationship Id="rId21" Type="http://schemas.openxmlformats.org/officeDocument/2006/relationships/image" Target="../media/image193.png"/><Relationship Id="rId7" Type="http://schemas.openxmlformats.org/officeDocument/2006/relationships/image" Target="../media/image180.png"/><Relationship Id="rId12" Type="http://schemas.openxmlformats.org/officeDocument/2006/relationships/image" Target="../media/image184.png"/><Relationship Id="rId17" Type="http://schemas.openxmlformats.org/officeDocument/2006/relationships/image" Target="../media/image189.png"/><Relationship Id="rId25" Type="http://schemas.openxmlformats.org/officeDocument/2006/relationships/image" Target="../media/image197.png"/><Relationship Id="rId2" Type="http://schemas.openxmlformats.org/officeDocument/2006/relationships/notesSlide" Target="../notesSlides/notesSlide19.xml"/><Relationship Id="rId16" Type="http://schemas.openxmlformats.org/officeDocument/2006/relationships/image" Target="../media/image188.png"/><Relationship Id="rId20" Type="http://schemas.openxmlformats.org/officeDocument/2006/relationships/image" Target="../media/image19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9.png"/><Relationship Id="rId11" Type="http://schemas.openxmlformats.org/officeDocument/2006/relationships/image" Target="../media/image183.png"/><Relationship Id="rId24" Type="http://schemas.openxmlformats.org/officeDocument/2006/relationships/image" Target="../media/image196.png"/><Relationship Id="rId5" Type="http://schemas.openxmlformats.org/officeDocument/2006/relationships/image" Target="../media/image178.png"/><Relationship Id="rId15" Type="http://schemas.openxmlformats.org/officeDocument/2006/relationships/image" Target="../media/image187.png"/><Relationship Id="rId23" Type="http://schemas.openxmlformats.org/officeDocument/2006/relationships/image" Target="../media/image195.png"/><Relationship Id="rId10" Type="http://schemas.openxmlformats.org/officeDocument/2006/relationships/image" Target="../media/image182.png"/><Relationship Id="rId19" Type="http://schemas.openxmlformats.org/officeDocument/2006/relationships/image" Target="../media/image191.png"/><Relationship Id="rId4" Type="http://schemas.openxmlformats.org/officeDocument/2006/relationships/image" Target="../media/image177.png"/><Relationship Id="rId9" Type="http://schemas.openxmlformats.org/officeDocument/2006/relationships/image" Target="../media/image103.png"/><Relationship Id="rId14" Type="http://schemas.openxmlformats.org/officeDocument/2006/relationships/image" Target="../media/image186.png"/><Relationship Id="rId22" Type="http://schemas.openxmlformats.org/officeDocument/2006/relationships/image" Target="../media/image19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3.png"/><Relationship Id="rId13" Type="http://schemas.openxmlformats.org/officeDocument/2006/relationships/image" Target="../media/image24.png"/><Relationship Id="rId18" Type="http://schemas.openxmlformats.org/officeDocument/2006/relationships/image" Target="../media/image97.png"/><Relationship Id="rId3" Type="http://schemas.openxmlformats.org/officeDocument/2006/relationships/image" Target="../media/image22.png"/><Relationship Id="rId7" Type="http://schemas.openxmlformats.org/officeDocument/2006/relationships/image" Target="../media/image202.png"/><Relationship Id="rId12" Type="http://schemas.openxmlformats.org/officeDocument/2006/relationships/image" Target="../media/image23.png"/><Relationship Id="rId17" Type="http://schemas.openxmlformats.org/officeDocument/2006/relationships/image" Target="../media/image162.png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30.png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1.png"/><Relationship Id="rId11" Type="http://schemas.openxmlformats.org/officeDocument/2006/relationships/image" Target="../media/image28.png"/><Relationship Id="rId5" Type="http://schemas.openxmlformats.org/officeDocument/2006/relationships/image" Target="../media/image200.png"/><Relationship Id="rId15" Type="http://schemas.openxmlformats.org/officeDocument/2006/relationships/image" Target="../media/image161.png"/><Relationship Id="rId10" Type="http://schemas.openxmlformats.org/officeDocument/2006/relationships/image" Target="../media/image27.png"/><Relationship Id="rId19" Type="http://schemas.openxmlformats.org/officeDocument/2006/relationships/image" Target="../media/image163.png"/><Relationship Id="rId4" Type="http://schemas.openxmlformats.org/officeDocument/2006/relationships/image" Target="../media/image199.png"/><Relationship Id="rId9" Type="http://schemas.openxmlformats.org/officeDocument/2006/relationships/image" Target="../media/image26.png"/><Relationship Id="rId1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3" Type="http://schemas.openxmlformats.org/officeDocument/2006/relationships/image" Target="../media/image22.png"/><Relationship Id="rId7" Type="http://schemas.openxmlformats.org/officeDocument/2006/relationships/image" Target="../media/image13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0.png"/><Relationship Id="rId11" Type="http://schemas.openxmlformats.org/officeDocument/2006/relationships/image" Target="../media/image206.png"/><Relationship Id="rId5" Type="http://schemas.openxmlformats.org/officeDocument/2006/relationships/image" Target="../media/image205.png"/><Relationship Id="rId10" Type="http://schemas.openxmlformats.org/officeDocument/2006/relationships/image" Target="../media/image134.png"/><Relationship Id="rId4" Type="http://schemas.openxmlformats.org/officeDocument/2006/relationships/image" Target="../media/image204.png"/><Relationship Id="rId9" Type="http://schemas.openxmlformats.org/officeDocument/2006/relationships/image" Target="../media/image1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6.png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6.png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6.png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6.png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6.png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6.png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6.png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6.png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18" Type="http://schemas.openxmlformats.org/officeDocument/2006/relationships/image" Target="../media/image3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17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5" Type="http://schemas.openxmlformats.org/officeDocument/2006/relationships/image" Target="../media/image3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3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6.png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6.png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6.png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Relationship Id="rId14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5" Type="http://schemas.openxmlformats.org/officeDocument/2006/relationships/image" Target="../media/image56.png"/><Relationship Id="rId10" Type="http://schemas.openxmlformats.org/officeDocument/2006/relationships/image" Target="../media/image61.png"/><Relationship Id="rId4" Type="http://schemas.openxmlformats.org/officeDocument/2006/relationships/image" Target="../media/image55.png"/><Relationship Id="rId9" Type="http://schemas.openxmlformats.org/officeDocument/2006/relationships/image" Target="../media/image6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13" Type="http://schemas.openxmlformats.org/officeDocument/2006/relationships/image" Target="../media/image73.png"/><Relationship Id="rId18" Type="http://schemas.openxmlformats.org/officeDocument/2006/relationships/image" Target="../media/image78.png"/><Relationship Id="rId26" Type="http://schemas.openxmlformats.org/officeDocument/2006/relationships/image" Target="../media/image86.png"/><Relationship Id="rId3" Type="http://schemas.openxmlformats.org/officeDocument/2006/relationships/image" Target="../media/image38.png"/><Relationship Id="rId21" Type="http://schemas.openxmlformats.org/officeDocument/2006/relationships/image" Target="../media/image81.png"/><Relationship Id="rId7" Type="http://schemas.openxmlformats.org/officeDocument/2006/relationships/image" Target="../media/image67.png"/><Relationship Id="rId12" Type="http://schemas.openxmlformats.org/officeDocument/2006/relationships/image" Target="../media/image72.png"/><Relationship Id="rId17" Type="http://schemas.openxmlformats.org/officeDocument/2006/relationships/image" Target="../media/image77.png"/><Relationship Id="rId25" Type="http://schemas.openxmlformats.org/officeDocument/2006/relationships/image" Target="../media/image85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76.png"/><Relationship Id="rId20" Type="http://schemas.openxmlformats.org/officeDocument/2006/relationships/image" Target="../media/image80.png"/><Relationship Id="rId29" Type="http://schemas.openxmlformats.org/officeDocument/2006/relationships/image" Target="../media/image8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11" Type="http://schemas.openxmlformats.org/officeDocument/2006/relationships/image" Target="../media/image71.png"/><Relationship Id="rId24" Type="http://schemas.openxmlformats.org/officeDocument/2006/relationships/image" Target="../media/image84.png"/><Relationship Id="rId5" Type="http://schemas.openxmlformats.org/officeDocument/2006/relationships/image" Target="../media/image65.png"/><Relationship Id="rId15" Type="http://schemas.openxmlformats.org/officeDocument/2006/relationships/image" Target="../media/image75.png"/><Relationship Id="rId23" Type="http://schemas.openxmlformats.org/officeDocument/2006/relationships/image" Target="../media/image83.png"/><Relationship Id="rId28" Type="http://schemas.openxmlformats.org/officeDocument/2006/relationships/image" Target="../media/image88.png"/><Relationship Id="rId10" Type="http://schemas.openxmlformats.org/officeDocument/2006/relationships/image" Target="../media/image70.png"/><Relationship Id="rId19" Type="http://schemas.openxmlformats.org/officeDocument/2006/relationships/image" Target="../media/image79.png"/><Relationship Id="rId31" Type="http://schemas.openxmlformats.org/officeDocument/2006/relationships/image" Target="../media/image91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Relationship Id="rId14" Type="http://schemas.openxmlformats.org/officeDocument/2006/relationships/image" Target="../media/image74.png"/><Relationship Id="rId22" Type="http://schemas.openxmlformats.org/officeDocument/2006/relationships/image" Target="../media/image82.png"/><Relationship Id="rId27" Type="http://schemas.openxmlformats.org/officeDocument/2006/relationships/image" Target="../media/image87.png"/><Relationship Id="rId30" Type="http://schemas.openxmlformats.org/officeDocument/2006/relationships/image" Target="../media/image9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31.png"/><Relationship Id="rId3" Type="http://schemas.openxmlformats.org/officeDocument/2006/relationships/image" Target="../media/image22.png"/><Relationship Id="rId7" Type="http://schemas.openxmlformats.org/officeDocument/2006/relationships/image" Target="../media/image23.pn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96.png"/><Relationship Id="rId5" Type="http://schemas.openxmlformats.org/officeDocument/2006/relationships/image" Target="../media/image27.png"/><Relationship Id="rId15" Type="http://schemas.openxmlformats.org/officeDocument/2006/relationships/image" Target="../media/image33.png"/><Relationship Id="rId10" Type="http://schemas.openxmlformats.org/officeDocument/2006/relationships/image" Target="../media/image95.png"/><Relationship Id="rId4" Type="http://schemas.openxmlformats.org/officeDocument/2006/relationships/image" Target="../media/image26.png"/><Relationship Id="rId9" Type="http://schemas.openxmlformats.org/officeDocument/2006/relationships/image" Target="../media/image25.png"/><Relationship Id="rId14" Type="http://schemas.openxmlformats.org/officeDocument/2006/relationships/image" Target="../media/image9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6868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079" y="1727200"/>
            <a:ext cx="11238995" cy="113284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06871" y="2264783"/>
            <a:ext cx="10029479" cy="7229579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93524" y="2108200"/>
            <a:ext cx="52093" cy="338567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521947" y="9316027"/>
            <a:ext cx="473010" cy="331275"/>
          </a:xfrm>
          <a:prstGeom prst="rect">
            <a:avLst/>
          </a:prstGeom>
        </p:spPr>
      </p:pic>
      <p:sp>
        <p:nvSpPr>
          <p:cNvPr id="7" name="Text 0"/>
          <p:cNvSpPr/>
          <p:nvPr/>
        </p:nvSpPr>
        <p:spPr>
          <a:xfrm>
            <a:off x="12193524" y="3479800"/>
            <a:ext cx="15089486" cy="6248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/>
            <a:r>
              <a:rPr lang="fa-IR" sz="18000" dirty="0">
                <a:solidFill>
                  <a:srgbClr val="F9BA2B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700000000000000" pitchFamily="2" charset="-78"/>
              </a:rPr>
              <a:t>تم : شانه ای</a:t>
            </a:r>
            <a:endParaRPr lang="en-US" sz="18000" dirty="0">
              <a:cs typeface="B Nazanin" panose="00000700000000000000" pitchFamily="2" charset="-78"/>
            </a:endParaRPr>
          </a:p>
        </p:txBody>
      </p:sp>
      <p:sp>
        <p:nvSpPr>
          <p:cNvPr id="8" name="Text 1"/>
          <p:cNvSpPr/>
          <p:nvPr/>
        </p:nvSpPr>
        <p:spPr>
          <a:xfrm>
            <a:off x="12193524" y="8940800"/>
            <a:ext cx="8095145" cy="22267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/>
            <a:r>
              <a:rPr lang="fa-IR" sz="6400" kern="0" spc="256" dirty="0">
                <a:solidFill>
                  <a:srgbClr val="FFFFFF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B Nazanin" panose="00000700000000000000" pitchFamily="2" charset="-78"/>
              </a:rPr>
              <a:t>قالب پاورپوینت چرخ دنده</a:t>
            </a:r>
            <a:endParaRPr lang="en-US" sz="6400" dirty="0">
              <a:cs typeface="B Nazanin" panose="00000700000000000000" pitchFamily="2" charset="-78"/>
            </a:endParaRPr>
          </a:p>
        </p:txBody>
      </p:sp>
      <p:sp>
        <p:nvSpPr>
          <p:cNvPr id="9" name="Shape 2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6868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0145" y="6408"/>
            <a:ext cx="24387048" cy="13716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4736" y="13193130"/>
            <a:ext cx="86694" cy="508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8986" y="13193130"/>
            <a:ext cx="6745114" cy="508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571" y="13106499"/>
            <a:ext cx="112097" cy="137443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571" y="540717"/>
            <a:ext cx="50806" cy="12343457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1571" y="292100"/>
            <a:ext cx="112097" cy="137443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35638" y="292100"/>
            <a:ext cx="22479966" cy="508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423941" y="292100"/>
            <a:ext cx="112097" cy="137443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993299" y="621399"/>
            <a:ext cx="50806" cy="12343457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423945" y="13106499"/>
            <a:ext cx="112097" cy="137443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179537" y="13193130"/>
            <a:ext cx="7073767" cy="5080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6007756" y="13193130"/>
            <a:ext cx="86694" cy="50800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748492" y="13025859"/>
            <a:ext cx="45870" cy="385353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5984824" y="13025859"/>
            <a:ext cx="45870" cy="385353"/>
          </a:xfrm>
          <a:prstGeom prst="rect">
            <a:avLst/>
          </a:prstGeom>
        </p:spPr>
      </p:pic>
      <p:sp>
        <p:nvSpPr>
          <p:cNvPr id="16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pic>
        <p:nvPicPr>
          <p:cNvPr id="18" name="Image 15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66077" y="901700"/>
            <a:ext cx="11253607" cy="12052300"/>
          </a:xfrm>
          <a:prstGeom prst="rect">
            <a:avLst/>
          </a:prstGeom>
        </p:spPr>
      </p:pic>
      <p:sp>
        <p:nvSpPr>
          <p:cNvPr id="19" name="Text 1"/>
          <p:cNvSpPr/>
          <p:nvPr/>
        </p:nvSpPr>
        <p:spPr>
          <a:xfrm>
            <a:off x="13374772" y="1079500"/>
            <a:ext cx="10360262" cy="2777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8000" dirty="0">
                <a:solidFill>
                  <a:srgbClr val="F9BA2B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الف ها: نگاهی اجمالی به دنیای آنها</a:t>
            </a:r>
            <a:endParaRPr lang="en-US" sz="8000" dirty="0">
              <a:cs typeface="B Nazanin" panose="00000400000000000000" pitchFamily="2" charset="-78"/>
            </a:endParaRPr>
          </a:p>
        </p:txBody>
      </p:sp>
      <p:sp>
        <p:nvSpPr>
          <p:cNvPr id="20" name="Text 2"/>
          <p:cNvSpPr/>
          <p:nvPr/>
        </p:nvSpPr>
        <p:spPr>
          <a:xfrm>
            <a:off x="13374772" y="4051300"/>
            <a:ext cx="10284052" cy="26119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ساکنان زیبای جنگل‌های مسحور شده، که به دلیل تسلط بر جادو و ارتباط نزدیک با طبیعت شهرت دارند. آنها دارای حس هماهنگی و تعادل ذاتی هستند که آنها را محافظان دنیای طبیعی می کند.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21" name="Shape 3"/>
          <p:cNvSpPr/>
          <p:nvPr/>
        </p:nvSpPr>
        <p:spPr>
          <a:xfrm>
            <a:off x="13374772" y="7670800"/>
            <a:ext cx="4064508" cy="4787895"/>
          </a:xfrm>
          <a:prstGeom prst="rect">
            <a:avLst/>
          </a:prstGeom>
          <a:noFill/>
          <a:ln/>
        </p:spPr>
      </p:sp>
      <p:pic>
        <p:nvPicPr>
          <p:cNvPr id="22" name="Image 16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3374772" y="7670800"/>
            <a:ext cx="1016353" cy="1016000"/>
          </a:xfrm>
          <a:prstGeom prst="rect">
            <a:avLst/>
          </a:prstGeom>
        </p:spPr>
      </p:pic>
      <p:sp>
        <p:nvSpPr>
          <p:cNvPr id="23" name="Shape 4"/>
          <p:cNvSpPr/>
          <p:nvPr/>
        </p:nvSpPr>
        <p:spPr>
          <a:xfrm>
            <a:off x="13374772" y="8991600"/>
            <a:ext cx="4064508" cy="3467100"/>
          </a:xfrm>
          <a:prstGeom prst="rect">
            <a:avLst/>
          </a:prstGeom>
          <a:noFill/>
          <a:ln/>
        </p:spPr>
      </p:sp>
      <p:sp>
        <p:nvSpPr>
          <p:cNvPr id="24" name="Text 5"/>
          <p:cNvSpPr/>
          <p:nvPr/>
        </p:nvSpPr>
        <p:spPr>
          <a:xfrm>
            <a:off x="13374772" y="8991600"/>
            <a:ext cx="4199992" cy="36025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"موسیقی الف ها": در موسیقی دلربا الف ها غوطه ور شوید که آهنگ هایشان قدرت شفابخشی دارد.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25" name="Shape 6"/>
          <p:cNvSpPr/>
          <p:nvPr/>
        </p:nvSpPr>
        <p:spPr>
          <a:xfrm>
            <a:off x="18887261" y="7670800"/>
            <a:ext cx="4064508" cy="4787900"/>
          </a:xfrm>
          <a:prstGeom prst="rect">
            <a:avLst/>
          </a:prstGeom>
          <a:noFill/>
          <a:ln/>
        </p:spPr>
      </p:sp>
      <p:pic>
        <p:nvPicPr>
          <p:cNvPr id="26" name="Image 17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8887261" y="7670800"/>
            <a:ext cx="1148201" cy="1016000"/>
          </a:xfrm>
          <a:prstGeom prst="rect">
            <a:avLst/>
          </a:prstGeom>
        </p:spPr>
      </p:pic>
      <p:sp>
        <p:nvSpPr>
          <p:cNvPr id="27" name="Shape 7"/>
          <p:cNvSpPr/>
          <p:nvPr/>
        </p:nvSpPr>
        <p:spPr>
          <a:xfrm>
            <a:off x="18887261" y="8991600"/>
            <a:ext cx="4064508" cy="3467100"/>
          </a:xfrm>
          <a:prstGeom prst="rect">
            <a:avLst/>
          </a:prstGeom>
          <a:noFill/>
          <a:ln/>
        </p:spPr>
      </p:sp>
      <p:sp>
        <p:nvSpPr>
          <p:cNvPr id="28" name="Text 8"/>
          <p:cNvSpPr/>
          <p:nvPr/>
        </p:nvSpPr>
        <p:spPr>
          <a:xfrm>
            <a:off x="18887261" y="8991600"/>
            <a:ext cx="4199992" cy="36025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"زندگی یک جن": با آداب و رسوم و زندگی روزمره جن ها، از ساختار خانوادگی تا اعتقادات مذهبی آنها آشنا شوید.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6868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3625" y="2870200"/>
            <a:ext cx="20792499" cy="7975600"/>
          </a:xfrm>
          <a:prstGeom prst="rect">
            <a:avLst/>
          </a:prstGeom>
        </p:spPr>
      </p:pic>
      <p:pic>
        <p:nvPicPr>
          <p:cNvPr id="6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39092" y="2870200"/>
            <a:ext cx="50806" cy="7975600"/>
          </a:xfrm>
          <a:prstGeom prst="rect">
            <a:avLst/>
          </a:prstGeom>
        </p:spPr>
      </p:pic>
      <p:pic>
        <p:nvPicPr>
          <p:cNvPr id="7" name="Image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666908" y="2870200"/>
            <a:ext cx="50806" cy="7975600"/>
          </a:xfrm>
          <a:prstGeom prst="rect">
            <a:avLst/>
          </a:prstGeom>
        </p:spPr>
      </p:pic>
      <p:pic>
        <p:nvPicPr>
          <p:cNvPr id="8" name="Image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17940" y="6794500"/>
            <a:ext cx="20678184" cy="50800"/>
          </a:xfrm>
          <a:prstGeom prst="rect">
            <a:avLst/>
          </a:prstGeom>
        </p:spPr>
      </p:pic>
      <p:sp>
        <p:nvSpPr>
          <p:cNvPr id="9" name="Shape 1"/>
          <p:cNvSpPr/>
          <p:nvPr/>
        </p:nvSpPr>
        <p:spPr>
          <a:xfrm>
            <a:off x="8725991" y="3517900"/>
            <a:ext cx="3315114" cy="3314700"/>
          </a:xfrm>
          <a:prstGeom prst="ellipse">
            <a:avLst/>
          </a:prstGeom>
          <a:solidFill>
            <a:srgbClr val="F9BA2B">
              <a:alpha val="100000"/>
            </a:srgbClr>
          </a:solidFill>
          <a:ln/>
        </p:spPr>
      </p:sp>
      <p:sp>
        <p:nvSpPr>
          <p:cNvPr id="10" name="Shape 2"/>
          <p:cNvSpPr/>
          <p:nvPr/>
        </p:nvSpPr>
        <p:spPr>
          <a:xfrm>
            <a:off x="12053807" y="6845300"/>
            <a:ext cx="3315114" cy="3314700"/>
          </a:xfrm>
          <a:prstGeom prst="ellipse">
            <a:avLst/>
          </a:prstGeom>
          <a:solidFill>
            <a:srgbClr val="F9BA2B">
              <a:alpha val="100000"/>
            </a:srgbClr>
          </a:solidFill>
          <a:ln/>
        </p:spPr>
      </p:sp>
      <p:sp>
        <p:nvSpPr>
          <p:cNvPr id="11" name="Shape 3"/>
          <p:cNvSpPr/>
          <p:nvPr/>
        </p:nvSpPr>
        <p:spPr>
          <a:xfrm>
            <a:off x="12053807" y="3517900"/>
            <a:ext cx="3315114" cy="3314700"/>
          </a:xfrm>
          <a:prstGeom prst="ellipse">
            <a:avLst/>
          </a:prstGeom>
          <a:solidFill>
            <a:srgbClr val="D2F7D4">
              <a:alpha val="100000"/>
            </a:srgbClr>
          </a:solidFill>
          <a:ln/>
        </p:spPr>
      </p:sp>
      <p:sp>
        <p:nvSpPr>
          <p:cNvPr id="12" name="Shape 4"/>
          <p:cNvSpPr/>
          <p:nvPr/>
        </p:nvSpPr>
        <p:spPr>
          <a:xfrm>
            <a:off x="8725991" y="6845300"/>
            <a:ext cx="3315114" cy="3314700"/>
          </a:xfrm>
          <a:prstGeom prst="ellipse">
            <a:avLst/>
          </a:prstGeom>
          <a:solidFill>
            <a:srgbClr val="D2F7D4">
              <a:alpha val="100000"/>
            </a:srgbClr>
          </a:solidFill>
          <a:ln/>
        </p:spPr>
      </p:sp>
      <p:sp>
        <p:nvSpPr>
          <p:cNvPr id="13" name="Text 5"/>
          <p:cNvSpPr/>
          <p:nvPr/>
        </p:nvSpPr>
        <p:spPr>
          <a:xfrm>
            <a:off x="10085060" y="4203700"/>
            <a:ext cx="1151611" cy="2497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2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S</a:t>
            </a:r>
            <a:endParaRPr lang="en-US" sz="12800" dirty="0">
              <a:cs typeface="B Nazanin" panose="00000400000000000000" pitchFamily="2" charset="-78"/>
            </a:endParaRPr>
          </a:p>
        </p:txBody>
      </p:sp>
      <p:sp>
        <p:nvSpPr>
          <p:cNvPr id="14" name="Text 6"/>
          <p:cNvSpPr/>
          <p:nvPr/>
        </p:nvSpPr>
        <p:spPr>
          <a:xfrm>
            <a:off x="13260457" y="4203700"/>
            <a:ext cx="1456449" cy="2497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2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W</a:t>
            </a:r>
            <a:endParaRPr lang="en-US" sz="12800" dirty="0">
              <a:cs typeface="B Nazanin" panose="00000400000000000000" pitchFamily="2" charset="-78"/>
            </a:endParaRPr>
          </a:p>
        </p:txBody>
      </p:sp>
      <p:sp>
        <p:nvSpPr>
          <p:cNvPr id="15" name="Text 7"/>
          <p:cNvSpPr/>
          <p:nvPr/>
        </p:nvSpPr>
        <p:spPr>
          <a:xfrm>
            <a:off x="10059657" y="7531100"/>
            <a:ext cx="1202417" cy="2497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2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O</a:t>
            </a:r>
            <a:endParaRPr lang="en-US" sz="12800" dirty="0">
              <a:cs typeface="B Nazanin" panose="00000400000000000000" pitchFamily="2" charset="-78"/>
            </a:endParaRPr>
          </a:p>
        </p:txBody>
      </p:sp>
      <p:sp>
        <p:nvSpPr>
          <p:cNvPr id="16" name="Text 8"/>
          <p:cNvSpPr/>
          <p:nvPr/>
        </p:nvSpPr>
        <p:spPr>
          <a:xfrm>
            <a:off x="13412876" y="7531100"/>
            <a:ext cx="1138909" cy="2497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2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T</a:t>
            </a:r>
            <a:endParaRPr lang="en-US" sz="12800" dirty="0">
              <a:cs typeface="B Nazanin" panose="00000400000000000000" pitchFamily="2" charset="-78"/>
            </a:endParaRPr>
          </a:p>
        </p:txBody>
      </p:sp>
      <p:sp>
        <p:nvSpPr>
          <p:cNvPr id="17" name="Shape 9"/>
          <p:cNvSpPr/>
          <p:nvPr/>
        </p:nvSpPr>
        <p:spPr>
          <a:xfrm>
            <a:off x="1803625" y="3054350"/>
            <a:ext cx="6477810" cy="1739900"/>
          </a:xfrm>
          <a:prstGeom prst="rect">
            <a:avLst/>
          </a:prstGeom>
          <a:noFill/>
          <a:ln/>
        </p:spPr>
      </p:sp>
      <p:sp>
        <p:nvSpPr>
          <p:cNvPr id="18" name="Shape 10"/>
          <p:cNvSpPr/>
          <p:nvPr/>
        </p:nvSpPr>
        <p:spPr>
          <a:xfrm>
            <a:off x="1803625" y="3054350"/>
            <a:ext cx="4572572" cy="1739900"/>
          </a:xfrm>
          <a:prstGeom prst="rect">
            <a:avLst/>
          </a:prstGeom>
          <a:noFill/>
          <a:ln/>
        </p:spPr>
      </p:sp>
      <p:sp>
        <p:nvSpPr>
          <p:cNvPr id="19" name="Shape 11"/>
          <p:cNvSpPr/>
          <p:nvPr/>
        </p:nvSpPr>
        <p:spPr>
          <a:xfrm>
            <a:off x="1803625" y="3054350"/>
            <a:ext cx="4572572" cy="1739900"/>
          </a:xfrm>
          <a:prstGeom prst="rect">
            <a:avLst/>
          </a:prstGeom>
          <a:noFill/>
          <a:ln/>
        </p:spPr>
      </p:sp>
      <p:sp>
        <p:nvSpPr>
          <p:cNvPr id="20" name="Shape 12"/>
          <p:cNvSpPr/>
          <p:nvPr/>
        </p:nvSpPr>
        <p:spPr>
          <a:xfrm>
            <a:off x="1803625" y="3054350"/>
            <a:ext cx="4572572" cy="1739900"/>
          </a:xfrm>
          <a:prstGeom prst="rect">
            <a:avLst/>
          </a:prstGeom>
          <a:noFill/>
          <a:ln/>
        </p:spPr>
      </p:sp>
      <p:sp>
        <p:nvSpPr>
          <p:cNvPr id="21" name="Text 13"/>
          <p:cNvSpPr/>
          <p:nvPr/>
        </p:nvSpPr>
        <p:spPr>
          <a:xfrm>
            <a:off x="1651206" y="3054350"/>
            <a:ext cx="4724991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/>
            <a:r>
              <a:rPr lang="fa-IR" sz="36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نقاط قوت</a:t>
            </a:r>
            <a:endParaRPr lang="en-US" sz="3600" dirty="0">
              <a:cs typeface="B Nazanin" panose="00000400000000000000" pitchFamily="2" charset="-78"/>
            </a:endParaRPr>
          </a:p>
        </p:txBody>
      </p:sp>
      <p:sp>
        <p:nvSpPr>
          <p:cNvPr id="22" name="Text 14"/>
          <p:cNvSpPr/>
          <p:nvPr/>
        </p:nvSpPr>
        <p:spPr>
          <a:xfrm>
            <a:off x="1668142" y="3803650"/>
            <a:ext cx="4708055" cy="1126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رویداد نادر باعث جادوی غیرقابل پیش بینی می شود.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23" name="Image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55632" y="3111500"/>
            <a:ext cx="1625803" cy="1625600"/>
          </a:xfrm>
          <a:prstGeom prst="rect">
            <a:avLst/>
          </a:prstGeom>
        </p:spPr>
      </p:pic>
      <p:pic>
        <p:nvPicPr>
          <p:cNvPr id="24" name="Image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40319" y="3196183"/>
            <a:ext cx="1456422" cy="1456246"/>
          </a:xfrm>
          <a:prstGeom prst="rect">
            <a:avLst/>
          </a:prstGeom>
        </p:spPr>
      </p:pic>
      <p:sp>
        <p:nvSpPr>
          <p:cNvPr id="25" name="Shape 15"/>
          <p:cNvSpPr/>
          <p:nvPr/>
        </p:nvSpPr>
        <p:spPr>
          <a:xfrm>
            <a:off x="1803625" y="8909050"/>
            <a:ext cx="6477810" cy="1739900"/>
          </a:xfrm>
          <a:prstGeom prst="rect">
            <a:avLst/>
          </a:prstGeom>
          <a:noFill/>
          <a:ln/>
        </p:spPr>
      </p:sp>
      <p:sp>
        <p:nvSpPr>
          <p:cNvPr id="26" name="Shape 16"/>
          <p:cNvSpPr/>
          <p:nvPr/>
        </p:nvSpPr>
        <p:spPr>
          <a:xfrm>
            <a:off x="1803625" y="8909050"/>
            <a:ext cx="4572572" cy="1739900"/>
          </a:xfrm>
          <a:prstGeom prst="rect">
            <a:avLst/>
          </a:prstGeom>
          <a:noFill/>
          <a:ln/>
        </p:spPr>
      </p:sp>
      <p:sp>
        <p:nvSpPr>
          <p:cNvPr id="27" name="Shape 17"/>
          <p:cNvSpPr/>
          <p:nvPr/>
        </p:nvSpPr>
        <p:spPr>
          <a:xfrm>
            <a:off x="1803625" y="8909050"/>
            <a:ext cx="4572572" cy="1739900"/>
          </a:xfrm>
          <a:prstGeom prst="rect">
            <a:avLst/>
          </a:prstGeom>
          <a:noFill/>
          <a:ln/>
        </p:spPr>
      </p:sp>
      <p:sp>
        <p:nvSpPr>
          <p:cNvPr id="28" name="Shape 18"/>
          <p:cNvSpPr/>
          <p:nvPr/>
        </p:nvSpPr>
        <p:spPr>
          <a:xfrm>
            <a:off x="1803625" y="8909050"/>
            <a:ext cx="4572572" cy="1739900"/>
          </a:xfrm>
          <a:prstGeom prst="rect">
            <a:avLst/>
          </a:prstGeom>
          <a:noFill/>
          <a:ln/>
        </p:spPr>
      </p:sp>
      <p:sp>
        <p:nvSpPr>
          <p:cNvPr id="29" name="Text 19"/>
          <p:cNvSpPr/>
          <p:nvPr/>
        </p:nvSpPr>
        <p:spPr>
          <a:xfrm>
            <a:off x="1651206" y="8909050"/>
            <a:ext cx="4724991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/>
            <a:r>
              <a:rPr lang="fa-IR" sz="36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فرصت ها</a:t>
            </a:r>
            <a:endParaRPr lang="en-US" sz="3600" dirty="0">
              <a:cs typeface="B Nazanin" panose="00000400000000000000" pitchFamily="2" charset="-78"/>
            </a:endParaRPr>
          </a:p>
        </p:txBody>
      </p:sp>
      <p:sp>
        <p:nvSpPr>
          <p:cNvPr id="30" name="Text 20"/>
          <p:cNvSpPr/>
          <p:nvPr/>
        </p:nvSpPr>
        <p:spPr>
          <a:xfrm>
            <a:off x="1668142" y="9658350"/>
            <a:ext cx="4708055" cy="1126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رویداد نادر باعث جادوی غیرقابل پیش بینی می شود.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31" name="Image 8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55632" y="8966200"/>
            <a:ext cx="1625803" cy="1625600"/>
          </a:xfrm>
          <a:prstGeom prst="rect">
            <a:avLst/>
          </a:prstGeom>
        </p:spPr>
      </p:pic>
      <p:pic>
        <p:nvPicPr>
          <p:cNvPr id="32" name="Image 9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57220" y="8970963"/>
            <a:ext cx="1519452" cy="1519262"/>
          </a:xfrm>
          <a:prstGeom prst="rect">
            <a:avLst/>
          </a:prstGeom>
        </p:spPr>
      </p:pic>
      <p:sp>
        <p:nvSpPr>
          <p:cNvPr id="33" name="Shape 21"/>
          <p:cNvSpPr/>
          <p:nvPr/>
        </p:nvSpPr>
        <p:spPr>
          <a:xfrm>
            <a:off x="16118315" y="3054350"/>
            <a:ext cx="6477810" cy="1739900"/>
          </a:xfrm>
          <a:prstGeom prst="rect">
            <a:avLst/>
          </a:prstGeom>
          <a:noFill/>
          <a:ln/>
        </p:spPr>
      </p:sp>
      <p:pic>
        <p:nvPicPr>
          <p:cNvPr id="34" name="Image 10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118315" y="3111500"/>
            <a:ext cx="1625803" cy="1625600"/>
          </a:xfrm>
          <a:prstGeom prst="rect">
            <a:avLst/>
          </a:prstGeom>
        </p:spPr>
      </p:pic>
      <p:pic>
        <p:nvPicPr>
          <p:cNvPr id="35" name="Image 11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321540" y="3314700"/>
            <a:ext cx="1192256" cy="1190414"/>
          </a:xfrm>
          <a:prstGeom prst="rect">
            <a:avLst/>
          </a:prstGeom>
        </p:spPr>
      </p:pic>
      <p:sp>
        <p:nvSpPr>
          <p:cNvPr id="36" name="Shape 22"/>
          <p:cNvSpPr/>
          <p:nvPr/>
        </p:nvSpPr>
        <p:spPr>
          <a:xfrm>
            <a:off x="18023553" y="3054350"/>
            <a:ext cx="4572572" cy="1739900"/>
          </a:xfrm>
          <a:prstGeom prst="rect">
            <a:avLst/>
          </a:prstGeom>
          <a:noFill/>
          <a:ln/>
        </p:spPr>
      </p:sp>
      <p:sp>
        <p:nvSpPr>
          <p:cNvPr id="37" name="Shape 23"/>
          <p:cNvSpPr/>
          <p:nvPr/>
        </p:nvSpPr>
        <p:spPr>
          <a:xfrm>
            <a:off x="18023553" y="3054350"/>
            <a:ext cx="4572572" cy="1739900"/>
          </a:xfrm>
          <a:prstGeom prst="rect">
            <a:avLst/>
          </a:prstGeom>
          <a:noFill/>
          <a:ln/>
        </p:spPr>
      </p:sp>
      <p:sp>
        <p:nvSpPr>
          <p:cNvPr id="38" name="Shape 24"/>
          <p:cNvSpPr/>
          <p:nvPr/>
        </p:nvSpPr>
        <p:spPr>
          <a:xfrm>
            <a:off x="18023553" y="3054350"/>
            <a:ext cx="4572572" cy="1739900"/>
          </a:xfrm>
          <a:prstGeom prst="rect">
            <a:avLst/>
          </a:prstGeom>
          <a:noFill/>
          <a:ln/>
        </p:spPr>
      </p:sp>
      <p:sp>
        <p:nvSpPr>
          <p:cNvPr id="39" name="Text 25"/>
          <p:cNvSpPr/>
          <p:nvPr/>
        </p:nvSpPr>
        <p:spPr>
          <a:xfrm>
            <a:off x="18023553" y="3054350"/>
            <a:ext cx="4724991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36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نقاط ضعف</a:t>
            </a:r>
            <a:endParaRPr lang="en-US" sz="3600" dirty="0">
              <a:cs typeface="B Nazanin" panose="00000400000000000000" pitchFamily="2" charset="-78"/>
            </a:endParaRPr>
          </a:p>
        </p:txBody>
      </p:sp>
      <p:sp>
        <p:nvSpPr>
          <p:cNvPr id="40" name="Text 26"/>
          <p:cNvSpPr/>
          <p:nvPr/>
        </p:nvSpPr>
        <p:spPr>
          <a:xfrm>
            <a:off x="18023553" y="3803650"/>
            <a:ext cx="4708055" cy="1126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رویداد نادر باعث جادوی غیرقابل پیش بینی می شود.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41" name="Shape 27"/>
          <p:cNvSpPr/>
          <p:nvPr/>
        </p:nvSpPr>
        <p:spPr>
          <a:xfrm>
            <a:off x="16118315" y="8909050"/>
            <a:ext cx="6477810" cy="1739900"/>
          </a:xfrm>
          <a:prstGeom prst="rect">
            <a:avLst/>
          </a:prstGeom>
          <a:noFill/>
          <a:ln/>
        </p:spPr>
      </p:sp>
      <p:pic>
        <p:nvPicPr>
          <p:cNvPr id="42" name="Image 12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118315" y="8966200"/>
            <a:ext cx="1625803" cy="1625600"/>
          </a:xfrm>
          <a:prstGeom prst="rect">
            <a:avLst/>
          </a:prstGeom>
        </p:spPr>
      </p:pic>
      <p:pic>
        <p:nvPicPr>
          <p:cNvPr id="43" name="Image 13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186058" y="8966200"/>
            <a:ext cx="1490319" cy="1625600"/>
          </a:xfrm>
          <a:prstGeom prst="rect">
            <a:avLst/>
          </a:prstGeom>
        </p:spPr>
      </p:pic>
      <p:sp>
        <p:nvSpPr>
          <p:cNvPr id="44" name="Shape 28"/>
          <p:cNvSpPr/>
          <p:nvPr/>
        </p:nvSpPr>
        <p:spPr>
          <a:xfrm>
            <a:off x="18023553" y="8909050"/>
            <a:ext cx="4572572" cy="1739900"/>
          </a:xfrm>
          <a:prstGeom prst="rect">
            <a:avLst/>
          </a:prstGeom>
          <a:noFill/>
          <a:ln/>
        </p:spPr>
      </p:sp>
      <p:sp>
        <p:nvSpPr>
          <p:cNvPr id="45" name="Shape 29"/>
          <p:cNvSpPr/>
          <p:nvPr/>
        </p:nvSpPr>
        <p:spPr>
          <a:xfrm>
            <a:off x="18023553" y="8909050"/>
            <a:ext cx="4572572" cy="1739900"/>
          </a:xfrm>
          <a:prstGeom prst="rect">
            <a:avLst/>
          </a:prstGeom>
          <a:noFill/>
          <a:ln/>
        </p:spPr>
      </p:sp>
      <p:sp>
        <p:nvSpPr>
          <p:cNvPr id="46" name="Shape 30"/>
          <p:cNvSpPr/>
          <p:nvPr/>
        </p:nvSpPr>
        <p:spPr>
          <a:xfrm>
            <a:off x="18023553" y="8909050"/>
            <a:ext cx="4572572" cy="1739900"/>
          </a:xfrm>
          <a:prstGeom prst="rect">
            <a:avLst/>
          </a:prstGeom>
          <a:noFill/>
          <a:ln/>
        </p:spPr>
      </p:sp>
      <p:sp>
        <p:nvSpPr>
          <p:cNvPr id="47" name="Text 31"/>
          <p:cNvSpPr/>
          <p:nvPr/>
        </p:nvSpPr>
        <p:spPr>
          <a:xfrm>
            <a:off x="18023553" y="8909050"/>
            <a:ext cx="4724991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36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تهدیدها</a:t>
            </a:r>
            <a:endParaRPr lang="en-US" sz="3600" dirty="0">
              <a:cs typeface="B Nazanin" panose="00000400000000000000" pitchFamily="2" charset="-78"/>
            </a:endParaRPr>
          </a:p>
        </p:txBody>
      </p:sp>
      <p:sp>
        <p:nvSpPr>
          <p:cNvPr id="48" name="Text 32"/>
          <p:cNvSpPr/>
          <p:nvPr/>
        </p:nvSpPr>
        <p:spPr>
          <a:xfrm>
            <a:off x="18023553" y="9658350"/>
            <a:ext cx="4708055" cy="1126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رویداد نادر باعث جادوی غیرقابل پیش بینی می شود.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49" name="Image 14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461877" y="851189"/>
            <a:ext cx="5883641" cy="9370194"/>
          </a:xfrm>
          <a:prstGeom prst="rect">
            <a:avLst/>
          </a:prstGeom>
        </p:spPr>
      </p:pic>
      <p:pic>
        <p:nvPicPr>
          <p:cNvPr id="50" name="Image 15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803625" y="12611100"/>
            <a:ext cx="10209534" cy="2345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6868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0711" y="711200"/>
            <a:ext cx="16080210" cy="4635500"/>
          </a:xfrm>
          <a:prstGeom prst="rect">
            <a:avLst/>
          </a:prstGeom>
        </p:spPr>
      </p:pic>
      <p:pic>
        <p:nvPicPr>
          <p:cNvPr id="6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7498" y="673100"/>
            <a:ext cx="6084060" cy="12369800"/>
          </a:xfrm>
          <a:prstGeom prst="rect">
            <a:avLst/>
          </a:prstGeom>
        </p:spPr>
      </p:pic>
      <p:pic>
        <p:nvPicPr>
          <p:cNvPr id="7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90711" y="5930900"/>
            <a:ext cx="6084060" cy="7162800"/>
          </a:xfrm>
          <a:prstGeom prst="rect">
            <a:avLst/>
          </a:prstGeom>
        </p:spPr>
      </p:pic>
      <p:pic>
        <p:nvPicPr>
          <p:cNvPr id="8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698661" y="5507294"/>
            <a:ext cx="7265309" cy="2117263"/>
          </a:xfrm>
          <a:prstGeom prst="rect">
            <a:avLst/>
          </a:prstGeom>
        </p:spPr>
      </p:pic>
      <p:sp>
        <p:nvSpPr>
          <p:cNvPr id="9" name="Text 1"/>
          <p:cNvSpPr/>
          <p:nvPr/>
        </p:nvSpPr>
        <p:spPr>
          <a:xfrm>
            <a:off x="13793924" y="5697072"/>
            <a:ext cx="5580359" cy="152499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72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برخی دادها</a:t>
            </a:r>
            <a:endParaRPr lang="en-US" sz="7200" dirty="0">
              <a:cs typeface="B Nazanin" panose="00000400000000000000" pitchFamily="2" charset="-78"/>
            </a:endParaRPr>
          </a:p>
        </p:txBody>
      </p:sp>
      <p:sp>
        <p:nvSpPr>
          <p:cNvPr id="10" name="Shape 2"/>
          <p:cNvSpPr/>
          <p:nvPr/>
        </p:nvSpPr>
        <p:spPr>
          <a:xfrm>
            <a:off x="14568721" y="7734300"/>
            <a:ext cx="8573572" cy="4876800"/>
          </a:xfrm>
          <a:prstGeom prst="rect">
            <a:avLst/>
          </a:prstGeom>
          <a:noFill/>
          <a:ln/>
        </p:spPr>
      </p:sp>
      <p:sp>
        <p:nvSpPr>
          <p:cNvPr id="11" name="Shape 3"/>
          <p:cNvSpPr/>
          <p:nvPr/>
        </p:nvSpPr>
        <p:spPr>
          <a:xfrm>
            <a:off x="14568721" y="7734300"/>
            <a:ext cx="8573572" cy="1219200"/>
          </a:xfrm>
          <a:prstGeom prst="rect">
            <a:avLst/>
          </a:prstGeom>
          <a:noFill/>
          <a:ln/>
        </p:spPr>
      </p:sp>
      <p:sp>
        <p:nvSpPr>
          <p:cNvPr id="12" name="Shape 4"/>
          <p:cNvSpPr/>
          <p:nvPr/>
        </p:nvSpPr>
        <p:spPr>
          <a:xfrm>
            <a:off x="14568721" y="7734300"/>
            <a:ext cx="1422578" cy="1219200"/>
          </a:xfrm>
          <a:prstGeom prst="rect">
            <a:avLst/>
          </a:prstGeom>
          <a:noFill/>
          <a:ln/>
        </p:spPr>
      </p:sp>
      <p:sp>
        <p:nvSpPr>
          <p:cNvPr id="13" name="Text 5"/>
          <p:cNvSpPr/>
          <p:nvPr/>
        </p:nvSpPr>
        <p:spPr>
          <a:xfrm>
            <a:off x="14568721" y="7734300"/>
            <a:ext cx="1761287" cy="1557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</a:pPr>
            <a:r>
              <a:rPr lang="en-US" sz="8000" dirty="0">
                <a:solidFill>
                  <a:srgbClr val="F9BA2B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75%</a:t>
            </a:r>
            <a:endParaRPr lang="en-US" sz="8000" dirty="0">
              <a:cs typeface="B Nazanin" panose="00000400000000000000" pitchFamily="2" charset="-78"/>
            </a:endParaRPr>
          </a:p>
        </p:txBody>
      </p:sp>
      <p:sp>
        <p:nvSpPr>
          <p:cNvPr id="14" name="Shape 6"/>
          <p:cNvSpPr/>
          <p:nvPr/>
        </p:nvSpPr>
        <p:spPr>
          <a:xfrm>
            <a:off x="16194524" y="7772400"/>
            <a:ext cx="6947768" cy="1143000"/>
          </a:xfrm>
          <a:prstGeom prst="rect">
            <a:avLst/>
          </a:prstGeom>
          <a:noFill/>
          <a:ln/>
        </p:spPr>
      </p:sp>
      <p:sp>
        <p:nvSpPr>
          <p:cNvPr id="15" name="Text 7"/>
          <p:cNvSpPr/>
          <p:nvPr/>
        </p:nvSpPr>
        <p:spPr>
          <a:xfrm>
            <a:off x="16194524" y="7772400"/>
            <a:ext cx="7100187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</a:pPr>
            <a:r>
              <a:rPr lang="fa-IR" sz="36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موجودات مسحور شده</a:t>
            </a:r>
            <a:endParaRPr lang="en-US" sz="3600" dirty="0">
              <a:cs typeface="B Nazanin" panose="00000400000000000000" pitchFamily="2" charset="-78"/>
            </a:endParaRPr>
          </a:p>
        </p:txBody>
      </p:sp>
      <p:sp>
        <p:nvSpPr>
          <p:cNvPr id="16" name="Text 8"/>
          <p:cNvSpPr/>
          <p:nvPr/>
        </p:nvSpPr>
        <p:spPr>
          <a:xfrm>
            <a:off x="16194524" y="8420100"/>
            <a:ext cx="7083252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دارای توانایی طلسم کردن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7" name="Shape 9"/>
          <p:cNvSpPr/>
          <p:nvPr/>
        </p:nvSpPr>
        <p:spPr>
          <a:xfrm>
            <a:off x="14568721" y="9563100"/>
            <a:ext cx="8573572" cy="1219200"/>
          </a:xfrm>
          <a:prstGeom prst="rect">
            <a:avLst/>
          </a:prstGeom>
          <a:noFill/>
          <a:ln/>
        </p:spPr>
      </p:sp>
      <p:sp>
        <p:nvSpPr>
          <p:cNvPr id="18" name="Shape 10"/>
          <p:cNvSpPr/>
          <p:nvPr/>
        </p:nvSpPr>
        <p:spPr>
          <a:xfrm>
            <a:off x="14568721" y="9563100"/>
            <a:ext cx="1422578" cy="1219200"/>
          </a:xfrm>
          <a:prstGeom prst="rect">
            <a:avLst/>
          </a:prstGeom>
          <a:noFill/>
          <a:ln/>
        </p:spPr>
      </p:sp>
      <p:sp>
        <p:nvSpPr>
          <p:cNvPr id="19" name="Text 11"/>
          <p:cNvSpPr/>
          <p:nvPr/>
        </p:nvSpPr>
        <p:spPr>
          <a:xfrm>
            <a:off x="14568721" y="9563100"/>
            <a:ext cx="1761287" cy="1557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</a:pPr>
            <a:r>
              <a:rPr lang="en-US" sz="8000" dirty="0">
                <a:solidFill>
                  <a:srgbClr val="F9BA2B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60%</a:t>
            </a:r>
            <a:endParaRPr lang="en-US" sz="8000" dirty="0">
              <a:cs typeface="B Nazanin" panose="00000400000000000000" pitchFamily="2" charset="-78"/>
            </a:endParaRPr>
          </a:p>
        </p:txBody>
      </p:sp>
      <p:sp>
        <p:nvSpPr>
          <p:cNvPr id="20" name="Shape 12"/>
          <p:cNvSpPr/>
          <p:nvPr/>
        </p:nvSpPr>
        <p:spPr>
          <a:xfrm>
            <a:off x="16194524" y="9601200"/>
            <a:ext cx="6947768" cy="1143000"/>
          </a:xfrm>
          <a:prstGeom prst="rect">
            <a:avLst/>
          </a:prstGeom>
          <a:noFill/>
          <a:ln/>
        </p:spPr>
      </p:sp>
      <p:sp>
        <p:nvSpPr>
          <p:cNvPr id="21" name="Text 13"/>
          <p:cNvSpPr/>
          <p:nvPr/>
        </p:nvSpPr>
        <p:spPr>
          <a:xfrm>
            <a:off x="16194524" y="9601200"/>
            <a:ext cx="7100187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</a:pPr>
            <a:r>
              <a:rPr lang="fa-IR" sz="36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افراد جادوگر</a:t>
            </a:r>
            <a:endParaRPr lang="en-US" sz="3600" dirty="0">
              <a:cs typeface="B Nazanin" panose="00000400000000000000" pitchFamily="2" charset="-78"/>
            </a:endParaRPr>
          </a:p>
        </p:txBody>
      </p:sp>
      <p:sp>
        <p:nvSpPr>
          <p:cNvPr id="22" name="Text 14"/>
          <p:cNvSpPr/>
          <p:nvPr/>
        </p:nvSpPr>
        <p:spPr>
          <a:xfrm>
            <a:off x="16194524" y="10248900"/>
            <a:ext cx="7083252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هنر توهم را تمرین کنید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23" name="Shape 15"/>
          <p:cNvSpPr/>
          <p:nvPr/>
        </p:nvSpPr>
        <p:spPr>
          <a:xfrm>
            <a:off x="14568721" y="11391900"/>
            <a:ext cx="8573572" cy="1219200"/>
          </a:xfrm>
          <a:prstGeom prst="rect">
            <a:avLst/>
          </a:prstGeom>
          <a:noFill/>
          <a:ln/>
        </p:spPr>
      </p:sp>
      <p:sp>
        <p:nvSpPr>
          <p:cNvPr id="24" name="Shape 16"/>
          <p:cNvSpPr/>
          <p:nvPr/>
        </p:nvSpPr>
        <p:spPr>
          <a:xfrm>
            <a:off x="14568721" y="11391900"/>
            <a:ext cx="1422578" cy="1219200"/>
          </a:xfrm>
          <a:prstGeom prst="rect">
            <a:avLst/>
          </a:prstGeom>
          <a:noFill/>
          <a:ln/>
        </p:spPr>
      </p:sp>
      <p:sp>
        <p:nvSpPr>
          <p:cNvPr id="25" name="Text 17"/>
          <p:cNvSpPr/>
          <p:nvPr/>
        </p:nvSpPr>
        <p:spPr>
          <a:xfrm>
            <a:off x="14568721" y="11391900"/>
            <a:ext cx="1761287" cy="1557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</a:pPr>
            <a:r>
              <a:rPr lang="en-US" sz="8000" dirty="0">
                <a:solidFill>
                  <a:srgbClr val="F9BA2B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90%</a:t>
            </a:r>
            <a:endParaRPr lang="en-US" sz="8000" dirty="0">
              <a:cs typeface="B Nazanin" panose="00000400000000000000" pitchFamily="2" charset="-78"/>
            </a:endParaRPr>
          </a:p>
        </p:txBody>
      </p:sp>
      <p:sp>
        <p:nvSpPr>
          <p:cNvPr id="26" name="Shape 18"/>
          <p:cNvSpPr/>
          <p:nvPr/>
        </p:nvSpPr>
        <p:spPr>
          <a:xfrm>
            <a:off x="16194524" y="11430000"/>
            <a:ext cx="6947768" cy="1143000"/>
          </a:xfrm>
          <a:prstGeom prst="rect">
            <a:avLst/>
          </a:prstGeom>
          <a:noFill/>
          <a:ln/>
        </p:spPr>
      </p:sp>
      <p:sp>
        <p:nvSpPr>
          <p:cNvPr id="27" name="Text 19"/>
          <p:cNvSpPr/>
          <p:nvPr/>
        </p:nvSpPr>
        <p:spPr>
          <a:xfrm>
            <a:off x="16194524" y="11430000"/>
            <a:ext cx="7100187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</a:pPr>
            <a:r>
              <a:rPr lang="fa-IR" sz="36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طلسم بازیگران</a:t>
            </a:r>
            <a:endParaRPr lang="en-US" sz="3600" dirty="0">
              <a:cs typeface="B Nazanin" panose="00000400000000000000" pitchFamily="2" charset="-78"/>
            </a:endParaRPr>
          </a:p>
        </p:txBody>
      </p:sp>
      <p:sp>
        <p:nvSpPr>
          <p:cNvPr id="28" name="Text 20"/>
          <p:cNvSpPr/>
          <p:nvPr/>
        </p:nvSpPr>
        <p:spPr>
          <a:xfrm>
            <a:off x="16194524" y="12077700"/>
            <a:ext cx="7083252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جادوی تاریک هستند که خطر را پیش بینی می کنند.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6868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sp>
        <p:nvSpPr>
          <p:cNvPr id="5" name="Shape 1"/>
          <p:cNvSpPr/>
          <p:nvPr/>
        </p:nvSpPr>
        <p:spPr>
          <a:xfrm>
            <a:off x="4305838" y="3403600"/>
            <a:ext cx="15762670" cy="6489700"/>
          </a:xfrm>
          <a:prstGeom prst="rect">
            <a:avLst/>
          </a:prstGeom>
          <a:noFill/>
          <a:ln/>
        </p:spPr>
      </p:sp>
      <p:sp>
        <p:nvSpPr>
          <p:cNvPr id="6" name="Shape 2"/>
          <p:cNvSpPr/>
          <p:nvPr/>
        </p:nvSpPr>
        <p:spPr>
          <a:xfrm>
            <a:off x="4305838" y="3403600"/>
            <a:ext cx="15762670" cy="5092700"/>
          </a:xfrm>
          <a:prstGeom prst="rect">
            <a:avLst/>
          </a:prstGeom>
          <a:noFill/>
          <a:ln/>
        </p:spPr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8675" y="3403600"/>
            <a:ext cx="9576997" cy="3911600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728916" y="3530600"/>
            <a:ext cx="8916514" cy="4673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en-US" sz="240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234,567</a:t>
            </a:r>
            <a:endParaRPr lang="en-US" sz="24000" dirty="0">
              <a:cs typeface="B Nazanin" panose="00000400000000000000" pitchFamily="2" charset="-78"/>
            </a:endParaRPr>
          </a:p>
        </p:txBody>
      </p:sp>
      <p:sp>
        <p:nvSpPr>
          <p:cNvPr id="9" name="Text 4"/>
          <p:cNvSpPr/>
          <p:nvPr/>
        </p:nvSpPr>
        <p:spPr>
          <a:xfrm>
            <a:off x="4170355" y="7518400"/>
            <a:ext cx="16033637" cy="12488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fa-IR" sz="6400" kern="0" spc="256" dirty="0">
                <a:solidFill>
                  <a:srgbClr val="FFFFFF">
                    <a:alpha val="100000"/>
                  </a:srgbClr>
                </a:solidFill>
                <a:latin typeface="Inter Bold" pitchFamily="34" charset="0"/>
                <a:ea typeface="Inter Bold" pitchFamily="34" charset="-122"/>
                <a:cs typeface="B Nazanin" panose="00000400000000000000" pitchFamily="2" charset="-78"/>
              </a:rPr>
              <a:t>مشاهده تک شاخ</a:t>
            </a:r>
            <a:endParaRPr lang="en-US" sz="6400" dirty="0">
              <a:cs typeface="B Nazanin" panose="00000400000000000000" pitchFamily="2" charset="-78"/>
            </a:endParaRPr>
          </a:p>
        </p:txBody>
      </p:sp>
      <p:sp>
        <p:nvSpPr>
          <p:cNvPr id="10" name="Text 5"/>
          <p:cNvSpPr/>
          <p:nvPr/>
        </p:nvSpPr>
        <p:spPr>
          <a:xfrm>
            <a:off x="7483352" y="8902700"/>
            <a:ext cx="9407642" cy="1126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آماری از تعداد تک شاخ های مشاهده شده در قلمرو فانتزی.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29316" y="10991590"/>
            <a:ext cx="5033832" cy="2444688"/>
          </a:xfrm>
          <a:prstGeom prst="rect">
            <a:avLst/>
          </a:prstGeom>
        </p:spPr>
      </p:pic>
      <p:pic>
        <p:nvPicPr>
          <p:cNvPr id="12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985513" y="976598"/>
            <a:ext cx="5779635" cy="10796426"/>
          </a:xfrm>
          <a:prstGeom prst="rect">
            <a:avLst/>
          </a:prstGeom>
        </p:spPr>
      </p:pic>
      <p:pic>
        <p:nvPicPr>
          <p:cNvPr id="13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91524" y="5274320"/>
            <a:ext cx="213980" cy="6443960"/>
          </a:xfrm>
          <a:prstGeom prst="rect">
            <a:avLst/>
          </a:prstGeom>
        </p:spPr>
      </p:pic>
      <p:pic>
        <p:nvPicPr>
          <p:cNvPr id="14" name="Image 6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660924" y="3022600"/>
            <a:ext cx="4253218" cy="4382678"/>
          </a:xfrm>
          <a:prstGeom prst="rect">
            <a:avLst/>
          </a:prstGeom>
        </p:spPr>
      </p:pic>
      <p:pic>
        <p:nvPicPr>
          <p:cNvPr id="15" name="Image 7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535078" y="3092152"/>
            <a:ext cx="2364173" cy="2107431"/>
          </a:xfrm>
          <a:prstGeom prst="rect">
            <a:avLst/>
          </a:prstGeom>
        </p:spPr>
      </p:pic>
      <p:pic>
        <p:nvPicPr>
          <p:cNvPr id="16" name="Image 8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146071" y="8750300"/>
            <a:ext cx="423088" cy="3791086"/>
          </a:xfrm>
          <a:prstGeom prst="rect">
            <a:avLst/>
          </a:prstGeom>
        </p:spPr>
      </p:pic>
      <p:pic>
        <p:nvPicPr>
          <p:cNvPr id="17" name="Image 9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07451" y="10632777"/>
            <a:ext cx="5288171" cy="4230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6868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11876" y="1016000"/>
            <a:ext cx="5575997" cy="1473200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10080827" y="1143000"/>
            <a:ext cx="4238096" cy="1557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fa-IR" sz="66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مقداری نمودار</a:t>
            </a:r>
            <a:endParaRPr lang="en-US" sz="6600" dirty="0">
              <a:cs typeface="B Nazanin" panose="00000400000000000000" pitchFamily="2" charset="-78"/>
            </a:endParaRPr>
          </a:p>
        </p:txBody>
      </p:sp>
      <p:sp>
        <p:nvSpPr>
          <p:cNvPr id="7" name="Shape 2"/>
          <p:cNvSpPr/>
          <p:nvPr/>
        </p:nvSpPr>
        <p:spPr>
          <a:xfrm>
            <a:off x="2718140" y="3771900"/>
            <a:ext cx="8941918" cy="6180901"/>
          </a:xfrm>
          <a:prstGeom prst="rect">
            <a:avLst/>
          </a:prstGeom>
          <a:noFill/>
          <a:ln/>
        </p:spPr>
      </p:sp>
      <p:sp>
        <p:nvSpPr>
          <p:cNvPr id="8" name="Text 3"/>
          <p:cNvSpPr/>
          <p:nvPr/>
        </p:nvSpPr>
        <p:spPr>
          <a:xfrm>
            <a:off x="2986455" y="8999513"/>
            <a:ext cx="216821" cy="3564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800" dirty="0">
                <a:solidFill>
                  <a:srgbClr val="F9BA2B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0</a:t>
            </a:r>
            <a:endParaRPr lang="en-US" sz="1821" dirty="0">
              <a:cs typeface="B Nazanin" panose="00000400000000000000" pitchFamily="2" charset="-78"/>
            </a:endParaRPr>
          </a:p>
        </p:txBody>
      </p:sp>
      <p:sp>
        <p:nvSpPr>
          <p:cNvPr id="9" name="Text 4"/>
          <p:cNvSpPr/>
          <p:nvPr/>
        </p:nvSpPr>
        <p:spPr>
          <a:xfrm>
            <a:off x="3331658" y="9622606"/>
            <a:ext cx="257645" cy="4227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2200" dirty="0">
                <a:solidFill>
                  <a:srgbClr val="F9BA2B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1</a:t>
            </a:r>
            <a:endParaRPr lang="en-US" sz="2185" dirty="0">
              <a:cs typeface="B Nazanin" panose="00000400000000000000" pitchFamily="2" charset="-78"/>
            </a:endParaRPr>
          </a:p>
        </p:txBody>
      </p:sp>
      <p:sp>
        <p:nvSpPr>
          <p:cNvPr id="10" name="Text 5"/>
          <p:cNvSpPr/>
          <p:nvPr/>
        </p:nvSpPr>
        <p:spPr>
          <a:xfrm>
            <a:off x="4470732" y="9622606"/>
            <a:ext cx="257645" cy="4227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2200" dirty="0">
                <a:solidFill>
                  <a:srgbClr val="F9BA2B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2</a:t>
            </a:r>
            <a:endParaRPr lang="en-US" sz="2185" dirty="0">
              <a:cs typeface="B Nazanin" panose="00000400000000000000" pitchFamily="2" charset="-78"/>
            </a:endParaRPr>
          </a:p>
        </p:txBody>
      </p:sp>
      <p:sp>
        <p:nvSpPr>
          <p:cNvPr id="11" name="Text 6"/>
          <p:cNvSpPr/>
          <p:nvPr/>
        </p:nvSpPr>
        <p:spPr>
          <a:xfrm>
            <a:off x="5609804" y="9622606"/>
            <a:ext cx="257645" cy="4227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2200" dirty="0">
                <a:solidFill>
                  <a:srgbClr val="F9BA2B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3</a:t>
            </a:r>
            <a:endParaRPr lang="en-US" sz="2185" dirty="0">
              <a:cs typeface="B Nazanin" panose="00000400000000000000" pitchFamily="2" charset="-78"/>
            </a:endParaRPr>
          </a:p>
        </p:txBody>
      </p:sp>
      <p:sp>
        <p:nvSpPr>
          <p:cNvPr id="12" name="Text 7"/>
          <p:cNvSpPr/>
          <p:nvPr/>
        </p:nvSpPr>
        <p:spPr>
          <a:xfrm>
            <a:off x="6748878" y="9622606"/>
            <a:ext cx="257645" cy="4227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2200" dirty="0">
                <a:solidFill>
                  <a:srgbClr val="F9BA2B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4</a:t>
            </a:r>
            <a:endParaRPr lang="en-US" sz="2185" dirty="0">
              <a:cs typeface="B Nazanin" panose="00000400000000000000" pitchFamily="2" charset="-78"/>
            </a:endParaRPr>
          </a:p>
        </p:txBody>
      </p:sp>
      <p:sp>
        <p:nvSpPr>
          <p:cNvPr id="13" name="Text 8"/>
          <p:cNvSpPr/>
          <p:nvPr/>
        </p:nvSpPr>
        <p:spPr>
          <a:xfrm>
            <a:off x="7887996" y="9622606"/>
            <a:ext cx="257645" cy="4227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2200" dirty="0">
                <a:solidFill>
                  <a:srgbClr val="F9BA2B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5</a:t>
            </a:r>
            <a:endParaRPr lang="en-US" sz="2185" dirty="0">
              <a:cs typeface="B Nazanin" panose="00000400000000000000" pitchFamily="2" charset="-78"/>
            </a:endParaRPr>
          </a:p>
        </p:txBody>
      </p:sp>
      <p:sp>
        <p:nvSpPr>
          <p:cNvPr id="14" name="Text 9"/>
          <p:cNvSpPr/>
          <p:nvPr/>
        </p:nvSpPr>
        <p:spPr>
          <a:xfrm>
            <a:off x="9027070" y="9622606"/>
            <a:ext cx="257645" cy="4227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2200" dirty="0">
                <a:solidFill>
                  <a:srgbClr val="F9BA2B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6</a:t>
            </a:r>
            <a:endParaRPr lang="en-US" sz="2185" dirty="0">
              <a:cs typeface="B Nazanin" panose="00000400000000000000" pitchFamily="2" charset="-78"/>
            </a:endParaRPr>
          </a:p>
        </p:txBody>
      </p:sp>
      <p:sp>
        <p:nvSpPr>
          <p:cNvPr id="15" name="Text 10"/>
          <p:cNvSpPr/>
          <p:nvPr/>
        </p:nvSpPr>
        <p:spPr>
          <a:xfrm>
            <a:off x="10166145" y="9622606"/>
            <a:ext cx="257645" cy="4227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2200" dirty="0">
                <a:solidFill>
                  <a:srgbClr val="F9BA2B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7</a:t>
            </a:r>
            <a:endParaRPr lang="en-US" sz="2185" dirty="0">
              <a:cs typeface="B Nazanin" panose="00000400000000000000" pitchFamily="2" charset="-78"/>
            </a:endParaRPr>
          </a:p>
        </p:txBody>
      </p:sp>
      <p:sp>
        <p:nvSpPr>
          <p:cNvPr id="16" name="Text 11"/>
          <p:cNvSpPr/>
          <p:nvPr/>
        </p:nvSpPr>
        <p:spPr>
          <a:xfrm>
            <a:off x="11281636" y="9622606"/>
            <a:ext cx="257645" cy="4227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2200" dirty="0">
                <a:solidFill>
                  <a:srgbClr val="F9BA2B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8</a:t>
            </a:r>
            <a:endParaRPr lang="en-US" sz="2185" dirty="0">
              <a:cs typeface="B Nazanin" panose="00000400000000000000" pitchFamily="2" charset="-78"/>
            </a:endParaRPr>
          </a:p>
        </p:txBody>
      </p:sp>
      <p:sp>
        <p:nvSpPr>
          <p:cNvPr id="17" name="Text 12"/>
          <p:cNvSpPr/>
          <p:nvPr/>
        </p:nvSpPr>
        <p:spPr>
          <a:xfrm>
            <a:off x="2852319" y="8482087"/>
            <a:ext cx="356539" cy="3564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800" dirty="0">
                <a:solidFill>
                  <a:srgbClr val="F9BA2B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10</a:t>
            </a:r>
            <a:endParaRPr lang="en-US" sz="1821" dirty="0">
              <a:cs typeface="B Nazanin" panose="00000400000000000000" pitchFamily="2" charset="-78"/>
            </a:endParaRPr>
          </a:p>
        </p:txBody>
      </p:sp>
      <p:sp>
        <p:nvSpPr>
          <p:cNvPr id="18" name="Text 13"/>
          <p:cNvSpPr/>
          <p:nvPr/>
        </p:nvSpPr>
        <p:spPr>
          <a:xfrm>
            <a:off x="2852319" y="7964612"/>
            <a:ext cx="356539" cy="3564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800" dirty="0">
                <a:solidFill>
                  <a:srgbClr val="F9BA2B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20</a:t>
            </a:r>
            <a:endParaRPr lang="en-US" sz="1821" dirty="0">
              <a:cs typeface="B Nazanin" panose="00000400000000000000" pitchFamily="2" charset="-78"/>
            </a:endParaRPr>
          </a:p>
        </p:txBody>
      </p:sp>
      <p:sp>
        <p:nvSpPr>
          <p:cNvPr id="19" name="Text 14"/>
          <p:cNvSpPr/>
          <p:nvPr/>
        </p:nvSpPr>
        <p:spPr>
          <a:xfrm>
            <a:off x="2852319" y="7447161"/>
            <a:ext cx="356539" cy="3564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800" dirty="0">
                <a:solidFill>
                  <a:srgbClr val="F9BA2B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30</a:t>
            </a:r>
            <a:endParaRPr lang="en-US" sz="1821" dirty="0">
              <a:cs typeface="B Nazanin" panose="00000400000000000000" pitchFamily="2" charset="-78"/>
            </a:endParaRPr>
          </a:p>
        </p:txBody>
      </p:sp>
      <p:sp>
        <p:nvSpPr>
          <p:cNvPr id="20" name="Text 15"/>
          <p:cNvSpPr/>
          <p:nvPr/>
        </p:nvSpPr>
        <p:spPr>
          <a:xfrm>
            <a:off x="2852319" y="6929611"/>
            <a:ext cx="356539" cy="3564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800" dirty="0">
                <a:solidFill>
                  <a:srgbClr val="F9BA2B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40</a:t>
            </a:r>
            <a:endParaRPr lang="en-US" sz="1821" dirty="0">
              <a:cs typeface="B Nazanin" panose="00000400000000000000" pitchFamily="2" charset="-78"/>
            </a:endParaRPr>
          </a:p>
        </p:txBody>
      </p:sp>
      <p:sp>
        <p:nvSpPr>
          <p:cNvPr id="21" name="Text 16"/>
          <p:cNvSpPr/>
          <p:nvPr/>
        </p:nvSpPr>
        <p:spPr>
          <a:xfrm>
            <a:off x="2852319" y="6412309"/>
            <a:ext cx="356539" cy="3564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800" dirty="0">
                <a:solidFill>
                  <a:srgbClr val="F9BA2B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50</a:t>
            </a:r>
            <a:endParaRPr lang="en-US" sz="1821" dirty="0">
              <a:cs typeface="B Nazanin" panose="00000400000000000000" pitchFamily="2" charset="-78"/>
            </a:endParaRPr>
          </a:p>
        </p:txBody>
      </p:sp>
      <p:sp>
        <p:nvSpPr>
          <p:cNvPr id="22" name="Text 17"/>
          <p:cNvSpPr/>
          <p:nvPr/>
        </p:nvSpPr>
        <p:spPr>
          <a:xfrm>
            <a:off x="2852319" y="5894809"/>
            <a:ext cx="356539" cy="3564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800" dirty="0">
                <a:solidFill>
                  <a:srgbClr val="F9BA2B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60</a:t>
            </a:r>
            <a:endParaRPr lang="en-US" sz="1821" dirty="0">
              <a:cs typeface="B Nazanin" panose="00000400000000000000" pitchFamily="2" charset="-78"/>
            </a:endParaRPr>
          </a:p>
        </p:txBody>
      </p:sp>
      <p:sp>
        <p:nvSpPr>
          <p:cNvPr id="23" name="Text 18"/>
          <p:cNvSpPr/>
          <p:nvPr/>
        </p:nvSpPr>
        <p:spPr>
          <a:xfrm>
            <a:off x="2852319" y="5377507"/>
            <a:ext cx="356539" cy="3564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800" dirty="0">
                <a:solidFill>
                  <a:srgbClr val="F9BA2B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70</a:t>
            </a:r>
            <a:endParaRPr lang="en-US" sz="1821" dirty="0">
              <a:cs typeface="B Nazanin" panose="00000400000000000000" pitchFamily="2" charset="-78"/>
            </a:endParaRPr>
          </a:p>
        </p:txBody>
      </p:sp>
      <p:sp>
        <p:nvSpPr>
          <p:cNvPr id="24" name="Text 19"/>
          <p:cNvSpPr/>
          <p:nvPr/>
        </p:nvSpPr>
        <p:spPr>
          <a:xfrm>
            <a:off x="2852319" y="4860057"/>
            <a:ext cx="356539" cy="3564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800" dirty="0">
                <a:solidFill>
                  <a:srgbClr val="F9BA2B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80</a:t>
            </a:r>
            <a:endParaRPr lang="en-US" sz="1821" dirty="0">
              <a:cs typeface="B Nazanin" panose="00000400000000000000" pitchFamily="2" charset="-78"/>
            </a:endParaRPr>
          </a:p>
        </p:txBody>
      </p:sp>
      <p:sp>
        <p:nvSpPr>
          <p:cNvPr id="25" name="Text 20"/>
          <p:cNvSpPr/>
          <p:nvPr/>
        </p:nvSpPr>
        <p:spPr>
          <a:xfrm>
            <a:off x="2852319" y="4342507"/>
            <a:ext cx="356539" cy="3564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800" dirty="0">
                <a:solidFill>
                  <a:srgbClr val="F9BA2B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90</a:t>
            </a:r>
            <a:endParaRPr lang="en-US" sz="1821" dirty="0">
              <a:cs typeface="B Nazanin" panose="00000400000000000000" pitchFamily="2" charset="-78"/>
            </a:endParaRPr>
          </a:p>
        </p:txBody>
      </p:sp>
      <p:sp>
        <p:nvSpPr>
          <p:cNvPr id="26" name="Text 21"/>
          <p:cNvSpPr/>
          <p:nvPr/>
        </p:nvSpPr>
        <p:spPr>
          <a:xfrm>
            <a:off x="2718140" y="3825032"/>
            <a:ext cx="483555" cy="3564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800" dirty="0">
                <a:solidFill>
                  <a:srgbClr val="F9BA2B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100</a:t>
            </a:r>
            <a:endParaRPr lang="en-US" sz="1821" dirty="0">
              <a:cs typeface="B Nazanin" panose="00000400000000000000" pitchFamily="2" charset="-78"/>
            </a:endParaRPr>
          </a:p>
        </p:txBody>
      </p:sp>
      <p:pic>
        <p:nvPicPr>
          <p:cNvPr id="27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8467" y="3771900"/>
            <a:ext cx="8291591" cy="5511006"/>
          </a:xfrm>
          <a:prstGeom prst="rect">
            <a:avLst/>
          </a:prstGeom>
        </p:spPr>
      </p:pic>
      <p:pic>
        <p:nvPicPr>
          <p:cNvPr id="28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12766" y="4185444"/>
            <a:ext cx="11567" cy="5258445"/>
          </a:xfrm>
          <a:prstGeom prst="rect">
            <a:avLst/>
          </a:prstGeom>
        </p:spPr>
      </p:pic>
      <p:pic>
        <p:nvPicPr>
          <p:cNvPr id="29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51279" y="4185444"/>
            <a:ext cx="11567" cy="5258445"/>
          </a:xfrm>
          <a:prstGeom prst="rect">
            <a:avLst/>
          </a:prstGeom>
        </p:spPr>
      </p:pic>
      <p:pic>
        <p:nvPicPr>
          <p:cNvPr id="30" name="Image 6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89795" y="4185444"/>
            <a:ext cx="11567" cy="5258445"/>
          </a:xfrm>
          <a:prstGeom prst="rect">
            <a:avLst/>
          </a:prstGeom>
        </p:spPr>
      </p:pic>
      <p:pic>
        <p:nvPicPr>
          <p:cNvPr id="31" name="Image 7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28309" y="4185444"/>
            <a:ext cx="11567" cy="5258445"/>
          </a:xfrm>
          <a:prstGeom prst="rect">
            <a:avLst/>
          </a:prstGeom>
        </p:spPr>
      </p:pic>
      <p:pic>
        <p:nvPicPr>
          <p:cNvPr id="32" name="Image 8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66828" y="4185444"/>
            <a:ext cx="11567" cy="5258445"/>
          </a:xfrm>
          <a:prstGeom prst="rect">
            <a:avLst/>
          </a:prstGeom>
        </p:spPr>
      </p:pic>
      <p:pic>
        <p:nvPicPr>
          <p:cNvPr id="33" name="Image 9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0205341" y="4185444"/>
            <a:ext cx="11567" cy="5258445"/>
          </a:xfrm>
          <a:prstGeom prst="rect">
            <a:avLst/>
          </a:prstGeom>
        </p:spPr>
      </p:pic>
      <p:pic>
        <p:nvPicPr>
          <p:cNvPr id="34" name="Image 1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343854" y="4185444"/>
            <a:ext cx="11567" cy="5258445"/>
          </a:xfrm>
          <a:prstGeom prst="rect">
            <a:avLst/>
          </a:prstGeom>
        </p:spPr>
      </p:pic>
      <p:pic>
        <p:nvPicPr>
          <p:cNvPr id="35" name="Image 1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355539" y="5483845"/>
            <a:ext cx="8050168" cy="2373585"/>
          </a:xfrm>
          <a:prstGeom prst="rect">
            <a:avLst/>
          </a:prstGeom>
        </p:spPr>
      </p:pic>
      <p:pic>
        <p:nvPicPr>
          <p:cNvPr id="36" name="Image 12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369143" y="6359525"/>
            <a:ext cx="8044031" cy="2268538"/>
          </a:xfrm>
          <a:prstGeom prst="rect">
            <a:avLst/>
          </a:prstGeom>
        </p:spPr>
      </p:pic>
      <p:pic>
        <p:nvPicPr>
          <p:cNvPr id="37" name="Image 13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441751" y="6055643"/>
            <a:ext cx="153591" cy="153566"/>
          </a:xfrm>
          <a:prstGeom prst="rect">
            <a:avLst/>
          </a:prstGeom>
        </p:spPr>
      </p:pic>
      <p:pic>
        <p:nvPicPr>
          <p:cNvPr id="38" name="Image 14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441751" y="6981130"/>
            <a:ext cx="153591" cy="153566"/>
          </a:xfrm>
          <a:prstGeom prst="rect">
            <a:avLst/>
          </a:prstGeom>
        </p:spPr>
      </p:pic>
      <p:pic>
        <p:nvPicPr>
          <p:cNvPr id="39" name="Image 15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580267" y="5651277"/>
            <a:ext cx="153591" cy="153566"/>
          </a:xfrm>
          <a:prstGeom prst="rect">
            <a:avLst/>
          </a:prstGeom>
        </p:spPr>
      </p:pic>
      <p:pic>
        <p:nvPicPr>
          <p:cNvPr id="40" name="Image 16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580267" y="7415510"/>
            <a:ext cx="153591" cy="153566"/>
          </a:xfrm>
          <a:prstGeom prst="rect">
            <a:avLst/>
          </a:prstGeom>
        </p:spPr>
      </p:pic>
      <p:pic>
        <p:nvPicPr>
          <p:cNvPr id="41" name="Image 17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718783" y="7732812"/>
            <a:ext cx="153591" cy="153566"/>
          </a:xfrm>
          <a:prstGeom prst="rect">
            <a:avLst/>
          </a:prstGeom>
        </p:spPr>
      </p:pic>
      <p:pic>
        <p:nvPicPr>
          <p:cNvPr id="42" name="Image 18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718783" y="6311826"/>
            <a:ext cx="153591" cy="153566"/>
          </a:xfrm>
          <a:prstGeom prst="rect">
            <a:avLst/>
          </a:prstGeom>
        </p:spPr>
      </p:pic>
      <p:pic>
        <p:nvPicPr>
          <p:cNvPr id="43" name="Image 19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7861923" y="6733232"/>
            <a:ext cx="153591" cy="153566"/>
          </a:xfrm>
          <a:prstGeom prst="rect">
            <a:avLst/>
          </a:prstGeom>
        </p:spPr>
      </p:pic>
      <p:pic>
        <p:nvPicPr>
          <p:cNvPr id="44" name="Image 20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861923" y="6420644"/>
            <a:ext cx="153591" cy="153566"/>
          </a:xfrm>
          <a:prstGeom prst="rect">
            <a:avLst/>
          </a:prstGeom>
        </p:spPr>
      </p:pic>
      <p:pic>
        <p:nvPicPr>
          <p:cNvPr id="45" name="Image 21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995813" y="7667575"/>
            <a:ext cx="153591" cy="153566"/>
          </a:xfrm>
          <a:prstGeom prst="rect">
            <a:avLst/>
          </a:prstGeom>
        </p:spPr>
      </p:pic>
      <p:pic>
        <p:nvPicPr>
          <p:cNvPr id="46" name="Image 22" descr="preencoded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8995813" y="7076877"/>
            <a:ext cx="153591" cy="153566"/>
          </a:xfrm>
          <a:prstGeom prst="rect">
            <a:avLst/>
          </a:prstGeom>
        </p:spPr>
      </p:pic>
      <p:pic>
        <p:nvPicPr>
          <p:cNvPr id="47" name="Image 23" descr="preencoded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0138955" y="6972449"/>
            <a:ext cx="153591" cy="153566"/>
          </a:xfrm>
          <a:prstGeom prst="rect">
            <a:avLst/>
          </a:prstGeom>
        </p:spPr>
      </p:pic>
      <p:pic>
        <p:nvPicPr>
          <p:cNvPr id="48" name="Image 24" descr="preencoded.pn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0138955" y="6572771"/>
            <a:ext cx="153591" cy="153566"/>
          </a:xfrm>
          <a:prstGeom prst="rect">
            <a:avLst/>
          </a:prstGeom>
        </p:spPr>
      </p:pic>
      <p:sp>
        <p:nvSpPr>
          <p:cNvPr id="49" name="Shape 22"/>
          <p:cNvSpPr/>
          <p:nvPr/>
        </p:nvSpPr>
        <p:spPr>
          <a:xfrm>
            <a:off x="14403600" y="4191000"/>
            <a:ext cx="5601400" cy="7620000"/>
          </a:xfrm>
          <a:prstGeom prst="rect">
            <a:avLst/>
          </a:prstGeom>
          <a:noFill/>
          <a:ln/>
        </p:spPr>
      </p:sp>
      <p:sp>
        <p:nvSpPr>
          <p:cNvPr id="50" name="Shape 23"/>
          <p:cNvSpPr/>
          <p:nvPr/>
        </p:nvSpPr>
        <p:spPr>
          <a:xfrm>
            <a:off x="14403600" y="4191000"/>
            <a:ext cx="5601400" cy="7620000"/>
          </a:xfrm>
          <a:prstGeom prst="rect">
            <a:avLst/>
          </a:prstGeom>
          <a:noFill/>
          <a:ln/>
        </p:spPr>
      </p:sp>
      <p:pic>
        <p:nvPicPr>
          <p:cNvPr id="51" name="Image 25" descr="preencoded.png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4403600" y="4191000"/>
            <a:ext cx="5575997" cy="5575300"/>
          </a:xfrm>
          <a:prstGeom prst="rect">
            <a:avLst/>
          </a:prstGeom>
        </p:spPr>
      </p:pic>
      <p:pic>
        <p:nvPicPr>
          <p:cNvPr id="52" name="Image 26" descr="preencoded.png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4403600" y="4191000"/>
            <a:ext cx="5575997" cy="5575300"/>
          </a:xfrm>
          <a:prstGeom prst="rect">
            <a:avLst/>
          </a:prstGeom>
        </p:spPr>
      </p:pic>
      <p:sp>
        <p:nvSpPr>
          <p:cNvPr id="53" name="Shape 24"/>
          <p:cNvSpPr/>
          <p:nvPr/>
        </p:nvSpPr>
        <p:spPr>
          <a:xfrm>
            <a:off x="16524765" y="6365379"/>
            <a:ext cx="1346368" cy="1226566"/>
          </a:xfrm>
          <a:prstGeom prst="rect">
            <a:avLst/>
          </a:prstGeom>
          <a:noFill/>
          <a:ln/>
        </p:spPr>
      </p:sp>
      <p:sp>
        <p:nvSpPr>
          <p:cNvPr id="54" name="Text 25"/>
          <p:cNvSpPr/>
          <p:nvPr/>
        </p:nvSpPr>
        <p:spPr>
          <a:xfrm>
            <a:off x="16524765" y="6362700"/>
            <a:ext cx="1549594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4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34.574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55" name="Text 26"/>
          <p:cNvSpPr/>
          <p:nvPr/>
        </p:nvSpPr>
        <p:spPr>
          <a:xfrm>
            <a:off x="16721640" y="7099300"/>
            <a:ext cx="1088103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جمع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56" name="Shape 27"/>
          <p:cNvSpPr/>
          <p:nvPr/>
        </p:nvSpPr>
        <p:spPr>
          <a:xfrm>
            <a:off x="13260457" y="10515600"/>
            <a:ext cx="7874984" cy="1828800"/>
          </a:xfrm>
          <a:prstGeom prst="rect">
            <a:avLst/>
          </a:prstGeom>
          <a:noFill/>
          <a:ln/>
        </p:spPr>
      </p:sp>
      <p:sp>
        <p:nvSpPr>
          <p:cNvPr id="57" name="Shape 28"/>
          <p:cNvSpPr/>
          <p:nvPr/>
        </p:nvSpPr>
        <p:spPr>
          <a:xfrm>
            <a:off x="13260457" y="10515600"/>
            <a:ext cx="7874984" cy="1828800"/>
          </a:xfrm>
          <a:prstGeom prst="rect">
            <a:avLst/>
          </a:prstGeom>
          <a:noFill/>
          <a:ln/>
        </p:spPr>
      </p:sp>
      <p:sp>
        <p:nvSpPr>
          <p:cNvPr id="58" name="Text 29"/>
          <p:cNvSpPr/>
          <p:nvPr/>
        </p:nvSpPr>
        <p:spPr>
          <a:xfrm>
            <a:off x="13158845" y="10515600"/>
            <a:ext cx="8078210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fa-IR" sz="4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گنج پیدا شد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59" name="Text 30"/>
          <p:cNvSpPr/>
          <p:nvPr/>
        </p:nvSpPr>
        <p:spPr>
          <a:xfrm>
            <a:off x="13192716" y="11353800"/>
            <a:ext cx="8010468" cy="1126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رکوردی از مقدار گنج پیدا شده در ماه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60" name="Shape 31"/>
          <p:cNvSpPr/>
          <p:nvPr/>
        </p:nvSpPr>
        <p:spPr>
          <a:xfrm>
            <a:off x="3251606" y="10515600"/>
            <a:ext cx="7874984" cy="1828800"/>
          </a:xfrm>
          <a:prstGeom prst="rect">
            <a:avLst/>
          </a:prstGeom>
          <a:noFill/>
          <a:ln/>
        </p:spPr>
      </p:sp>
      <p:sp>
        <p:nvSpPr>
          <p:cNvPr id="61" name="Shape 32"/>
          <p:cNvSpPr/>
          <p:nvPr/>
        </p:nvSpPr>
        <p:spPr>
          <a:xfrm>
            <a:off x="3251606" y="10515600"/>
            <a:ext cx="7874984" cy="1828800"/>
          </a:xfrm>
          <a:prstGeom prst="rect">
            <a:avLst/>
          </a:prstGeom>
          <a:noFill/>
          <a:ln/>
        </p:spPr>
      </p:sp>
      <p:sp>
        <p:nvSpPr>
          <p:cNvPr id="62" name="Text 33"/>
          <p:cNvSpPr/>
          <p:nvPr/>
        </p:nvSpPr>
        <p:spPr>
          <a:xfrm>
            <a:off x="3149994" y="10515600"/>
            <a:ext cx="8078210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fa-IR" sz="4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پیشرفت املا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63" name="Text 34"/>
          <p:cNvSpPr/>
          <p:nvPr/>
        </p:nvSpPr>
        <p:spPr>
          <a:xfrm>
            <a:off x="3183865" y="11353800"/>
            <a:ext cx="8010468" cy="1126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رکوردی از تعداد طلسم هایی که در سال انجام می شود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64" name="Image 27" descr="preencoded.png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3239139" y="4233292"/>
            <a:ext cx="50806" cy="6516787"/>
          </a:xfrm>
          <a:prstGeom prst="rect">
            <a:avLst/>
          </a:prstGeom>
        </p:spPr>
      </p:pic>
      <p:pic>
        <p:nvPicPr>
          <p:cNvPr id="65" name="Image 28" descr="preencoded.png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3154994" y="4241800"/>
            <a:ext cx="218733" cy="33759"/>
          </a:xfrm>
          <a:prstGeom prst="rect">
            <a:avLst/>
          </a:prstGeom>
        </p:spPr>
      </p:pic>
      <p:pic>
        <p:nvPicPr>
          <p:cNvPr id="66" name="Image 29" descr="preencoded.png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23157506" y="10514236"/>
            <a:ext cx="214063" cy="305619"/>
          </a:xfrm>
          <a:prstGeom prst="rect">
            <a:avLst/>
          </a:prstGeom>
        </p:spPr>
      </p:pic>
      <p:pic>
        <p:nvPicPr>
          <p:cNvPr id="67" name="Image 30" descr="preencoded.png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38622" y="351272"/>
            <a:ext cx="5860993" cy="6042533"/>
          </a:xfrm>
          <a:prstGeom prst="rect">
            <a:avLst/>
          </a:prstGeom>
        </p:spPr>
      </p:pic>
      <p:pic>
        <p:nvPicPr>
          <p:cNvPr id="68" name="Image 31" descr="preencoded.png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266733" y="6378600"/>
            <a:ext cx="195076" cy="29964"/>
          </a:xfrm>
          <a:prstGeom prst="rect">
            <a:avLst/>
          </a:prstGeom>
        </p:spPr>
      </p:pic>
      <p:pic>
        <p:nvPicPr>
          <p:cNvPr id="69" name="Image 32" descr="preencoded.png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6184873" y="279400"/>
            <a:ext cx="29974" cy="1950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6868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147" y="656977"/>
            <a:ext cx="4746724" cy="7519343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93710" y="533400"/>
            <a:ext cx="45513" cy="297408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4797" y="7864872"/>
            <a:ext cx="291496" cy="415528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9487" y="13237046"/>
            <a:ext cx="21821154" cy="508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888093" y="13119100"/>
            <a:ext cx="44297" cy="28828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66933" y="13119100"/>
            <a:ext cx="44297" cy="28828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10294" y="675481"/>
            <a:ext cx="5053709" cy="5053087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846660" y="5601568"/>
            <a:ext cx="36067" cy="202332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734842" y="657423"/>
            <a:ext cx="202348" cy="36066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9708026" y="589880"/>
            <a:ext cx="3896327" cy="278254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3495320" y="508000"/>
            <a:ext cx="167828" cy="215379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9648953" y="3126829"/>
            <a:ext cx="328347" cy="280442"/>
          </a:xfrm>
          <a:prstGeom prst="rect">
            <a:avLst/>
          </a:prstGeom>
        </p:spPr>
      </p:pic>
      <p:sp>
        <p:nvSpPr>
          <p:cNvPr id="15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sp>
        <p:nvSpPr>
          <p:cNvPr id="17" name="Shape 1"/>
          <p:cNvSpPr/>
          <p:nvPr/>
        </p:nvSpPr>
        <p:spPr>
          <a:xfrm>
            <a:off x="1841730" y="7226300"/>
            <a:ext cx="6808051" cy="1930400"/>
          </a:xfrm>
          <a:prstGeom prst="rect">
            <a:avLst/>
          </a:prstGeom>
          <a:noFill/>
          <a:ln/>
        </p:spPr>
      </p:sp>
      <p:sp>
        <p:nvSpPr>
          <p:cNvPr id="18" name="Shape 2"/>
          <p:cNvSpPr/>
          <p:nvPr/>
        </p:nvSpPr>
        <p:spPr>
          <a:xfrm>
            <a:off x="1841730" y="7226300"/>
            <a:ext cx="6808051" cy="1930400"/>
          </a:xfrm>
          <a:prstGeom prst="rect">
            <a:avLst/>
          </a:prstGeom>
          <a:noFill/>
          <a:ln/>
        </p:spPr>
      </p:sp>
      <p:sp>
        <p:nvSpPr>
          <p:cNvPr id="19" name="Text 3"/>
          <p:cNvSpPr/>
          <p:nvPr/>
        </p:nvSpPr>
        <p:spPr>
          <a:xfrm>
            <a:off x="1841730" y="7226300"/>
            <a:ext cx="7011276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یک برنامه وب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20" name="Text 4"/>
          <p:cNvSpPr/>
          <p:nvPr/>
        </p:nvSpPr>
        <p:spPr>
          <a:xfrm>
            <a:off x="1841730" y="8166100"/>
            <a:ext cx="6943535" cy="1126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یک برنامه وب طراحی شده برای کشف دنیای فانتزی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21" name="Image 14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725991" y="3251200"/>
            <a:ext cx="13768521" cy="8166100"/>
          </a:xfrm>
          <a:prstGeom prst="rect">
            <a:avLst/>
          </a:prstGeom>
        </p:spPr>
      </p:pic>
      <p:pic>
        <p:nvPicPr>
          <p:cNvPr id="22" name="Image 15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656632" y="3594100"/>
            <a:ext cx="9894537" cy="6489700"/>
          </a:xfrm>
          <a:prstGeom prst="rect">
            <a:avLst/>
          </a:prstGeom>
        </p:spPr>
      </p:pic>
      <p:sp>
        <p:nvSpPr>
          <p:cNvPr id="23" name="Text 5"/>
          <p:cNvSpPr/>
          <p:nvPr/>
        </p:nvSpPr>
        <p:spPr>
          <a:xfrm>
            <a:off x="-709945" y="4389577"/>
            <a:ext cx="10690503" cy="1557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8000" dirty="0">
                <a:solidFill>
                  <a:srgbClr val="F9BA2B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پورتال به ماجراجویی</a:t>
            </a:r>
            <a:endParaRPr lang="en-US" sz="80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6868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12953" y="4265550"/>
            <a:ext cx="5883641" cy="9370194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573145" y="937282"/>
            <a:ext cx="3607632" cy="7502847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86038" y="6509792"/>
            <a:ext cx="10209530" cy="234578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3425" y="4279900"/>
            <a:ext cx="6755232" cy="234578"/>
          </a:xfrm>
          <a:prstGeom prst="rect">
            <a:avLst/>
          </a:prstGeom>
        </p:spPr>
      </p:pic>
      <p:sp>
        <p:nvSpPr>
          <p:cNvPr id="7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sp>
        <p:nvSpPr>
          <p:cNvPr id="9" name="Shape 1"/>
          <p:cNvSpPr/>
          <p:nvPr/>
        </p:nvSpPr>
        <p:spPr>
          <a:xfrm>
            <a:off x="10199375" y="4152900"/>
            <a:ext cx="8738692" cy="1930400"/>
          </a:xfrm>
          <a:prstGeom prst="rect">
            <a:avLst/>
          </a:prstGeom>
          <a:noFill/>
          <a:ln/>
        </p:spPr>
      </p:sp>
      <p:sp>
        <p:nvSpPr>
          <p:cNvPr id="10" name="Shape 2"/>
          <p:cNvSpPr/>
          <p:nvPr/>
        </p:nvSpPr>
        <p:spPr>
          <a:xfrm>
            <a:off x="10199375" y="4152900"/>
            <a:ext cx="8738692" cy="1930400"/>
          </a:xfrm>
          <a:prstGeom prst="rect">
            <a:avLst/>
          </a:prstGeom>
          <a:noFill/>
          <a:ln/>
        </p:spPr>
      </p:sp>
      <p:sp>
        <p:nvSpPr>
          <p:cNvPr id="11" name="Text 3"/>
          <p:cNvSpPr/>
          <p:nvPr/>
        </p:nvSpPr>
        <p:spPr>
          <a:xfrm>
            <a:off x="8658795" y="3953438"/>
            <a:ext cx="8941918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یک اپلیکیشن موبایل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12" name="Text 4"/>
          <p:cNvSpPr/>
          <p:nvPr/>
        </p:nvSpPr>
        <p:spPr>
          <a:xfrm>
            <a:off x="8597134" y="5118770"/>
            <a:ext cx="8874176" cy="1126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اپلیکیشنی که برای کاوش و تجربه قلمرو مسحورکننده فانتزی طراحی شده است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3" name="Text 5"/>
          <p:cNvSpPr/>
          <p:nvPr/>
        </p:nvSpPr>
        <p:spPr>
          <a:xfrm>
            <a:off x="10199375" y="7658100"/>
            <a:ext cx="9090103" cy="3424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685800" lvl="1" indent="-342900" algn="r" rtl="1">
              <a:lnSpc>
                <a:spcPct val="150000"/>
              </a:lnSpc>
              <a:spcAft>
                <a:spcPts val="4000"/>
              </a:spcAft>
              <a:buSzPct val="100000"/>
              <a:buChar char="•"/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دنیای جادویی را کاوش کنیدفانتزی را دست اول تجربه کنیددر قلمرو جادو غوطه ور شویدشگفتی های ناگفته را کشف کنیدرویاهای فانتزی خود را زندگی کنید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4" name="Text 6"/>
          <p:cNvSpPr/>
          <p:nvPr/>
        </p:nvSpPr>
        <p:spPr>
          <a:xfrm>
            <a:off x="7318610" y="1557285"/>
            <a:ext cx="12900579" cy="1557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8000" dirty="0">
                <a:solidFill>
                  <a:srgbClr val="F9BA2B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آینده فانتزی</a:t>
            </a:r>
            <a:endParaRPr lang="en-US" sz="8000" dirty="0">
              <a:cs typeface="B Nazanin" panose="00000400000000000000" pitchFamily="2" charset="-78"/>
            </a:endParaRPr>
          </a:p>
        </p:txBody>
      </p:sp>
      <p:pic>
        <p:nvPicPr>
          <p:cNvPr id="15" name="Image 6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72171" y="1028700"/>
            <a:ext cx="5474384" cy="11849100"/>
          </a:xfrm>
          <a:prstGeom prst="rect">
            <a:avLst/>
          </a:prstGeom>
        </p:spPr>
      </p:pic>
      <p:pic>
        <p:nvPicPr>
          <p:cNvPr id="16" name="Image 7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162695" y="1765300"/>
            <a:ext cx="5106038" cy="10795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6868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pic>
        <p:nvPicPr>
          <p:cNvPr id="6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40492" y="1117600"/>
            <a:ext cx="7138292" cy="1727200"/>
          </a:xfrm>
          <a:prstGeom prst="rect">
            <a:avLst/>
          </a:prstGeom>
        </p:spPr>
      </p:pic>
      <p:sp>
        <p:nvSpPr>
          <p:cNvPr id="7" name="Shape 1"/>
          <p:cNvSpPr/>
          <p:nvPr/>
        </p:nvSpPr>
        <p:spPr>
          <a:xfrm>
            <a:off x="16778797" y="1244600"/>
            <a:ext cx="5461683" cy="1473200"/>
          </a:xfrm>
          <a:prstGeom prst="rect">
            <a:avLst/>
          </a:prstGeom>
          <a:noFill/>
          <a:ln/>
        </p:spPr>
      </p:sp>
      <p:sp>
        <p:nvSpPr>
          <p:cNvPr id="8" name="Text 2"/>
          <p:cNvSpPr/>
          <p:nvPr/>
        </p:nvSpPr>
        <p:spPr>
          <a:xfrm>
            <a:off x="15470533" y="1371601"/>
            <a:ext cx="6642931" cy="14732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/>
            <a:r>
              <a:rPr lang="fa-IR" sz="72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یک عکس جادویی</a:t>
            </a:r>
            <a:endParaRPr lang="en-US" sz="72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6868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063" y="4114800"/>
            <a:ext cx="15114889" cy="8204200"/>
          </a:xfrm>
          <a:prstGeom prst="rect">
            <a:avLst/>
          </a:prstGeom>
        </p:spPr>
      </p:pic>
      <p:pic>
        <p:nvPicPr>
          <p:cNvPr id="6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9664" y="1333500"/>
            <a:ext cx="10567721" cy="1473200"/>
          </a:xfrm>
          <a:prstGeom prst="rect">
            <a:avLst/>
          </a:prstGeom>
        </p:spPr>
      </p:pic>
      <p:sp>
        <p:nvSpPr>
          <p:cNvPr id="7" name="Text 1"/>
          <p:cNvSpPr/>
          <p:nvPr/>
        </p:nvSpPr>
        <p:spPr>
          <a:xfrm>
            <a:off x="7578614" y="1460500"/>
            <a:ext cx="9229820" cy="1557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fa-IR" sz="80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قلمرو فانتزی در یک نگاه</a:t>
            </a:r>
            <a:endParaRPr lang="en-US" sz="8000" dirty="0">
              <a:cs typeface="B Nazanin" panose="00000400000000000000" pitchFamily="2" charset="-78"/>
            </a:endParaRPr>
          </a:p>
        </p:txBody>
      </p:sp>
      <p:sp>
        <p:nvSpPr>
          <p:cNvPr id="8" name="Shape 2"/>
          <p:cNvSpPr/>
          <p:nvPr/>
        </p:nvSpPr>
        <p:spPr>
          <a:xfrm>
            <a:off x="16435854" y="4114800"/>
            <a:ext cx="6935067" cy="1828800"/>
          </a:xfrm>
          <a:prstGeom prst="rect">
            <a:avLst/>
          </a:prstGeom>
          <a:noFill/>
          <a:ln/>
        </p:spPr>
      </p:sp>
      <p:sp>
        <p:nvSpPr>
          <p:cNvPr id="9" name="Shape 3"/>
          <p:cNvSpPr/>
          <p:nvPr/>
        </p:nvSpPr>
        <p:spPr>
          <a:xfrm>
            <a:off x="16435854" y="4114800"/>
            <a:ext cx="6935067" cy="1828800"/>
          </a:xfrm>
          <a:prstGeom prst="rect">
            <a:avLst/>
          </a:prstGeom>
          <a:noFill/>
          <a:ln/>
        </p:spPr>
      </p:sp>
      <p:sp>
        <p:nvSpPr>
          <p:cNvPr id="10" name="Text 4"/>
          <p:cNvSpPr/>
          <p:nvPr/>
        </p:nvSpPr>
        <p:spPr>
          <a:xfrm>
            <a:off x="15669206" y="4089400"/>
            <a:ext cx="7138292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جنگل طلسم شده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11" name="Text 5"/>
          <p:cNvSpPr/>
          <p:nvPr/>
        </p:nvSpPr>
        <p:spPr>
          <a:xfrm>
            <a:off x="16131015" y="4923367"/>
            <a:ext cx="7070550" cy="1126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جنگلی جادویی پر از حیوانات سخنگو و موجودات مسحور.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2" name="Shape 6"/>
          <p:cNvSpPr/>
          <p:nvPr/>
        </p:nvSpPr>
        <p:spPr>
          <a:xfrm>
            <a:off x="16435854" y="7169150"/>
            <a:ext cx="6935067" cy="2324100"/>
          </a:xfrm>
          <a:prstGeom prst="rect">
            <a:avLst/>
          </a:prstGeom>
          <a:noFill/>
          <a:ln/>
        </p:spPr>
      </p:sp>
      <p:sp>
        <p:nvSpPr>
          <p:cNvPr id="13" name="Shape 7"/>
          <p:cNvSpPr/>
          <p:nvPr/>
        </p:nvSpPr>
        <p:spPr>
          <a:xfrm>
            <a:off x="16435854" y="7169150"/>
            <a:ext cx="6935067" cy="2324100"/>
          </a:xfrm>
          <a:prstGeom prst="rect">
            <a:avLst/>
          </a:prstGeom>
          <a:noFill/>
          <a:ln/>
        </p:spPr>
      </p:sp>
      <p:sp>
        <p:nvSpPr>
          <p:cNvPr id="14" name="Text 8"/>
          <p:cNvSpPr/>
          <p:nvPr/>
        </p:nvSpPr>
        <p:spPr>
          <a:xfrm>
            <a:off x="15704585" y="7196667"/>
            <a:ext cx="7138292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غارهای کریستال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15" name="Text 9"/>
          <p:cNvSpPr/>
          <p:nvPr/>
        </p:nvSpPr>
        <p:spPr>
          <a:xfrm>
            <a:off x="15894577" y="8007350"/>
            <a:ext cx="7070550" cy="16213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شبکه ای از غارهای زیرزمینی پر از جواهرات و کریستال های گرانبها.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6" name="Shape 10"/>
          <p:cNvSpPr/>
          <p:nvPr/>
        </p:nvSpPr>
        <p:spPr>
          <a:xfrm>
            <a:off x="16435854" y="10439400"/>
            <a:ext cx="6935067" cy="1828800"/>
          </a:xfrm>
          <a:prstGeom prst="rect">
            <a:avLst/>
          </a:prstGeom>
          <a:noFill/>
          <a:ln/>
        </p:spPr>
      </p:sp>
      <p:sp>
        <p:nvSpPr>
          <p:cNvPr id="17" name="Shape 11"/>
          <p:cNvSpPr/>
          <p:nvPr/>
        </p:nvSpPr>
        <p:spPr>
          <a:xfrm>
            <a:off x="16435854" y="10439400"/>
            <a:ext cx="6935067" cy="1828800"/>
          </a:xfrm>
          <a:prstGeom prst="rect">
            <a:avLst/>
          </a:prstGeom>
          <a:noFill/>
          <a:ln/>
        </p:spPr>
      </p:sp>
      <p:sp>
        <p:nvSpPr>
          <p:cNvPr id="18" name="Text 12"/>
          <p:cNvSpPr/>
          <p:nvPr/>
        </p:nvSpPr>
        <p:spPr>
          <a:xfrm>
            <a:off x="15216502" y="10485593"/>
            <a:ext cx="7138292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لانه اژدها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19" name="Text 13"/>
          <p:cNvSpPr/>
          <p:nvPr/>
        </p:nvSpPr>
        <p:spPr>
          <a:xfrm>
            <a:off x="15601965" y="11302999"/>
            <a:ext cx="7070550" cy="1126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مکانی خطرناک و مرموز که در آن اژدهاها ساکن هستند.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20" name="Shape 14"/>
          <p:cNvSpPr/>
          <p:nvPr/>
        </p:nvSpPr>
        <p:spPr>
          <a:xfrm>
            <a:off x="9526191" y="5499100"/>
            <a:ext cx="1613102" cy="1409700"/>
          </a:xfrm>
          <a:prstGeom prst="rect">
            <a:avLst/>
          </a:prstGeom>
          <a:noFill/>
          <a:ln/>
        </p:spPr>
      </p:sp>
      <p:sp>
        <p:nvSpPr>
          <p:cNvPr id="21" name="Shape 15"/>
          <p:cNvSpPr/>
          <p:nvPr/>
        </p:nvSpPr>
        <p:spPr>
          <a:xfrm>
            <a:off x="9526191" y="5499100"/>
            <a:ext cx="1613102" cy="1155700"/>
          </a:xfrm>
          <a:prstGeom prst="roundRect">
            <a:avLst>
              <a:gd name="adj" fmla="val 8703"/>
            </a:avLst>
          </a:prstGeom>
          <a:solidFill>
            <a:srgbClr val="D2F7D4">
              <a:alpha val="100000"/>
            </a:srgbClr>
          </a:solidFill>
          <a:ln/>
        </p:spPr>
      </p:sp>
      <p:sp>
        <p:nvSpPr>
          <p:cNvPr id="22" name="Text 16"/>
          <p:cNvSpPr/>
          <p:nvPr/>
        </p:nvSpPr>
        <p:spPr>
          <a:xfrm>
            <a:off x="9907238" y="5803900"/>
            <a:ext cx="851006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2.2M</a:t>
            </a:r>
            <a:endParaRPr lang="en-US" sz="3600" dirty="0">
              <a:cs typeface="B Nazanin" panose="00000400000000000000" pitchFamily="2" charset="-78"/>
            </a:endParaRPr>
          </a:p>
        </p:txBody>
      </p:sp>
      <p:pic>
        <p:nvPicPr>
          <p:cNvPr id="23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34744" y="6565900"/>
            <a:ext cx="395994" cy="342900"/>
          </a:xfrm>
          <a:prstGeom prst="rect">
            <a:avLst/>
          </a:prstGeom>
        </p:spPr>
      </p:pic>
      <p:sp>
        <p:nvSpPr>
          <p:cNvPr id="24" name="Shape 17"/>
          <p:cNvSpPr/>
          <p:nvPr/>
        </p:nvSpPr>
        <p:spPr>
          <a:xfrm>
            <a:off x="2705438" y="6515100"/>
            <a:ext cx="1613102" cy="1409700"/>
          </a:xfrm>
          <a:prstGeom prst="rect">
            <a:avLst/>
          </a:prstGeom>
          <a:noFill/>
          <a:ln/>
        </p:spPr>
      </p:sp>
      <p:sp>
        <p:nvSpPr>
          <p:cNvPr id="25" name="Shape 18"/>
          <p:cNvSpPr/>
          <p:nvPr/>
        </p:nvSpPr>
        <p:spPr>
          <a:xfrm>
            <a:off x="2705438" y="6515100"/>
            <a:ext cx="1613102" cy="1155700"/>
          </a:xfrm>
          <a:prstGeom prst="roundRect">
            <a:avLst>
              <a:gd name="adj" fmla="val 8703"/>
            </a:avLst>
          </a:prstGeom>
          <a:solidFill>
            <a:srgbClr val="D2F7D4">
              <a:alpha val="100000"/>
            </a:srgbClr>
          </a:solidFill>
          <a:ln/>
        </p:spPr>
      </p:sp>
      <p:sp>
        <p:nvSpPr>
          <p:cNvPr id="26" name="Text 19"/>
          <p:cNvSpPr/>
          <p:nvPr/>
        </p:nvSpPr>
        <p:spPr>
          <a:xfrm>
            <a:off x="3086486" y="6819900"/>
            <a:ext cx="851006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4.7M</a:t>
            </a:r>
            <a:endParaRPr lang="en-US" sz="3600" dirty="0">
              <a:cs typeface="B Nazanin" panose="00000400000000000000" pitchFamily="2" charset="-78"/>
            </a:endParaRPr>
          </a:p>
        </p:txBody>
      </p:sp>
      <p:pic>
        <p:nvPicPr>
          <p:cNvPr id="27" name="Image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13992" y="7581900"/>
            <a:ext cx="395994" cy="342900"/>
          </a:xfrm>
          <a:prstGeom prst="rect">
            <a:avLst/>
          </a:prstGeom>
        </p:spPr>
      </p:pic>
      <p:sp>
        <p:nvSpPr>
          <p:cNvPr id="28" name="Shape 20"/>
          <p:cNvSpPr/>
          <p:nvPr/>
        </p:nvSpPr>
        <p:spPr>
          <a:xfrm>
            <a:off x="11748968" y="6286500"/>
            <a:ext cx="1613102" cy="1409700"/>
          </a:xfrm>
          <a:prstGeom prst="rect">
            <a:avLst/>
          </a:prstGeom>
          <a:noFill/>
          <a:ln/>
        </p:spPr>
      </p:sp>
      <p:sp>
        <p:nvSpPr>
          <p:cNvPr id="29" name="Shape 21"/>
          <p:cNvSpPr/>
          <p:nvPr/>
        </p:nvSpPr>
        <p:spPr>
          <a:xfrm>
            <a:off x="11748968" y="6286500"/>
            <a:ext cx="1613102" cy="1155700"/>
          </a:xfrm>
          <a:prstGeom prst="roundRect">
            <a:avLst>
              <a:gd name="adj" fmla="val 8703"/>
            </a:avLst>
          </a:prstGeom>
          <a:solidFill>
            <a:srgbClr val="D2F7D4">
              <a:alpha val="100000"/>
            </a:srgbClr>
          </a:solidFill>
          <a:ln/>
        </p:spPr>
      </p:sp>
      <p:sp>
        <p:nvSpPr>
          <p:cNvPr id="30" name="Text 22"/>
          <p:cNvSpPr/>
          <p:nvPr/>
        </p:nvSpPr>
        <p:spPr>
          <a:xfrm>
            <a:off x="12130016" y="6591300"/>
            <a:ext cx="851006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en-US" sz="36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3.8M</a:t>
            </a:r>
            <a:endParaRPr lang="en-US" sz="3600" dirty="0">
              <a:cs typeface="B Nazanin" panose="00000400000000000000" pitchFamily="2" charset="-78"/>
            </a:endParaRPr>
          </a:p>
        </p:txBody>
      </p:sp>
      <p:pic>
        <p:nvPicPr>
          <p:cNvPr id="31" name="Image 6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57522" y="7353300"/>
            <a:ext cx="395994" cy="342900"/>
          </a:xfrm>
          <a:prstGeom prst="rect">
            <a:avLst/>
          </a:prstGeom>
        </p:spPr>
      </p:pic>
      <p:pic>
        <p:nvPicPr>
          <p:cNvPr id="32" name="Image 7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493171" y="3941192"/>
            <a:ext cx="50806" cy="6516787"/>
          </a:xfrm>
          <a:prstGeom prst="rect">
            <a:avLst/>
          </a:prstGeom>
        </p:spPr>
      </p:pic>
      <p:pic>
        <p:nvPicPr>
          <p:cNvPr id="33" name="Image 8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409026" y="3949700"/>
            <a:ext cx="218733" cy="33759"/>
          </a:xfrm>
          <a:prstGeom prst="rect">
            <a:avLst/>
          </a:prstGeom>
        </p:spPr>
      </p:pic>
      <p:pic>
        <p:nvPicPr>
          <p:cNvPr id="34" name="Image 9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411538" y="10222136"/>
            <a:ext cx="214063" cy="305619"/>
          </a:xfrm>
          <a:prstGeom prst="rect">
            <a:avLst/>
          </a:prstGeom>
        </p:spPr>
      </p:pic>
      <p:pic>
        <p:nvPicPr>
          <p:cNvPr id="35" name="Image 10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8622" y="351284"/>
            <a:ext cx="5860993" cy="6042546"/>
          </a:xfrm>
          <a:prstGeom prst="rect">
            <a:avLst/>
          </a:prstGeom>
        </p:spPr>
      </p:pic>
      <p:pic>
        <p:nvPicPr>
          <p:cNvPr id="36" name="Image 11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6733" y="6378600"/>
            <a:ext cx="195076" cy="29964"/>
          </a:xfrm>
          <a:prstGeom prst="rect">
            <a:avLst/>
          </a:prstGeom>
        </p:spPr>
      </p:pic>
      <p:pic>
        <p:nvPicPr>
          <p:cNvPr id="37" name="Image 12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184873" y="279400"/>
            <a:ext cx="29974" cy="1950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6868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4736" y="13236476"/>
            <a:ext cx="86694" cy="508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8986" y="13236476"/>
            <a:ext cx="6745114" cy="508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571" y="13175059"/>
            <a:ext cx="112097" cy="112241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571" y="3436888"/>
            <a:ext cx="50806" cy="9565878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1571" y="3238500"/>
            <a:ext cx="112097" cy="112241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7055" y="3238500"/>
            <a:ext cx="22479966" cy="508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423941" y="3238500"/>
            <a:ext cx="112097" cy="112241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485235" y="3523035"/>
            <a:ext cx="50806" cy="9565878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423945" y="13175059"/>
            <a:ext cx="112097" cy="112241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179537" y="13236476"/>
            <a:ext cx="7073767" cy="5080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6007756" y="13236476"/>
            <a:ext cx="86694" cy="50800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748492" y="13112576"/>
            <a:ext cx="45870" cy="298648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5984824" y="13112576"/>
            <a:ext cx="45870" cy="298648"/>
          </a:xfrm>
          <a:prstGeom prst="rect">
            <a:avLst/>
          </a:prstGeom>
        </p:spPr>
      </p:pic>
      <p:sp>
        <p:nvSpPr>
          <p:cNvPr id="16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sp>
        <p:nvSpPr>
          <p:cNvPr id="18" name="Text 1"/>
          <p:cNvSpPr/>
          <p:nvPr/>
        </p:nvSpPr>
        <p:spPr>
          <a:xfrm>
            <a:off x="6054423" y="673100"/>
            <a:ext cx="12278201" cy="1557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fa-IR" sz="8000" dirty="0">
                <a:solidFill>
                  <a:srgbClr val="F9BA2B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جدول زمانی</a:t>
            </a:r>
            <a:endParaRPr lang="en-US" sz="8000" dirty="0">
              <a:cs typeface="B Nazanin" panose="00000400000000000000" pitchFamily="2" charset="-78"/>
            </a:endParaRPr>
          </a:p>
        </p:txBody>
      </p:sp>
      <p:sp>
        <p:nvSpPr>
          <p:cNvPr id="19" name="Shape 2"/>
          <p:cNvSpPr/>
          <p:nvPr/>
        </p:nvSpPr>
        <p:spPr>
          <a:xfrm>
            <a:off x="2006851" y="2590800"/>
            <a:ext cx="20373346" cy="10109200"/>
          </a:xfrm>
          <a:prstGeom prst="rect">
            <a:avLst/>
          </a:prstGeom>
          <a:noFill/>
          <a:ln/>
        </p:spPr>
      </p:sp>
      <p:sp>
        <p:nvSpPr>
          <p:cNvPr id="20" name="Shape 3"/>
          <p:cNvSpPr/>
          <p:nvPr/>
        </p:nvSpPr>
        <p:spPr>
          <a:xfrm>
            <a:off x="2006851" y="2590800"/>
            <a:ext cx="20373346" cy="1993900"/>
          </a:xfrm>
          <a:prstGeom prst="rect">
            <a:avLst/>
          </a:prstGeom>
          <a:noFill/>
          <a:ln/>
        </p:spPr>
      </p:sp>
      <p:sp>
        <p:nvSpPr>
          <p:cNvPr id="21" name="Shape 4"/>
          <p:cNvSpPr/>
          <p:nvPr/>
        </p:nvSpPr>
        <p:spPr>
          <a:xfrm>
            <a:off x="2006851" y="2590800"/>
            <a:ext cx="10161270" cy="1993900"/>
          </a:xfrm>
          <a:prstGeom prst="rect">
            <a:avLst/>
          </a:prstGeom>
          <a:noFill/>
          <a:ln/>
        </p:spPr>
      </p:sp>
      <p:pic>
        <p:nvPicPr>
          <p:cNvPr id="22" name="Image 15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006851" y="2590800"/>
            <a:ext cx="10161270" cy="990600"/>
          </a:xfrm>
          <a:prstGeom prst="rect">
            <a:avLst/>
          </a:prstGeom>
        </p:spPr>
      </p:pic>
      <p:sp>
        <p:nvSpPr>
          <p:cNvPr id="23" name="Text 5"/>
          <p:cNvSpPr/>
          <p:nvPr/>
        </p:nvSpPr>
        <p:spPr>
          <a:xfrm>
            <a:off x="5868133" y="2717800"/>
            <a:ext cx="2641930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ماه اول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24" name="Shape 6"/>
          <p:cNvSpPr/>
          <p:nvPr/>
        </p:nvSpPr>
        <p:spPr>
          <a:xfrm>
            <a:off x="2006851" y="3784600"/>
            <a:ext cx="10135867" cy="800100"/>
          </a:xfrm>
          <a:prstGeom prst="rect">
            <a:avLst/>
          </a:prstGeom>
          <a:noFill/>
          <a:ln/>
        </p:spPr>
      </p:sp>
      <p:pic>
        <p:nvPicPr>
          <p:cNvPr id="25" name="Image 16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006851" y="3784600"/>
            <a:ext cx="2514914" cy="800100"/>
          </a:xfrm>
          <a:prstGeom prst="rect">
            <a:avLst/>
          </a:prstGeom>
        </p:spPr>
      </p:pic>
      <p:sp>
        <p:nvSpPr>
          <p:cNvPr id="26" name="Text 7"/>
          <p:cNvSpPr/>
          <p:nvPr/>
        </p:nvSpPr>
        <p:spPr>
          <a:xfrm>
            <a:off x="3042030" y="3911600"/>
            <a:ext cx="596975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3600" dirty="0">
                <a:solidFill>
                  <a:srgbClr val="F9BA2B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W1</a:t>
            </a:r>
            <a:endParaRPr lang="en-US" sz="3600" dirty="0">
              <a:cs typeface="B Nazanin" panose="00000400000000000000" pitchFamily="2" charset="-78"/>
            </a:endParaRPr>
          </a:p>
        </p:txBody>
      </p:sp>
      <p:pic>
        <p:nvPicPr>
          <p:cNvPr id="27" name="Image 17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547168" y="3784600"/>
            <a:ext cx="2514914" cy="800100"/>
          </a:xfrm>
          <a:prstGeom prst="rect">
            <a:avLst/>
          </a:prstGeom>
        </p:spPr>
      </p:pic>
      <p:sp>
        <p:nvSpPr>
          <p:cNvPr id="28" name="Text 8"/>
          <p:cNvSpPr/>
          <p:nvPr/>
        </p:nvSpPr>
        <p:spPr>
          <a:xfrm>
            <a:off x="5582348" y="3911600"/>
            <a:ext cx="596975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3600" dirty="0">
                <a:solidFill>
                  <a:srgbClr val="F9BA2B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W2</a:t>
            </a:r>
            <a:endParaRPr lang="en-US" sz="3600" dirty="0">
              <a:cs typeface="B Nazanin" panose="00000400000000000000" pitchFamily="2" charset="-78"/>
            </a:endParaRPr>
          </a:p>
        </p:txBody>
      </p:sp>
      <p:pic>
        <p:nvPicPr>
          <p:cNvPr id="29" name="Image 18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7087486" y="3784600"/>
            <a:ext cx="2514914" cy="800100"/>
          </a:xfrm>
          <a:prstGeom prst="rect">
            <a:avLst/>
          </a:prstGeom>
        </p:spPr>
      </p:pic>
      <p:sp>
        <p:nvSpPr>
          <p:cNvPr id="30" name="Text 9"/>
          <p:cNvSpPr/>
          <p:nvPr/>
        </p:nvSpPr>
        <p:spPr>
          <a:xfrm>
            <a:off x="8122665" y="3911600"/>
            <a:ext cx="596975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3600" dirty="0">
                <a:solidFill>
                  <a:srgbClr val="F9BA2B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W3</a:t>
            </a:r>
            <a:endParaRPr lang="en-US" sz="3600" dirty="0">
              <a:cs typeface="B Nazanin" panose="00000400000000000000" pitchFamily="2" charset="-78"/>
            </a:endParaRPr>
          </a:p>
        </p:txBody>
      </p:sp>
      <p:pic>
        <p:nvPicPr>
          <p:cNvPr id="31" name="Image 19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627803" y="3784600"/>
            <a:ext cx="2514914" cy="800100"/>
          </a:xfrm>
          <a:prstGeom prst="rect">
            <a:avLst/>
          </a:prstGeom>
        </p:spPr>
      </p:pic>
      <p:sp>
        <p:nvSpPr>
          <p:cNvPr id="32" name="Text 10"/>
          <p:cNvSpPr/>
          <p:nvPr/>
        </p:nvSpPr>
        <p:spPr>
          <a:xfrm>
            <a:off x="10662983" y="3911600"/>
            <a:ext cx="596975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3600" dirty="0">
                <a:solidFill>
                  <a:srgbClr val="F9BA2B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W4</a:t>
            </a:r>
            <a:endParaRPr lang="en-US" sz="3600" dirty="0">
              <a:cs typeface="B Nazanin" panose="00000400000000000000" pitchFamily="2" charset="-78"/>
            </a:endParaRPr>
          </a:p>
        </p:txBody>
      </p:sp>
      <p:sp>
        <p:nvSpPr>
          <p:cNvPr id="33" name="Shape 11"/>
          <p:cNvSpPr/>
          <p:nvPr/>
        </p:nvSpPr>
        <p:spPr>
          <a:xfrm>
            <a:off x="12218927" y="2590800"/>
            <a:ext cx="10161270" cy="1993900"/>
          </a:xfrm>
          <a:prstGeom prst="rect">
            <a:avLst/>
          </a:prstGeom>
          <a:noFill/>
          <a:ln/>
        </p:spPr>
      </p:sp>
      <p:pic>
        <p:nvPicPr>
          <p:cNvPr id="34" name="Image 20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2218927" y="2590800"/>
            <a:ext cx="10161270" cy="990600"/>
          </a:xfrm>
          <a:prstGeom prst="rect">
            <a:avLst/>
          </a:prstGeom>
        </p:spPr>
      </p:pic>
      <p:sp>
        <p:nvSpPr>
          <p:cNvPr id="35" name="Text 12"/>
          <p:cNvSpPr/>
          <p:nvPr/>
        </p:nvSpPr>
        <p:spPr>
          <a:xfrm>
            <a:off x="15876984" y="2717800"/>
            <a:ext cx="3048381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ماه دوم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36" name="Shape 13"/>
          <p:cNvSpPr/>
          <p:nvPr/>
        </p:nvSpPr>
        <p:spPr>
          <a:xfrm>
            <a:off x="12218927" y="3784600"/>
            <a:ext cx="10135867" cy="800100"/>
          </a:xfrm>
          <a:prstGeom prst="rect">
            <a:avLst/>
          </a:prstGeom>
          <a:noFill/>
          <a:ln/>
        </p:spPr>
      </p:sp>
      <p:pic>
        <p:nvPicPr>
          <p:cNvPr id="37" name="Image 21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2218927" y="3784600"/>
            <a:ext cx="2514914" cy="800100"/>
          </a:xfrm>
          <a:prstGeom prst="rect">
            <a:avLst/>
          </a:prstGeom>
        </p:spPr>
      </p:pic>
      <p:sp>
        <p:nvSpPr>
          <p:cNvPr id="38" name="Text 14"/>
          <p:cNvSpPr/>
          <p:nvPr/>
        </p:nvSpPr>
        <p:spPr>
          <a:xfrm>
            <a:off x="13254107" y="3911600"/>
            <a:ext cx="596975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3600" dirty="0">
                <a:solidFill>
                  <a:srgbClr val="F9BA2B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W1</a:t>
            </a:r>
            <a:endParaRPr lang="en-US" sz="3600" dirty="0">
              <a:cs typeface="B Nazanin" panose="00000400000000000000" pitchFamily="2" charset="-78"/>
            </a:endParaRPr>
          </a:p>
        </p:txBody>
      </p:sp>
      <p:pic>
        <p:nvPicPr>
          <p:cNvPr id="39" name="Image 22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4759245" y="3784600"/>
            <a:ext cx="2514914" cy="800100"/>
          </a:xfrm>
          <a:prstGeom prst="rect">
            <a:avLst/>
          </a:prstGeom>
        </p:spPr>
      </p:pic>
      <p:sp>
        <p:nvSpPr>
          <p:cNvPr id="40" name="Text 15"/>
          <p:cNvSpPr/>
          <p:nvPr/>
        </p:nvSpPr>
        <p:spPr>
          <a:xfrm>
            <a:off x="15794424" y="3911600"/>
            <a:ext cx="596975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3600" dirty="0">
                <a:solidFill>
                  <a:srgbClr val="F9BA2B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W2</a:t>
            </a:r>
            <a:endParaRPr lang="en-US" sz="3600" dirty="0">
              <a:cs typeface="B Nazanin" panose="00000400000000000000" pitchFamily="2" charset="-78"/>
            </a:endParaRPr>
          </a:p>
        </p:txBody>
      </p:sp>
      <p:pic>
        <p:nvPicPr>
          <p:cNvPr id="41" name="Image 23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7299562" y="3784600"/>
            <a:ext cx="2514914" cy="800100"/>
          </a:xfrm>
          <a:prstGeom prst="rect">
            <a:avLst/>
          </a:prstGeom>
        </p:spPr>
      </p:pic>
      <p:sp>
        <p:nvSpPr>
          <p:cNvPr id="42" name="Text 16"/>
          <p:cNvSpPr/>
          <p:nvPr/>
        </p:nvSpPr>
        <p:spPr>
          <a:xfrm>
            <a:off x="18334742" y="3911600"/>
            <a:ext cx="596975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3600" dirty="0">
                <a:solidFill>
                  <a:srgbClr val="F9BA2B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W3</a:t>
            </a:r>
            <a:endParaRPr lang="en-US" sz="3600" dirty="0">
              <a:cs typeface="B Nazanin" panose="00000400000000000000" pitchFamily="2" charset="-78"/>
            </a:endParaRPr>
          </a:p>
        </p:txBody>
      </p:sp>
      <p:pic>
        <p:nvPicPr>
          <p:cNvPr id="43" name="Image 24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9839880" y="3784600"/>
            <a:ext cx="2514914" cy="800100"/>
          </a:xfrm>
          <a:prstGeom prst="rect">
            <a:avLst/>
          </a:prstGeom>
        </p:spPr>
      </p:pic>
      <p:sp>
        <p:nvSpPr>
          <p:cNvPr id="44" name="Text 17"/>
          <p:cNvSpPr/>
          <p:nvPr/>
        </p:nvSpPr>
        <p:spPr>
          <a:xfrm>
            <a:off x="20875059" y="3911600"/>
            <a:ext cx="596975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3600" dirty="0">
                <a:solidFill>
                  <a:srgbClr val="F9BA2B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W4</a:t>
            </a:r>
            <a:endParaRPr lang="en-US" sz="3600" dirty="0">
              <a:cs typeface="B Nazanin" panose="00000400000000000000" pitchFamily="2" charset="-78"/>
            </a:endParaRPr>
          </a:p>
        </p:txBody>
      </p:sp>
      <p:pic>
        <p:nvPicPr>
          <p:cNvPr id="45" name="Image 25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006851" y="4279900"/>
            <a:ext cx="20347943" cy="8420100"/>
          </a:xfrm>
          <a:prstGeom prst="rect">
            <a:avLst/>
          </a:prstGeom>
        </p:spPr>
      </p:pic>
      <p:pic>
        <p:nvPicPr>
          <p:cNvPr id="46" name="Image 26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534467" y="4279900"/>
            <a:ext cx="12702" cy="8420100"/>
          </a:xfrm>
          <a:prstGeom prst="rect">
            <a:avLst/>
          </a:prstGeom>
        </p:spPr>
      </p:pic>
      <p:pic>
        <p:nvPicPr>
          <p:cNvPr id="47" name="Image 27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534467" y="4279900"/>
            <a:ext cx="12702" cy="8420100"/>
          </a:xfrm>
          <a:prstGeom prst="rect">
            <a:avLst/>
          </a:prstGeom>
        </p:spPr>
      </p:pic>
      <p:pic>
        <p:nvPicPr>
          <p:cNvPr id="48" name="Image 28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074784" y="4279900"/>
            <a:ext cx="12702" cy="8420100"/>
          </a:xfrm>
          <a:prstGeom prst="rect">
            <a:avLst/>
          </a:prstGeom>
        </p:spPr>
      </p:pic>
      <p:pic>
        <p:nvPicPr>
          <p:cNvPr id="49" name="Image 29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615102" y="4279900"/>
            <a:ext cx="12702" cy="8420100"/>
          </a:xfrm>
          <a:prstGeom prst="rect">
            <a:avLst/>
          </a:prstGeom>
        </p:spPr>
      </p:pic>
      <p:pic>
        <p:nvPicPr>
          <p:cNvPr id="50" name="Image 30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2155419" y="4279900"/>
            <a:ext cx="12702" cy="8420100"/>
          </a:xfrm>
          <a:prstGeom prst="rect">
            <a:avLst/>
          </a:prstGeom>
        </p:spPr>
      </p:pic>
      <p:pic>
        <p:nvPicPr>
          <p:cNvPr id="51" name="Image 31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4784648" y="4279900"/>
            <a:ext cx="12702" cy="8420100"/>
          </a:xfrm>
          <a:prstGeom prst="rect">
            <a:avLst/>
          </a:prstGeom>
        </p:spPr>
      </p:pic>
      <p:pic>
        <p:nvPicPr>
          <p:cNvPr id="52" name="Image 32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7324965" y="4279900"/>
            <a:ext cx="12702" cy="8420100"/>
          </a:xfrm>
          <a:prstGeom prst="rect">
            <a:avLst/>
          </a:prstGeom>
        </p:spPr>
      </p:pic>
      <p:pic>
        <p:nvPicPr>
          <p:cNvPr id="53" name="Image 33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9890686" y="4279900"/>
            <a:ext cx="12702" cy="8420100"/>
          </a:xfrm>
          <a:prstGeom prst="rect">
            <a:avLst/>
          </a:prstGeom>
        </p:spPr>
      </p:pic>
      <p:pic>
        <p:nvPicPr>
          <p:cNvPr id="54" name="Image 34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070359" y="5232400"/>
            <a:ext cx="2413302" cy="3225800"/>
          </a:xfrm>
          <a:prstGeom prst="rect">
            <a:avLst/>
          </a:prstGeom>
        </p:spPr>
      </p:pic>
      <p:sp>
        <p:nvSpPr>
          <p:cNvPr id="55" name="Text 18"/>
          <p:cNvSpPr/>
          <p:nvPr/>
        </p:nvSpPr>
        <p:spPr>
          <a:xfrm>
            <a:off x="2375197" y="5359400"/>
            <a:ext cx="1939109" cy="31072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رویداد نادر باعث جادوی غیرقابل پیش بینی می شود.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56" name="Image 35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138292" y="6121400"/>
            <a:ext cx="2413302" cy="1739900"/>
          </a:xfrm>
          <a:prstGeom prst="rect">
            <a:avLst/>
          </a:prstGeom>
        </p:spPr>
      </p:pic>
      <p:sp>
        <p:nvSpPr>
          <p:cNvPr id="57" name="Text 19"/>
          <p:cNvSpPr/>
          <p:nvPr/>
        </p:nvSpPr>
        <p:spPr>
          <a:xfrm>
            <a:off x="7443130" y="6248400"/>
            <a:ext cx="1939109" cy="16213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انسان ها کریستال را بدست می آورند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58" name="Image 36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3476384" y="7924800"/>
            <a:ext cx="6338092" cy="749300"/>
          </a:xfrm>
          <a:prstGeom prst="rect">
            <a:avLst/>
          </a:prstGeom>
        </p:spPr>
      </p:pic>
      <p:sp>
        <p:nvSpPr>
          <p:cNvPr id="59" name="Text 20"/>
          <p:cNvSpPr/>
          <p:nvPr/>
        </p:nvSpPr>
        <p:spPr>
          <a:xfrm>
            <a:off x="13781222" y="8051800"/>
            <a:ext cx="5622569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شهر درخشان تاسیس شد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60" name="Image 37" descr="preencoded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563295" y="9232900"/>
            <a:ext cx="11710864" cy="749300"/>
          </a:xfrm>
          <a:prstGeom prst="rect">
            <a:avLst/>
          </a:prstGeom>
        </p:spPr>
      </p:pic>
      <p:sp>
        <p:nvSpPr>
          <p:cNvPr id="61" name="Text 21"/>
          <p:cNvSpPr/>
          <p:nvPr/>
        </p:nvSpPr>
        <p:spPr>
          <a:xfrm>
            <a:off x="9951695" y="9332383"/>
            <a:ext cx="6867325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دهقان قدرت های جادویی را کشف می کند.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62" name="Image 38" descr="preencoded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7138292" y="10293350"/>
            <a:ext cx="2413302" cy="1244600"/>
          </a:xfrm>
          <a:prstGeom prst="rect">
            <a:avLst/>
          </a:prstGeom>
        </p:spPr>
      </p:pic>
      <p:sp>
        <p:nvSpPr>
          <p:cNvPr id="63" name="Text 22"/>
          <p:cNvSpPr/>
          <p:nvPr/>
        </p:nvSpPr>
        <p:spPr>
          <a:xfrm>
            <a:off x="7443130" y="10420350"/>
            <a:ext cx="1939109" cy="1126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افتخار قهرمان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64" name="Image 39" descr="preencoded.pn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6169121" y="11874500"/>
            <a:ext cx="6185673" cy="749300"/>
          </a:xfrm>
          <a:prstGeom prst="rect">
            <a:avLst/>
          </a:prstGeom>
        </p:spPr>
      </p:pic>
      <p:sp>
        <p:nvSpPr>
          <p:cNvPr id="65" name="Text 23"/>
          <p:cNvSpPr/>
          <p:nvPr/>
        </p:nvSpPr>
        <p:spPr>
          <a:xfrm>
            <a:off x="16473959" y="12001500"/>
            <a:ext cx="5279627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24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پادشاهی ها در درگیری با هم برخورد می کنند.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6868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9036" y="2589511"/>
            <a:ext cx="17065460" cy="7463519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20157" y="2578100"/>
            <a:ext cx="150469" cy="23173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842731" y="9971453"/>
            <a:ext cx="23177" cy="15045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53528" y="4129256"/>
            <a:ext cx="3613347" cy="10756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43543" y="4070817"/>
            <a:ext cx="19614" cy="127632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57250" y="4070817"/>
            <a:ext cx="19611" cy="127632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53528" y="4669730"/>
            <a:ext cx="4846676" cy="10756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43543" y="4611291"/>
            <a:ext cx="19614" cy="127633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590219" y="4611291"/>
            <a:ext cx="19614" cy="127633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753528" y="5260470"/>
            <a:ext cx="5534118" cy="10756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743543" y="5202030"/>
            <a:ext cx="19614" cy="127631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278018" y="5202030"/>
            <a:ext cx="19611" cy="127631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1380722" y="0"/>
            <a:ext cx="3006326" cy="3026460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8112464" y="805052"/>
            <a:ext cx="4170555" cy="4183844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0" y="10121900"/>
            <a:ext cx="3801508" cy="3594100"/>
          </a:xfrm>
          <a:prstGeom prst="rect">
            <a:avLst/>
          </a:prstGeom>
        </p:spPr>
      </p:pic>
      <p:sp>
        <p:nvSpPr>
          <p:cNvPr id="18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pic>
        <p:nvPicPr>
          <p:cNvPr id="20" name="Image 17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8954619" y="3746500"/>
            <a:ext cx="6477810" cy="2209800"/>
          </a:xfrm>
          <a:prstGeom prst="rect">
            <a:avLst/>
          </a:prstGeom>
        </p:spPr>
      </p:pic>
      <p:sp>
        <p:nvSpPr>
          <p:cNvPr id="21" name="Text 1"/>
          <p:cNvSpPr/>
          <p:nvPr/>
        </p:nvSpPr>
        <p:spPr>
          <a:xfrm>
            <a:off x="9521957" y="3873500"/>
            <a:ext cx="5343134" cy="2497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fa-IR" sz="107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خوش </a:t>
            </a:r>
            <a:r>
              <a:rPr lang="fa-IR" sz="8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آمدی</a:t>
            </a:r>
            <a:endParaRPr lang="en-US" sz="8800" dirty="0">
              <a:cs typeface="B Nazanin" panose="00000400000000000000" pitchFamily="2" charset="-78"/>
            </a:endParaRPr>
          </a:p>
        </p:txBody>
      </p:sp>
      <p:sp>
        <p:nvSpPr>
          <p:cNvPr id="22" name="Text 2"/>
          <p:cNvSpPr/>
          <p:nvPr/>
        </p:nvSpPr>
        <p:spPr>
          <a:xfrm>
            <a:off x="5000192" y="6921500"/>
            <a:ext cx="14399366" cy="2116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به دنیای فانتزی خوش آمدید! در سفری به ما بپیوندید تا موجودات عرفانی، سرزمین های مسحور و شگفتی های جادویی را که فراتر از واقعیت ما وجود دارند، کشف کنید. شگفتی ها و اسرار این قلمرو هیجان انگیز را کشف کنید و قدرت تخیل را باز کنید.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6868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18327" y="1079500"/>
            <a:ext cx="4763095" cy="1473200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10487276" y="1102036"/>
            <a:ext cx="3425195" cy="1557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80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تیم ما</a:t>
            </a:r>
            <a:endParaRPr lang="en-US" sz="8000" dirty="0">
              <a:cs typeface="B Nazanin" panose="00000400000000000000" pitchFamily="2" charset="-78"/>
            </a:endParaRPr>
          </a:p>
        </p:txBody>
      </p:sp>
      <p:sp>
        <p:nvSpPr>
          <p:cNvPr id="7" name="Shape 2"/>
          <p:cNvSpPr/>
          <p:nvPr/>
        </p:nvSpPr>
        <p:spPr>
          <a:xfrm>
            <a:off x="2349794" y="3943350"/>
            <a:ext cx="19687461" cy="7734300"/>
          </a:xfrm>
          <a:prstGeom prst="rect">
            <a:avLst/>
          </a:prstGeom>
          <a:noFill/>
          <a:ln/>
        </p:spPr>
      </p:sp>
      <p:pic>
        <p:nvPicPr>
          <p:cNvPr id="8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9794" y="3943350"/>
            <a:ext cx="6096762" cy="7734300"/>
          </a:xfrm>
          <a:prstGeom prst="rect">
            <a:avLst/>
          </a:prstGeom>
        </p:spPr>
      </p:pic>
      <p:pic>
        <p:nvPicPr>
          <p:cNvPr id="9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49794" y="3943350"/>
            <a:ext cx="6096762" cy="6096000"/>
          </a:xfrm>
          <a:prstGeom prst="rect">
            <a:avLst/>
          </a:prstGeom>
        </p:spPr>
      </p:pic>
      <p:sp>
        <p:nvSpPr>
          <p:cNvPr id="10" name="Shape 3"/>
          <p:cNvSpPr/>
          <p:nvPr/>
        </p:nvSpPr>
        <p:spPr>
          <a:xfrm>
            <a:off x="2349794" y="10166350"/>
            <a:ext cx="6096762" cy="1384300"/>
          </a:xfrm>
          <a:prstGeom prst="rect">
            <a:avLst/>
          </a:prstGeom>
          <a:noFill/>
          <a:ln/>
        </p:spPr>
      </p:sp>
      <p:sp>
        <p:nvSpPr>
          <p:cNvPr id="11" name="Shape 4"/>
          <p:cNvSpPr/>
          <p:nvPr/>
        </p:nvSpPr>
        <p:spPr>
          <a:xfrm>
            <a:off x="2349794" y="10166350"/>
            <a:ext cx="6096762" cy="1384300"/>
          </a:xfrm>
          <a:prstGeom prst="rect">
            <a:avLst/>
          </a:prstGeom>
          <a:noFill/>
          <a:ln/>
        </p:spPr>
      </p:sp>
      <p:sp>
        <p:nvSpPr>
          <p:cNvPr id="12" name="Text 5"/>
          <p:cNvSpPr/>
          <p:nvPr/>
        </p:nvSpPr>
        <p:spPr>
          <a:xfrm>
            <a:off x="2248181" y="10166350"/>
            <a:ext cx="6299987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الدروین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13" name="Text 6"/>
          <p:cNvSpPr/>
          <p:nvPr/>
        </p:nvSpPr>
        <p:spPr>
          <a:xfrm>
            <a:off x="2282052" y="11055350"/>
            <a:ext cx="6232246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جادوگر آتش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5143" y="3943350"/>
            <a:ext cx="6096762" cy="7734300"/>
          </a:xfrm>
          <a:prstGeom prst="rect">
            <a:avLst/>
          </a:prstGeom>
        </p:spPr>
      </p:pic>
      <p:pic>
        <p:nvPicPr>
          <p:cNvPr id="15" name="Image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45143" y="3943350"/>
            <a:ext cx="6096762" cy="6096000"/>
          </a:xfrm>
          <a:prstGeom prst="rect">
            <a:avLst/>
          </a:prstGeom>
        </p:spPr>
      </p:pic>
      <p:sp>
        <p:nvSpPr>
          <p:cNvPr id="16" name="Shape 7"/>
          <p:cNvSpPr/>
          <p:nvPr/>
        </p:nvSpPr>
        <p:spPr>
          <a:xfrm>
            <a:off x="9145143" y="10166350"/>
            <a:ext cx="6096762" cy="1384300"/>
          </a:xfrm>
          <a:prstGeom prst="rect">
            <a:avLst/>
          </a:prstGeom>
          <a:noFill/>
          <a:ln/>
        </p:spPr>
      </p:sp>
      <p:sp>
        <p:nvSpPr>
          <p:cNvPr id="17" name="Shape 8"/>
          <p:cNvSpPr/>
          <p:nvPr/>
        </p:nvSpPr>
        <p:spPr>
          <a:xfrm>
            <a:off x="9145143" y="10166350"/>
            <a:ext cx="6096762" cy="1384300"/>
          </a:xfrm>
          <a:prstGeom prst="rect">
            <a:avLst/>
          </a:prstGeom>
          <a:noFill/>
          <a:ln/>
        </p:spPr>
      </p:sp>
      <p:sp>
        <p:nvSpPr>
          <p:cNvPr id="18" name="Text 9"/>
          <p:cNvSpPr/>
          <p:nvPr/>
        </p:nvSpPr>
        <p:spPr>
          <a:xfrm>
            <a:off x="9043530" y="10166350"/>
            <a:ext cx="6299987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از عنصرها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19" name="Text 10"/>
          <p:cNvSpPr/>
          <p:nvPr/>
        </p:nvSpPr>
        <p:spPr>
          <a:xfrm>
            <a:off x="9077401" y="11055350"/>
            <a:ext cx="6232246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روزنامه گاردین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20" name="Image 7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40492" y="3943350"/>
            <a:ext cx="6096762" cy="7734300"/>
          </a:xfrm>
          <a:prstGeom prst="rect">
            <a:avLst/>
          </a:prstGeom>
        </p:spPr>
      </p:pic>
      <p:pic>
        <p:nvPicPr>
          <p:cNvPr id="21" name="Image 8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940492" y="3943350"/>
            <a:ext cx="6096762" cy="6096000"/>
          </a:xfrm>
          <a:prstGeom prst="rect">
            <a:avLst/>
          </a:prstGeom>
        </p:spPr>
      </p:pic>
      <p:sp>
        <p:nvSpPr>
          <p:cNvPr id="22" name="Shape 11"/>
          <p:cNvSpPr/>
          <p:nvPr/>
        </p:nvSpPr>
        <p:spPr>
          <a:xfrm>
            <a:off x="15940492" y="10166350"/>
            <a:ext cx="6096762" cy="1384300"/>
          </a:xfrm>
          <a:prstGeom prst="rect">
            <a:avLst/>
          </a:prstGeom>
          <a:noFill/>
          <a:ln/>
        </p:spPr>
      </p:sp>
      <p:sp>
        <p:nvSpPr>
          <p:cNvPr id="23" name="Shape 12"/>
          <p:cNvSpPr/>
          <p:nvPr/>
        </p:nvSpPr>
        <p:spPr>
          <a:xfrm>
            <a:off x="15940492" y="10166350"/>
            <a:ext cx="6096762" cy="1384300"/>
          </a:xfrm>
          <a:prstGeom prst="rect">
            <a:avLst/>
          </a:prstGeom>
          <a:noFill/>
          <a:ln/>
        </p:spPr>
      </p:sp>
      <p:sp>
        <p:nvSpPr>
          <p:cNvPr id="24" name="Text 13"/>
          <p:cNvSpPr/>
          <p:nvPr/>
        </p:nvSpPr>
        <p:spPr>
          <a:xfrm>
            <a:off x="15838880" y="10166350"/>
            <a:ext cx="6299987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لوناریا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25" name="Text 14"/>
          <p:cNvSpPr/>
          <p:nvPr/>
        </p:nvSpPr>
        <p:spPr>
          <a:xfrm>
            <a:off x="15872751" y="11055350"/>
            <a:ext cx="6232246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کاهن ماه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26" name="Image 9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5147" y="656977"/>
            <a:ext cx="4746724" cy="7519343"/>
          </a:xfrm>
          <a:prstGeom prst="rect">
            <a:avLst/>
          </a:prstGeom>
        </p:spPr>
      </p:pic>
      <p:pic>
        <p:nvPicPr>
          <p:cNvPr id="27" name="Image 10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93710" y="533400"/>
            <a:ext cx="45513" cy="297408"/>
          </a:xfrm>
          <a:prstGeom prst="rect">
            <a:avLst/>
          </a:prstGeom>
        </p:spPr>
      </p:pic>
      <p:pic>
        <p:nvPicPr>
          <p:cNvPr id="28" name="Image 11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74797" y="7864872"/>
            <a:ext cx="291496" cy="415528"/>
          </a:xfrm>
          <a:prstGeom prst="rect">
            <a:avLst/>
          </a:prstGeom>
        </p:spPr>
      </p:pic>
      <p:pic>
        <p:nvPicPr>
          <p:cNvPr id="29" name="Image 12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89487" y="13237046"/>
            <a:ext cx="21821154" cy="50800"/>
          </a:xfrm>
          <a:prstGeom prst="rect">
            <a:avLst/>
          </a:prstGeom>
        </p:spPr>
      </p:pic>
      <p:pic>
        <p:nvPicPr>
          <p:cNvPr id="30" name="Image 13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2888093" y="13119100"/>
            <a:ext cx="44297" cy="288280"/>
          </a:xfrm>
          <a:prstGeom prst="rect">
            <a:avLst/>
          </a:prstGeom>
        </p:spPr>
      </p:pic>
      <p:pic>
        <p:nvPicPr>
          <p:cNvPr id="31" name="Image 14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066933" y="13119100"/>
            <a:ext cx="44297" cy="288280"/>
          </a:xfrm>
          <a:prstGeom prst="rect">
            <a:avLst/>
          </a:prstGeom>
        </p:spPr>
      </p:pic>
      <p:pic>
        <p:nvPicPr>
          <p:cNvPr id="32" name="Image 15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8810294" y="675481"/>
            <a:ext cx="5053709" cy="5053087"/>
          </a:xfrm>
          <a:prstGeom prst="rect">
            <a:avLst/>
          </a:prstGeom>
        </p:spPr>
      </p:pic>
      <p:pic>
        <p:nvPicPr>
          <p:cNvPr id="33" name="Image 16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3846660" y="5601568"/>
            <a:ext cx="36067" cy="202332"/>
          </a:xfrm>
          <a:prstGeom prst="rect">
            <a:avLst/>
          </a:prstGeom>
        </p:spPr>
      </p:pic>
      <p:pic>
        <p:nvPicPr>
          <p:cNvPr id="34" name="Image 17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8734842" y="657423"/>
            <a:ext cx="202348" cy="36066"/>
          </a:xfrm>
          <a:prstGeom prst="rect">
            <a:avLst/>
          </a:prstGeom>
        </p:spPr>
      </p:pic>
      <p:pic>
        <p:nvPicPr>
          <p:cNvPr id="35" name="Image 18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9708026" y="589880"/>
            <a:ext cx="3896327" cy="2782540"/>
          </a:xfrm>
          <a:prstGeom prst="rect">
            <a:avLst/>
          </a:prstGeom>
        </p:spPr>
      </p:pic>
      <p:pic>
        <p:nvPicPr>
          <p:cNvPr id="36" name="Image 19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3495320" y="508000"/>
            <a:ext cx="167828" cy="215379"/>
          </a:xfrm>
          <a:prstGeom prst="rect">
            <a:avLst/>
          </a:prstGeom>
        </p:spPr>
      </p:pic>
      <p:pic>
        <p:nvPicPr>
          <p:cNvPr id="37" name="Image 20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9648953" y="3126829"/>
            <a:ext cx="328347" cy="2804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6868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sp>
        <p:nvSpPr>
          <p:cNvPr id="5" name="Shape 1"/>
          <p:cNvSpPr/>
          <p:nvPr/>
        </p:nvSpPr>
        <p:spPr>
          <a:xfrm>
            <a:off x="546168" y="2222500"/>
            <a:ext cx="11329816" cy="8407400"/>
          </a:xfrm>
          <a:prstGeom prst="roundRect">
            <a:avLst>
              <a:gd name="adj" fmla="val 15118"/>
            </a:avLst>
          </a:prstGeom>
          <a:noFill/>
          <a:ln/>
        </p:spPr>
      </p:sp>
      <p:pic>
        <p:nvPicPr>
          <p:cNvPr id="6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9070" y="3035300"/>
            <a:ext cx="9704013" cy="2692400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1539178" y="3753470"/>
            <a:ext cx="9204417" cy="13212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66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با تشکر از شما دوستان عزیز ... !</a:t>
            </a:r>
            <a:endParaRPr lang="en-US" sz="6600" dirty="0">
              <a:cs typeface="B Nazanin" panose="00000400000000000000" pitchFamily="2" charset="-78"/>
            </a:endParaRPr>
          </a:p>
        </p:txBody>
      </p:sp>
      <p:sp>
        <p:nvSpPr>
          <p:cNvPr id="8" name="Text 3"/>
          <p:cNvSpPr/>
          <p:nvPr/>
        </p:nvSpPr>
        <p:spPr>
          <a:xfrm>
            <a:off x="1359070" y="6337300"/>
            <a:ext cx="9839496" cy="36152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ما الگوهای اسلاید رایگان و با کیفیتی را برای ارائه های شما ارائه می دهیم. از اینکه ما را انتخاب کردید سپاسگزاریم و امیدواریم که الگوهای ما مفید بوده باشند.به عنوان یک وب سایت جدید، برای رشد به حمایت شما متکی هستیم، بنابراین لطفاً با به اشتراک گذاشتن سایت ما با دوستان و همکاران خود به ما کمک کنید.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85513" y="976610"/>
            <a:ext cx="5779635" cy="10796414"/>
          </a:xfrm>
          <a:prstGeom prst="rect">
            <a:avLst/>
          </a:prstGeom>
        </p:spPr>
      </p:pic>
      <p:pic>
        <p:nvPicPr>
          <p:cNvPr id="11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33241" y="5274320"/>
            <a:ext cx="213980" cy="6443960"/>
          </a:xfrm>
          <a:prstGeom prst="rect">
            <a:avLst/>
          </a:prstGeom>
        </p:spPr>
      </p:pic>
      <p:pic>
        <p:nvPicPr>
          <p:cNvPr id="12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660924" y="1993900"/>
            <a:ext cx="4253218" cy="4382691"/>
          </a:xfrm>
          <a:prstGeom prst="rect">
            <a:avLst/>
          </a:prstGeom>
        </p:spPr>
      </p:pic>
      <p:pic>
        <p:nvPicPr>
          <p:cNvPr id="13" name="Image 6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535078" y="2063452"/>
            <a:ext cx="2364173" cy="2107431"/>
          </a:xfrm>
          <a:prstGeom prst="rect">
            <a:avLst/>
          </a:prstGeom>
        </p:spPr>
      </p:pic>
      <p:pic>
        <p:nvPicPr>
          <p:cNvPr id="14" name="Image 7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146071" y="8750300"/>
            <a:ext cx="423088" cy="3791074"/>
          </a:xfrm>
          <a:prstGeom prst="rect">
            <a:avLst/>
          </a:prstGeom>
        </p:spPr>
      </p:pic>
      <p:pic>
        <p:nvPicPr>
          <p:cNvPr id="15" name="Image 8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07451" y="10632777"/>
            <a:ext cx="5288171" cy="423044"/>
          </a:xfrm>
          <a:prstGeom prst="rect">
            <a:avLst/>
          </a:prstGeom>
        </p:spPr>
      </p:pic>
      <p:pic>
        <p:nvPicPr>
          <p:cNvPr id="16" name="Image 9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815902" y="2108200"/>
            <a:ext cx="10021553" cy="9842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Image 14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9522" y="840606"/>
            <a:ext cx="5883641" cy="9370194"/>
          </a:xfrm>
          <a:prstGeom prst="rect">
            <a:avLst/>
          </a:prstGeom>
        </p:spPr>
      </p:pic>
      <p:pic>
        <p:nvPicPr>
          <p:cNvPr id="51" name="Image 0" descr="preencoded.png">
            <a:extLst>
              <a:ext uri="{FF2B5EF4-FFF2-40B4-BE49-F238E27FC236}">
                <a16:creationId xmlns:a16="http://schemas.microsoft.com/office/drawing/2014/main" id="{3F563888-F6AF-CCA9-28F0-F42C77B49B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" y="0"/>
            <a:ext cx="24387048" cy="13716000"/>
          </a:xfrm>
          <a:prstGeom prst="rect">
            <a:avLst/>
          </a:prstGeom>
        </p:spPr>
      </p:pic>
      <p:pic>
        <p:nvPicPr>
          <p:cNvPr id="52" name="Image 5" descr="preencoded.png">
            <a:extLst>
              <a:ext uri="{FF2B5EF4-FFF2-40B4-BE49-F238E27FC236}">
                <a16:creationId xmlns:a16="http://schemas.microsoft.com/office/drawing/2014/main" id="{BCC61FB1-1D8C-B4F3-20F8-2825CE9240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5669" y="2989417"/>
            <a:ext cx="20678184" cy="50800"/>
          </a:xfrm>
          <a:prstGeom prst="rect">
            <a:avLst/>
          </a:prstGeom>
        </p:spPr>
      </p:pic>
      <p:pic>
        <p:nvPicPr>
          <p:cNvPr id="53" name="Image 14" descr="preencoded.png">
            <a:extLst>
              <a:ext uri="{FF2B5EF4-FFF2-40B4-BE49-F238E27FC236}">
                <a16:creationId xmlns:a16="http://schemas.microsoft.com/office/drawing/2014/main" id="{0B0DD96A-75C5-BB1A-5C9E-5BD89CA37E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1922" y="486693"/>
            <a:ext cx="5883641" cy="9370194"/>
          </a:xfrm>
          <a:prstGeom prst="rect">
            <a:avLst/>
          </a:prstGeom>
        </p:spPr>
      </p:pic>
      <p:pic>
        <p:nvPicPr>
          <p:cNvPr id="54" name="Image 14" descr="preencoded.png">
            <a:extLst>
              <a:ext uri="{FF2B5EF4-FFF2-40B4-BE49-F238E27FC236}">
                <a16:creationId xmlns:a16="http://schemas.microsoft.com/office/drawing/2014/main" id="{B722A0B4-8AB1-34C4-8761-5FFD027DFF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81612" y="3947599"/>
            <a:ext cx="5883641" cy="9370194"/>
          </a:xfrm>
          <a:prstGeom prst="rect">
            <a:avLst/>
          </a:prstGeom>
        </p:spPr>
      </p:pic>
      <p:sp>
        <p:nvSpPr>
          <p:cNvPr id="55" name="Diamond 5">
            <a:extLst>
              <a:ext uri="{FF2B5EF4-FFF2-40B4-BE49-F238E27FC236}">
                <a16:creationId xmlns:a16="http://schemas.microsoft.com/office/drawing/2014/main" id="{D78A1164-EBC6-965E-1D70-12767960BCF1}"/>
              </a:ext>
            </a:extLst>
          </p:cNvPr>
          <p:cNvSpPr/>
          <p:nvPr/>
        </p:nvSpPr>
        <p:spPr>
          <a:xfrm>
            <a:off x="8746465" y="3557379"/>
            <a:ext cx="1046291" cy="1049389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56" name="Isosceles Triangle 51">
            <a:extLst>
              <a:ext uri="{FF2B5EF4-FFF2-40B4-BE49-F238E27FC236}">
                <a16:creationId xmlns:a16="http://schemas.microsoft.com/office/drawing/2014/main" id="{6E05E3CB-12F4-730A-9264-1915482D62F5}"/>
              </a:ext>
            </a:extLst>
          </p:cNvPr>
          <p:cNvSpPr/>
          <p:nvPr/>
        </p:nvSpPr>
        <p:spPr>
          <a:xfrm>
            <a:off x="7068969" y="3698440"/>
            <a:ext cx="1046291" cy="76724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57" name="Isosceles Triangle 57">
            <a:extLst>
              <a:ext uri="{FF2B5EF4-FFF2-40B4-BE49-F238E27FC236}">
                <a16:creationId xmlns:a16="http://schemas.microsoft.com/office/drawing/2014/main" id="{7F2F4CFE-A6B8-BEF8-DE74-7D998E37A419}"/>
              </a:ext>
            </a:extLst>
          </p:cNvPr>
          <p:cNvSpPr/>
          <p:nvPr/>
        </p:nvSpPr>
        <p:spPr>
          <a:xfrm>
            <a:off x="8750632" y="9613484"/>
            <a:ext cx="626277" cy="141580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58" name="Rectangle 7">
            <a:extLst>
              <a:ext uri="{FF2B5EF4-FFF2-40B4-BE49-F238E27FC236}">
                <a16:creationId xmlns:a16="http://schemas.microsoft.com/office/drawing/2014/main" id="{656417F4-6197-D73D-19CC-FEFDD5D05080}"/>
              </a:ext>
            </a:extLst>
          </p:cNvPr>
          <p:cNvSpPr/>
          <p:nvPr/>
        </p:nvSpPr>
        <p:spPr>
          <a:xfrm rot="18900010">
            <a:off x="15693794" y="7882199"/>
            <a:ext cx="451323" cy="1005472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59" name="Parallelogram 15">
            <a:extLst>
              <a:ext uri="{FF2B5EF4-FFF2-40B4-BE49-F238E27FC236}">
                <a16:creationId xmlns:a16="http://schemas.microsoft.com/office/drawing/2014/main" id="{1A787CDD-D1AF-A589-EF4A-E46545480B95}"/>
              </a:ext>
            </a:extLst>
          </p:cNvPr>
          <p:cNvSpPr/>
          <p:nvPr/>
        </p:nvSpPr>
        <p:spPr>
          <a:xfrm flipH="1">
            <a:off x="7056384" y="9856887"/>
            <a:ext cx="928981" cy="92898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60" name="Freeform 19">
            <a:extLst>
              <a:ext uri="{FF2B5EF4-FFF2-40B4-BE49-F238E27FC236}">
                <a16:creationId xmlns:a16="http://schemas.microsoft.com/office/drawing/2014/main" id="{47649A79-C1C4-B95A-7B21-34CE1A824A07}"/>
              </a:ext>
            </a:extLst>
          </p:cNvPr>
          <p:cNvSpPr/>
          <p:nvPr/>
        </p:nvSpPr>
        <p:spPr>
          <a:xfrm>
            <a:off x="12013138" y="7858083"/>
            <a:ext cx="921568" cy="906765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61" name="Rectangle 30">
            <a:extLst>
              <a:ext uri="{FF2B5EF4-FFF2-40B4-BE49-F238E27FC236}">
                <a16:creationId xmlns:a16="http://schemas.microsoft.com/office/drawing/2014/main" id="{D5B6BB4D-83F2-17A6-3E7D-B3C23F10272C}"/>
              </a:ext>
            </a:extLst>
          </p:cNvPr>
          <p:cNvSpPr/>
          <p:nvPr/>
        </p:nvSpPr>
        <p:spPr>
          <a:xfrm>
            <a:off x="18649733" y="7774227"/>
            <a:ext cx="928981" cy="9262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62" name="Rectangle 7">
            <a:extLst>
              <a:ext uri="{FF2B5EF4-FFF2-40B4-BE49-F238E27FC236}">
                <a16:creationId xmlns:a16="http://schemas.microsoft.com/office/drawing/2014/main" id="{48D92BCC-F770-1EB8-8524-176E0C5AF154}"/>
              </a:ext>
            </a:extLst>
          </p:cNvPr>
          <p:cNvSpPr/>
          <p:nvPr/>
        </p:nvSpPr>
        <p:spPr>
          <a:xfrm>
            <a:off x="10423987" y="3610512"/>
            <a:ext cx="943123" cy="94312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63" name="Rectangle 15">
            <a:extLst>
              <a:ext uri="{FF2B5EF4-FFF2-40B4-BE49-F238E27FC236}">
                <a16:creationId xmlns:a16="http://schemas.microsoft.com/office/drawing/2014/main" id="{2751FBD8-0F3F-686A-DB01-06A78B7A9771}"/>
              </a:ext>
            </a:extLst>
          </p:cNvPr>
          <p:cNvSpPr/>
          <p:nvPr/>
        </p:nvSpPr>
        <p:spPr>
          <a:xfrm rot="5400013">
            <a:off x="11997705" y="3610515"/>
            <a:ext cx="944392" cy="943123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64" name="Pie 24">
            <a:extLst>
              <a:ext uri="{FF2B5EF4-FFF2-40B4-BE49-F238E27FC236}">
                <a16:creationId xmlns:a16="http://schemas.microsoft.com/office/drawing/2014/main" id="{70F44D24-9171-E786-121A-CB6CF18A7B9B}"/>
              </a:ext>
            </a:extLst>
          </p:cNvPr>
          <p:cNvSpPr/>
          <p:nvPr/>
        </p:nvSpPr>
        <p:spPr>
          <a:xfrm>
            <a:off x="10142206" y="9811041"/>
            <a:ext cx="1026371" cy="1020688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65" name="Block Arc 14">
            <a:extLst>
              <a:ext uri="{FF2B5EF4-FFF2-40B4-BE49-F238E27FC236}">
                <a16:creationId xmlns:a16="http://schemas.microsoft.com/office/drawing/2014/main" id="{AA1E6496-2F6A-1BB7-CEA4-79E49FD4F291}"/>
              </a:ext>
            </a:extLst>
          </p:cNvPr>
          <p:cNvSpPr/>
          <p:nvPr/>
        </p:nvSpPr>
        <p:spPr>
          <a:xfrm rot="16200004">
            <a:off x="13573032" y="3514289"/>
            <a:ext cx="1134805" cy="1135536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66" name="Block Arc 41">
            <a:extLst>
              <a:ext uri="{FF2B5EF4-FFF2-40B4-BE49-F238E27FC236}">
                <a16:creationId xmlns:a16="http://schemas.microsoft.com/office/drawing/2014/main" id="{BD2CE5FF-1FB3-AD42-3BB8-A5E940577697}"/>
              </a:ext>
            </a:extLst>
          </p:cNvPr>
          <p:cNvSpPr/>
          <p:nvPr/>
        </p:nvSpPr>
        <p:spPr>
          <a:xfrm>
            <a:off x="15339435" y="3421683"/>
            <a:ext cx="946611" cy="132078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67" name="Right Triangle 17">
            <a:extLst>
              <a:ext uri="{FF2B5EF4-FFF2-40B4-BE49-F238E27FC236}">
                <a16:creationId xmlns:a16="http://schemas.microsoft.com/office/drawing/2014/main" id="{FE929BF5-D163-78D4-A975-FB46D99A217C}"/>
              </a:ext>
            </a:extLst>
          </p:cNvPr>
          <p:cNvSpPr/>
          <p:nvPr/>
        </p:nvSpPr>
        <p:spPr>
          <a:xfrm>
            <a:off x="11933820" y="9774984"/>
            <a:ext cx="771581" cy="1092792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68" name="Oval 66">
            <a:extLst>
              <a:ext uri="{FF2B5EF4-FFF2-40B4-BE49-F238E27FC236}">
                <a16:creationId xmlns:a16="http://schemas.microsoft.com/office/drawing/2014/main" id="{F23CE14C-56DB-BD04-9F8F-D2687EB1697D}"/>
              </a:ext>
            </a:extLst>
          </p:cNvPr>
          <p:cNvSpPr/>
          <p:nvPr/>
        </p:nvSpPr>
        <p:spPr>
          <a:xfrm rot="20700014">
            <a:off x="8797379" y="7841505"/>
            <a:ext cx="1097352" cy="93997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69" name="Rectangle 9">
            <a:extLst>
              <a:ext uri="{FF2B5EF4-FFF2-40B4-BE49-F238E27FC236}">
                <a16:creationId xmlns:a16="http://schemas.microsoft.com/office/drawing/2014/main" id="{702139FA-DB2E-D0C1-09D1-1DC1251EEE9E}"/>
              </a:ext>
            </a:extLst>
          </p:cNvPr>
          <p:cNvSpPr/>
          <p:nvPr/>
        </p:nvSpPr>
        <p:spPr>
          <a:xfrm>
            <a:off x="5324681" y="7663572"/>
            <a:ext cx="1054680" cy="98725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70" name="Frame 17">
            <a:extLst>
              <a:ext uri="{FF2B5EF4-FFF2-40B4-BE49-F238E27FC236}">
                <a16:creationId xmlns:a16="http://schemas.microsoft.com/office/drawing/2014/main" id="{2145FCC3-4E6B-BAE8-1299-08479D5AAA8F}"/>
              </a:ext>
            </a:extLst>
          </p:cNvPr>
          <p:cNvSpPr/>
          <p:nvPr/>
        </p:nvSpPr>
        <p:spPr>
          <a:xfrm>
            <a:off x="5274813" y="9799924"/>
            <a:ext cx="1016299" cy="101629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71" name="Teardrop 1">
            <a:extLst>
              <a:ext uri="{FF2B5EF4-FFF2-40B4-BE49-F238E27FC236}">
                <a16:creationId xmlns:a16="http://schemas.microsoft.com/office/drawing/2014/main" id="{CB6F0D51-3930-BBDA-E29D-498F21B42FAE}"/>
              </a:ext>
            </a:extLst>
          </p:cNvPr>
          <p:cNvSpPr/>
          <p:nvPr/>
        </p:nvSpPr>
        <p:spPr>
          <a:xfrm rot="18805987">
            <a:off x="16775730" y="3651783"/>
            <a:ext cx="1103691" cy="109218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72" name="Rectangle 130">
            <a:extLst>
              <a:ext uri="{FF2B5EF4-FFF2-40B4-BE49-F238E27FC236}">
                <a16:creationId xmlns:a16="http://schemas.microsoft.com/office/drawing/2014/main" id="{62C57BF7-CC91-CF31-DDFB-D0EC04EC6DB5}"/>
              </a:ext>
            </a:extLst>
          </p:cNvPr>
          <p:cNvSpPr/>
          <p:nvPr/>
        </p:nvSpPr>
        <p:spPr>
          <a:xfrm>
            <a:off x="18387969" y="3651918"/>
            <a:ext cx="1089160" cy="1094109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73" name="Right Triangle 17">
            <a:extLst>
              <a:ext uri="{FF2B5EF4-FFF2-40B4-BE49-F238E27FC236}">
                <a16:creationId xmlns:a16="http://schemas.microsoft.com/office/drawing/2014/main" id="{FCB06511-A757-FC58-D6D1-09468416E1BD}"/>
              </a:ext>
            </a:extLst>
          </p:cNvPr>
          <p:cNvSpPr/>
          <p:nvPr/>
        </p:nvSpPr>
        <p:spPr>
          <a:xfrm>
            <a:off x="15249289" y="9729117"/>
            <a:ext cx="956291" cy="113865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74" name="Right Triangle 17">
            <a:extLst>
              <a:ext uri="{FF2B5EF4-FFF2-40B4-BE49-F238E27FC236}">
                <a16:creationId xmlns:a16="http://schemas.microsoft.com/office/drawing/2014/main" id="{F59B7FF7-AB16-403D-172F-726568103A51}"/>
              </a:ext>
            </a:extLst>
          </p:cNvPr>
          <p:cNvSpPr/>
          <p:nvPr/>
        </p:nvSpPr>
        <p:spPr>
          <a:xfrm>
            <a:off x="13499201" y="9729117"/>
            <a:ext cx="956291" cy="113865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75" name="Right Triangle 17">
            <a:extLst>
              <a:ext uri="{FF2B5EF4-FFF2-40B4-BE49-F238E27FC236}">
                <a16:creationId xmlns:a16="http://schemas.microsoft.com/office/drawing/2014/main" id="{7CDB97EF-526B-5DFC-2693-54BF3072085A}"/>
              </a:ext>
            </a:extLst>
          </p:cNvPr>
          <p:cNvSpPr/>
          <p:nvPr/>
        </p:nvSpPr>
        <p:spPr>
          <a:xfrm>
            <a:off x="16999353" y="9729117"/>
            <a:ext cx="956291" cy="113865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76" name="Oval 44">
            <a:extLst>
              <a:ext uri="{FF2B5EF4-FFF2-40B4-BE49-F238E27FC236}">
                <a16:creationId xmlns:a16="http://schemas.microsoft.com/office/drawing/2014/main" id="{C1667403-A809-F218-62EE-9D570DD7B9F9}"/>
              </a:ext>
            </a:extLst>
          </p:cNvPr>
          <p:cNvSpPr/>
          <p:nvPr/>
        </p:nvSpPr>
        <p:spPr>
          <a:xfrm>
            <a:off x="18749441" y="9729117"/>
            <a:ext cx="956291" cy="113865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77" name="Google Shape;6000;p67">
            <a:extLst>
              <a:ext uri="{FF2B5EF4-FFF2-40B4-BE49-F238E27FC236}">
                <a16:creationId xmlns:a16="http://schemas.microsoft.com/office/drawing/2014/main" id="{EA9602F8-958B-0219-639A-693ACF87055B}"/>
              </a:ext>
            </a:extLst>
          </p:cNvPr>
          <p:cNvSpPr/>
          <p:nvPr/>
        </p:nvSpPr>
        <p:spPr>
          <a:xfrm>
            <a:off x="5224710" y="3530627"/>
            <a:ext cx="1208493" cy="1232952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53" tIns="182853" rIns="182853" bIns="182853" anchor="ctr" anchorCtr="0" compatLnSpc="1">
            <a:noAutofit/>
          </a:bodyPr>
          <a:lstStyle/>
          <a:p>
            <a:pPr algn="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8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78" name="Google Shape;6029;p67">
            <a:extLst>
              <a:ext uri="{FF2B5EF4-FFF2-40B4-BE49-F238E27FC236}">
                <a16:creationId xmlns:a16="http://schemas.microsoft.com/office/drawing/2014/main" id="{E39B49A7-A4FE-6CB3-E688-7F9B2F1E141A}"/>
              </a:ext>
            </a:extLst>
          </p:cNvPr>
          <p:cNvGrpSpPr/>
          <p:nvPr/>
        </p:nvGrpSpPr>
        <p:grpSpPr>
          <a:xfrm>
            <a:off x="15257941" y="11412880"/>
            <a:ext cx="808304" cy="1120467"/>
            <a:chOff x="7025856" y="4064928"/>
            <a:chExt cx="303114" cy="420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9" name="Google Shape;6030;p67">
              <a:extLst>
                <a:ext uri="{FF2B5EF4-FFF2-40B4-BE49-F238E27FC236}">
                  <a16:creationId xmlns:a16="http://schemas.microsoft.com/office/drawing/2014/main" id="{FA7C243A-CA80-9423-B645-B49CC6EF4D91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0" name="Google Shape;6031;p67">
              <a:extLst>
                <a:ext uri="{FF2B5EF4-FFF2-40B4-BE49-F238E27FC236}">
                  <a16:creationId xmlns:a16="http://schemas.microsoft.com/office/drawing/2014/main" id="{62C79A0C-A305-988E-0B6E-2D79813C90E8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" name="Google Shape;6032;p67">
              <a:extLst>
                <a:ext uri="{FF2B5EF4-FFF2-40B4-BE49-F238E27FC236}">
                  <a16:creationId xmlns:a16="http://schemas.microsoft.com/office/drawing/2014/main" id="{4F7F7674-CFA2-C8B2-7776-DC84C0FD1E7E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2" name="Google Shape;6033;p67">
              <a:extLst>
                <a:ext uri="{FF2B5EF4-FFF2-40B4-BE49-F238E27FC236}">
                  <a16:creationId xmlns:a16="http://schemas.microsoft.com/office/drawing/2014/main" id="{64F38C4B-57BA-7B87-9F9B-4E3C81DCD8E6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3" name="Google Shape;6066;p67">
            <a:extLst>
              <a:ext uri="{FF2B5EF4-FFF2-40B4-BE49-F238E27FC236}">
                <a16:creationId xmlns:a16="http://schemas.microsoft.com/office/drawing/2014/main" id="{A92A0BF5-D65E-CEF1-E276-210FE6A54DF3}"/>
              </a:ext>
            </a:extLst>
          </p:cNvPr>
          <p:cNvGrpSpPr/>
          <p:nvPr/>
        </p:nvGrpSpPr>
        <p:grpSpPr>
          <a:xfrm>
            <a:off x="5149919" y="5374867"/>
            <a:ext cx="1288400" cy="1282035"/>
            <a:chOff x="3235348" y="1800673"/>
            <a:chExt cx="483150" cy="480763"/>
          </a:xfrm>
          <a:solidFill>
            <a:schemeClr val="bg1"/>
          </a:solidFill>
        </p:grpSpPr>
        <p:sp>
          <p:nvSpPr>
            <p:cNvPr id="84" name="Google Shape;6067;p67">
              <a:extLst>
                <a:ext uri="{FF2B5EF4-FFF2-40B4-BE49-F238E27FC236}">
                  <a16:creationId xmlns:a16="http://schemas.microsoft.com/office/drawing/2014/main" id="{FF769DB8-D327-23AF-AA85-1347D741EED6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5" name="Google Shape;6068;p67">
              <a:extLst>
                <a:ext uri="{FF2B5EF4-FFF2-40B4-BE49-F238E27FC236}">
                  <a16:creationId xmlns:a16="http://schemas.microsoft.com/office/drawing/2014/main" id="{A46C5BF2-39C0-8E52-F26F-C89AC6A12754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86" name="Google Shape;5976;p67">
            <a:extLst>
              <a:ext uri="{FF2B5EF4-FFF2-40B4-BE49-F238E27FC236}">
                <a16:creationId xmlns:a16="http://schemas.microsoft.com/office/drawing/2014/main" id="{69583849-3412-45BD-D984-96EFBF0FE8E2}"/>
              </a:ext>
            </a:extLst>
          </p:cNvPr>
          <p:cNvGrpSpPr/>
          <p:nvPr/>
        </p:nvGrpSpPr>
        <p:grpSpPr>
          <a:xfrm>
            <a:off x="5322097" y="11810923"/>
            <a:ext cx="990792" cy="884136"/>
            <a:chOff x="3299914" y="4214195"/>
            <a:chExt cx="371547" cy="3315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87" name="Google Shape;5977;p67">
              <a:extLst>
                <a:ext uri="{FF2B5EF4-FFF2-40B4-BE49-F238E27FC236}">
                  <a16:creationId xmlns:a16="http://schemas.microsoft.com/office/drawing/2014/main" id="{EF482F39-35E9-5EAE-552E-DEBF49CC57AB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8" name="Google Shape;5978;p67">
              <a:extLst>
                <a:ext uri="{FF2B5EF4-FFF2-40B4-BE49-F238E27FC236}">
                  <a16:creationId xmlns:a16="http://schemas.microsoft.com/office/drawing/2014/main" id="{93E00FF5-0B6E-2D53-6D57-D769DAB5FEFD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9" name="Google Shape;5979;p67">
              <a:extLst>
                <a:ext uri="{FF2B5EF4-FFF2-40B4-BE49-F238E27FC236}">
                  <a16:creationId xmlns:a16="http://schemas.microsoft.com/office/drawing/2014/main" id="{A933AB07-1FE7-D002-8C25-652E22A0A56C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0" name="Google Shape;5989;p67">
            <a:extLst>
              <a:ext uri="{FF2B5EF4-FFF2-40B4-BE49-F238E27FC236}">
                <a16:creationId xmlns:a16="http://schemas.microsoft.com/office/drawing/2014/main" id="{60001E2B-A143-2090-629C-309D887D1E40}"/>
              </a:ext>
            </a:extLst>
          </p:cNvPr>
          <p:cNvGrpSpPr/>
          <p:nvPr/>
        </p:nvGrpSpPr>
        <p:grpSpPr>
          <a:xfrm>
            <a:off x="13387735" y="11577007"/>
            <a:ext cx="993088" cy="971653"/>
            <a:chOff x="6324529" y="4126476"/>
            <a:chExt cx="372408" cy="36437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1" name="Google Shape;5990;p67">
              <a:extLst>
                <a:ext uri="{FF2B5EF4-FFF2-40B4-BE49-F238E27FC236}">
                  <a16:creationId xmlns:a16="http://schemas.microsoft.com/office/drawing/2014/main" id="{12693A83-A510-2B73-A4EB-9DEC680A391D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2" name="Google Shape;5991;p67">
              <a:extLst>
                <a:ext uri="{FF2B5EF4-FFF2-40B4-BE49-F238E27FC236}">
                  <a16:creationId xmlns:a16="http://schemas.microsoft.com/office/drawing/2014/main" id="{497684FB-309B-1900-D228-34AF9C16471B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3" name="Google Shape;5992;p67">
              <a:extLst>
                <a:ext uri="{FF2B5EF4-FFF2-40B4-BE49-F238E27FC236}">
                  <a16:creationId xmlns:a16="http://schemas.microsoft.com/office/drawing/2014/main" id="{4C126BF5-9121-E5C4-A301-84485E790D2F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4" name="Google Shape;6007;p67">
            <a:extLst>
              <a:ext uri="{FF2B5EF4-FFF2-40B4-BE49-F238E27FC236}">
                <a16:creationId xmlns:a16="http://schemas.microsoft.com/office/drawing/2014/main" id="{69865457-0EB5-FCDE-C66E-FB1CDD7F6DF0}"/>
              </a:ext>
            </a:extLst>
          </p:cNvPr>
          <p:cNvGrpSpPr/>
          <p:nvPr/>
        </p:nvGrpSpPr>
        <p:grpSpPr>
          <a:xfrm>
            <a:off x="7093449" y="11658526"/>
            <a:ext cx="939368" cy="951389"/>
            <a:chOff x="3964170" y="4157045"/>
            <a:chExt cx="352263" cy="35677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5" name="Google Shape;6008;p67">
              <a:extLst>
                <a:ext uri="{FF2B5EF4-FFF2-40B4-BE49-F238E27FC236}">
                  <a16:creationId xmlns:a16="http://schemas.microsoft.com/office/drawing/2014/main" id="{49D162B5-58C1-C75B-C5FA-CD7236366BCB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6" name="Google Shape;6009;p67">
              <a:extLst>
                <a:ext uri="{FF2B5EF4-FFF2-40B4-BE49-F238E27FC236}">
                  <a16:creationId xmlns:a16="http://schemas.microsoft.com/office/drawing/2014/main" id="{2E3C2118-2049-32CE-029F-2E60C5766B55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7" name="Google Shape;6018;p67">
            <a:extLst>
              <a:ext uri="{FF2B5EF4-FFF2-40B4-BE49-F238E27FC236}">
                <a16:creationId xmlns:a16="http://schemas.microsoft.com/office/drawing/2014/main" id="{F9E30620-E497-80AF-1B42-2EA6221205E3}"/>
              </a:ext>
            </a:extLst>
          </p:cNvPr>
          <p:cNvGrpSpPr/>
          <p:nvPr/>
        </p:nvGrpSpPr>
        <p:grpSpPr>
          <a:xfrm>
            <a:off x="16964797" y="11702440"/>
            <a:ext cx="973872" cy="887139"/>
            <a:chOff x="7665927" y="4173513"/>
            <a:chExt cx="365202" cy="33267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98" name="Google Shape;6019;p67">
              <a:extLst>
                <a:ext uri="{FF2B5EF4-FFF2-40B4-BE49-F238E27FC236}">
                  <a16:creationId xmlns:a16="http://schemas.microsoft.com/office/drawing/2014/main" id="{4249E6BC-1D8C-C7DC-1CCA-8B8A80DF7275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9" name="Google Shape;6020;p67">
              <a:extLst>
                <a:ext uri="{FF2B5EF4-FFF2-40B4-BE49-F238E27FC236}">
                  <a16:creationId xmlns:a16="http://schemas.microsoft.com/office/drawing/2014/main" id="{1271E539-9AA3-B61B-C4C3-1947FBB6BC46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0" name="Google Shape;6021;p67">
              <a:extLst>
                <a:ext uri="{FF2B5EF4-FFF2-40B4-BE49-F238E27FC236}">
                  <a16:creationId xmlns:a16="http://schemas.microsoft.com/office/drawing/2014/main" id="{94FD033A-F581-A813-4B2E-3C2520A08986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1" name="Google Shape;6022;p67">
              <a:extLst>
                <a:ext uri="{FF2B5EF4-FFF2-40B4-BE49-F238E27FC236}">
                  <a16:creationId xmlns:a16="http://schemas.microsoft.com/office/drawing/2014/main" id="{B116EC80-B608-3E17-4D0D-41C23F3DA1E2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2" name="Google Shape;6023;p67">
              <a:extLst>
                <a:ext uri="{FF2B5EF4-FFF2-40B4-BE49-F238E27FC236}">
                  <a16:creationId xmlns:a16="http://schemas.microsoft.com/office/drawing/2014/main" id="{E8AF4B7C-FE31-54ED-F9D2-B1C45558C01E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3" name="Google Shape;6024;p67">
              <a:extLst>
                <a:ext uri="{FF2B5EF4-FFF2-40B4-BE49-F238E27FC236}">
                  <a16:creationId xmlns:a16="http://schemas.microsoft.com/office/drawing/2014/main" id="{0E4156C2-A248-523F-EF1E-3F801363A9E7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4" name="Google Shape;6025;p67">
              <a:extLst>
                <a:ext uri="{FF2B5EF4-FFF2-40B4-BE49-F238E27FC236}">
                  <a16:creationId xmlns:a16="http://schemas.microsoft.com/office/drawing/2014/main" id="{60A49C7F-8E62-3C6A-CFA4-C5E6FA98CCC0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05" name="Google Shape;6043;p67">
            <a:extLst>
              <a:ext uri="{FF2B5EF4-FFF2-40B4-BE49-F238E27FC236}">
                <a16:creationId xmlns:a16="http://schemas.microsoft.com/office/drawing/2014/main" id="{5046DEB5-9F00-116D-383E-7CA73F932829}"/>
              </a:ext>
            </a:extLst>
          </p:cNvPr>
          <p:cNvSpPr/>
          <p:nvPr/>
        </p:nvSpPr>
        <p:spPr>
          <a:xfrm>
            <a:off x="8677265" y="11660276"/>
            <a:ext cx="824445" cy="973872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53" tIns="182853" rIns="182853" bIns="182853" anchor="ctr" anchorCtr="0" compatLnSpc="1">
            <a:noAutofit/>
          </a:bodyPr>
          <a:lstStyle/>
          <a:p>
            <a:pPr algn="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8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06" name="Google Shape;6052;p67">
            <a:extLst>
              <a:ext uri="{FF2B5EF4-FFF2-40B4-BE49-F238E27FC236}">
                <a16:creationId xmlns:a16="http://schemas.microsoft.com/office/drawing/2014/main" id="{68CD1C72-A33B-B65F-57A1-7A57801194DC}"/>
              </a:ext>
            </a:extLst>
          </p:cNvPr>
          <p:cNvGrpSpPr/>
          <p:nvPr/>
        </p:nvGrpSpPr>
        <p:grpSpPr>
          <a:xfrm>
            <a:off x="18732858" y="11615243"/>
            <a:ext cx="952219" cy="969069"/>
            <a:chOff x="8328949" y="4140814"/>
            <a:chExt cx="357082" cy="3634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07" name="Google Shape;6053;p67">
              <a:extLst>
                <a:ext uri="{FF2B5EF4-FFF2-40B4-BE49-F238E27FC236}">
                  <a16:creationId xmlns:a16="http://schemas.microsoft.com/office/drawing/2014/main" id="{27B5916F-3E43-1A58-12DE-2F8A74793F26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8" name="Google Shape;6054;p67">
              <a:extLst>
                <a:ext uri="{FF2B5EF4-FFF2-40B4-BE49-F238E27FC236}">
                  <a16:creationId xmlns:a16="http://schemas.microsoft.com/office/drawing/2014/main" id="{91C7589D-D7A8-937A-2ADC-31803F369D51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9" name="Google Shape;6055;p67">
              <a:extLst>
                <a:ext uri="{FF2B5EF4-FFF2-40B4-BE49-F238E27FC236}">
                  <a16:creationId xmlns:a16="http://schemas.microsoft.com/office/drawing/2014/main" id="{0C553421-939C-EE35-6BCE-7106A7C567DA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0" name="Google Shape;6078;p67">
            <a:extLst>
              <a:ext uri="{FF2B5EF4-FFF2-40B4-BE49-F238E27FC236}">
                <a16:creationId xmlns:a16="http://schemas.microsoft.com/office/drawing/2014/main" id="{0329B0B8-579C-2415-1091-54D401347E97}"/>
              </a:ext>
            </a:extLst>
          </p:cNvPr>
          <p:cNvGrpSpPr/>
          <p:nvPr/>
        </p:nvGrpSpPr>
        <p:grpSpPr>
          <a:xfrm>
            <a:off x="10192335" y="11662668"/>
            <a:ext cx="973872" cy="969067"/>
            <a:chOff x="5126254" y="4158599"/>
            <a:chExt cx="365202" cy="36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1" name="Google Shape;6079;p67">
              <a:extLst>
                <a:ext uri="{FF2B5EF4-FFF2-40B4-BE49-F238E27FC236}">
                  <a16:creationId xmlns:a16="http://schemas.microsoft.com/office/drawing/2014/main" id="{2D2CD6C5-0F83-C9F5-9F39-149712215DF9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2" name="Google Shape;6080;p67">
              <a:extLst>
                <a:ext uri="{FF2B5EF4-FFF2-40B4-BE49-F238E27FC236}">
                  <a16:creationId xmlns:a16="http://schemas.microsoft.com/office/drawing/2014/main" id="{373986F6-2B7B-4441-E2D3-CD619324737E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3" name="Google Shape;6081;p67">
              <a:extLst>
                <a:ext uri="{FF2B5EF4-FFF2-40B4-BE49-F238E27FC236}">
                  <a16:creationId xmlns:a16="http://schemas.microsoft.com/office/drawing/2014/main" id="{541A7530-567B-F62D-984A-D77AAB0A2AC1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4" name="Google Shape;6082;p67">
              <a:extLst>
                <a:ext uri="{FF2B5EF4-FFF2-40B4-BE49-F238E27FC236}">
                  <a16:creationId xmlns:a16="http://schemas.microsoft.com/office/drawing/2014/main" id="{37C2135B-5459-EE96-2085-B5DD55EB4F4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5" name="Google Shape;6110;p67">
            <a:extLst>
              <a:ext uri="{FF2B5EF4-FFF2-40B4-BE49-F238E27FC236}">
                <a16:creationId xmlns:a16="http://schemas.microsoft.com/office/drawing/2014/main" id="{A9CE6042-2D74-005B-DBEF-FB4136012C0B}"/>
              </a:ext>
            </a:extLst>
          </p:cNvPr>
          <p:cNvGrpSpPr/>
          <p:nvPr/>
        </p:nvGrpSpPr>
        <p:grpSpPr>
          <a:xfrm>
            <a:off x="11810437" y="11755716"/>
            <a:ext cx="966677" cy="756976"/>
            <a:chOff x="5733041" y="4193493"/>
            <a:chExt cx="362504" cy="28386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16" name="Google Shape;6111;p67">
              <a:extLst>
                <a:ext uri="{FF2B5EF4-FFF2-40B4-BE49-F238E27FC236}">
                  <a16:creationId xmlns:a16="http://schemas.microsoft.com/office/drawing/2014/main" id="{D60F3FF5-DEF9-994D-D2AC-FF7794A2AF75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7" name="Google Shape;6112;p67">
              <a:extLst>
                <a:ext uri="{FF2B5EF4-FFF2-40B4-BE49-F238E27FC236}">
                  <a16:creationId xmlns:a16="http://schemas.microsoft.com/office/drawing/2014/main" id="{2D98129D-4898-1703-B8DF-A84BF6E45736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8" name="Google Shape;5972;p67">
            <a:extLst>
              <a:ext uri="{FF2B5EF4-FFF2-40B4-BE49-F238E27FC236}">
                <a16:creationId xmlns:a16="http://schemas.microsoft.com/office/drawing/2014/main" id="{62F83225-0C72-4EE9-1AD5-08CA5A0492E2}"/>
              </a:ext>
            </a:extLst>
          </p:cNvPr>
          <p:cNvGrpSpPr/>
          <p:nvPr/>
        </p:nvGrpSpPr>
        <p:grpSpPr>
          <a:xfrm>
            <a:off x="6985306" y="5617727"/>
            <a:ext cx="961339" cy="1105909"/>
            <a:chOff x="3923617" y="1891747"/>
            <a:chExt cx="360502" cy="414716"/>
          </a:xfrm>
          <a:solidFill>
            <a:schemeClr val="bg1"/>
          </a:solidFill>
        </p:grpSpPr>
        <p:sp>
          <p:nvSpPr>
            <p:cNvPr id="119" name="Google Shape;5973;p67">
              <a:extLst>
                <a:ext uri="{FF2B5EF4-FFF2-40B4-BE49-F238E27FC236}">
                  <a16:creationId xmlns:a16="http://schemas.microsoft.com/office/drawing/2014/main" id="{BAA9BC38-C971-F490-A303-93C2591EF8D2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0" name="Google Shape;5974;p67">
              <a:extLst>
                <a:ext uri="{FF2B5EF4-FFF2-40B4-BE49-F238E27FC236}">
                  <a16:creationId xmlns:a16="http://schemas.microsoft.com/office/drawing/2014/main" id="{91086AA6-ACB1-B752-030C-1D2C933AA9D3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1" name="Google Shape;5975;p67">
              <a:extLst>
                <a:ext uri="{FF2B5EF4-FFF2-40B4-BE49-F238E27FC236}">
                  <a16:creationId xmlns:a16="http://schemas.microsoft.com/office/drawing/2014/main" id="{77252135-F843-D779-3773-EDA4DD723FEA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2" name="Google Shape;5984;p67">
            <a:extLst>
              <a:ext uri="{FF2B5EF4-FFF2-40B4-BE49-F238E27FC236}">
                <a16:creationId xmlns:a16="http://schemas.microsoft.com/office/drawing/2014/main" id="{CA33EC33-E52F-6531-8437-9281AC48FC01}"/>
              </a:ext>
            </a:extLst>
          </p:cNvPr>
          <p:cNvGrpSpPr/>
          <p:nvPr/>
        </p:nvGrpSpPr>
        <p:grpSpPr>
          <a:xfrm>
            <a:off x="15171601" y="5609559"/>
            <a:ext cx="1109667" cy="1106933"/>
            <a:chOff x="6993477" y="1888684"/>
            <a:chExt cx="416125" cy="415100"/>
          </a:xfrm>
          <a:solidFill>
            <a:schemeClr val="bg1"/>
          </a:solidFill>
        </p:grpSpPr>
        <p:sp>
          <p:nvSpPr>
            <p:cNvPr id="123" name="Google Shape;5985;p67">
              <a:extLst>
                <a:ext uri="{FF2B5EF4-FFF2-40B4-BE49-F238E27FC236}">
                  <a16:creationId xmlns:a16="http://schemas.microsoft.com/office/drawing/2014/main" id="{647F6D39-81E2-104E-6544-76651C988B9D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4" name="Google Shape;5986;p67">
              <a:extLst>
                <a:ext uri="{FF2B5EF4-FFF2-40B4-BE49-F238E27FC236}">
                  <a16:creationId xmlns:a16="http://schemas.microsoft.com/office/drawing/2014/main" id="{70753F15-BD92-5747-81C9-A1DF4DB81625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5" name="Google Shape;5987;p67">
              <a:extLst>
                <a:ext uri="{FF2B5EF4-FFF2-40B4-BE49-F238E27FC236}">
                  <a16:creationId xmlns:a16="http://schemas.microsoft.com/office/drawing/2014/main" id="{8629B701-ACC6-25A7-70B7-B60A5E0F7DB3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6" name="Google Shape;5988;p67">
              <a:extLst>
                <a:ext uri="{FF2B5EF4-FFF2-40B4-BE49-F238E27FC236}">
                  <a16:creationId xmlns:a16="http://schemas.microsoft.com/office/drawing/2014/main" id="{A8159EF6-7456-AF08-0814-F61C9912DDCE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7" name="Google Shape;6002;p67">
            <a:extLst>
              <a:ext uri="{FF2B5EF4-FFF2-40B4-BE49-F238E27FC236}">
                <a16:creationId xmlns:a16="http://schemas.microsoft.com/office/drawing/2014/main" id="{9B056274-8FAC-EA41-AA03-5B3427955F2D}"/>
              </a:ext>
            </a:extLst>
          </p:cNvPr>
          <p:cNvGrpSpPr/>
          <p:nvPr/>
        </p:nvGrpSpPr>
        <p:grpSpPr>
          <a:xfrm>
            <a:off x="8708498" y="5617727"/>
            <a:ext cx="1281915" cy="1106933"/>
            <a:chOff x="4569814" y="1891747"/>
            <a:chExt cx="480718" cy="415100"/>
          </a:xfrm>
          <a:solidFill>
            <a:schemeClr val="bg1"/>
          </a:solidFill>
        </p:grpSpPr>
        <p:sp>
          <p:nvSpPr>
            <p:cNvPr id="128" name="Google Shape;6003;p67">
              <a:extLst>
                <a:ext uri="{FF2B5EF4-FFF2-40B4-BE49-F238E27FC236}">
                  <a16:creationId xmlns:a16="http://schemas.microsoft.com/office/drawing/2014/main" id="{B60BD602-56BA-5BF8-7CCE-64823FEC9E48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9" name="Google Shape;6004;p67">
              <a:extLst>
                <a:ext uri="{FF2B5EF4-FFF2-40B4-BE49-F238E27FC236}">
                  <a16:creationId xmlns:a16="http://schemas.microsoft.com/office/drawing/2014/main" id="{DFDBC1EC-7486-4848-7DB5-326FF799DD13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0" name="Google Shape;6005;p67">
              <a:extLst>
                <a:ext uri="{FF2B5EF4-FFF2-40B4-BE49-F238E27FC236}">
                  <a16:creationId xmlns:a16="http://schemas.microsoft.com/office/drawing/2014/main" id="{75EE0C2A-A762-B6C5-9B9D-1165B6E99D93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" name="Google Shape;6006;p67">
              <a:extLst>
                <a:ext uri="{FF2B5EF4-FFF2-40B4-BE49-F238E27FC236}">
                  <a16:creationId xmlns:a16="http://schemas.microsoft.com/office/drawing/2014/main" id="{4EB7C54D-E64C-C3C2-9587-AE831AFB23BA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2" name="Google Shape;6011;p67">
            <a:extLst>
              <a:ext uri="{FF2B5EF4-FFF2-40B4-BE49-F238E27FC236}">
                <a16:creationId xmlns:a16="http://schemas.microsoft.com/office/drawing/2014/main" id="{E2361D50-7E40-DC37-3FFC-0A18B7188C9C}"/>
              </a:ext>
            </a:extLst>
          </p:cNvPr>
          <p:cNvGrpSpPr/>
          <p:nvPr/>
        </p:nvGrpSpPr>
        <p:grpSpPr>
          <a:xfrm>
            <a:off x="16749393" y="5553112"/>
            <a:ext cx="1124979" cy="1105304"/>
            <a:chOff x="7585149" y="1867515"/>
            <a:chExt cx="421867" cy="414489"/>
          </a:xfrm>
          <a:solidFill>
            <a:schemeClr val="bg1"/>
          </a:solidFill>
        </p:grpSpPr>
        <p:sp>
          <p:nvSpPr>
            <p:cNvPr id="133" name="Google Shape;6012;p67">
              <a:extLst>
                <a:ext uri="{FF2B5EF4-FFF2-40B4-BE49-F238E27FC236}">
                  <a16:creationId xmlns:a16="http://schemas.microsoft.com/office/drawing/2014/main" id="{7C4B7AF0-3CBA-F188-5515-343B107C65F2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4" name="Google Shape;6013;p67">
              <a:extLst>
                <a:ext uri="{FF2B5EF4-FFF2-40B4-BE49-F238E27FC236}">
                  <a16:creationId xmlns:a16="http://schemas.microsoft.com/office/drawing/2014/main" id="{DBBDE097-9470-0446-1924-D32250205ADC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5" name="Google Shape;6014;p67">
              <a:extLst>
                <a:ext uri="{FF2B5EF4-FFF2-40B4-BE49-F238E27FC236}">
                  <a16:creationId xmlns:a16="http://schemas.microsoft.com/office/drawing/2014/main" id="{DCE5372E-5DAB-A203-4210-83B06DD444D0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6" name="Google Shape;6015;p67">
              <a:extLst>
                <a:ext uri="{FF2B5EF4-FFF2-40B4-BE49-F238E27FC236}">
                  <a16:creationId xmlns:a16="http://schemas.microsoft.com/office/drawing/2014/main" id="{62F35275-74C7-E5FB-95C9-D26728EB6358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7" name="Google Shape;6016;p67">
              <a:extLst>
                <a:ext uri="{FF2B5EF4-FFF2-40B4-BE49-F238E27FC236}">
                  <a16:creationId xmlns:a16="http://schemas.microsoft.com/office/drawing/2014/main" id="{5F9F0F04-B1B6-ACCD-D7B6-B5E1EC739B06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8" name="Google Shape;6017;p67">
              <a:extLst>
                <a:ext uri="{FF2B5EF4-FFF2-40B4-BE49-F238E27FC236}">
                  <a16:creationId xmlns:a16="http://schemas.microsoft.com/office/drawing/2014/main" id="{C593F75E-4BD1-2575-45FF-B714F8D35CA9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39" name="Google Shape;6042;p67">
            <a:extLst>
              <a:ext uri="{FF2B5EF4-FFF2-40B4-BE49-F238E27FC236}">
                <a16:creationId xmlns:a16="http://schemas.microsoft.com/office/drawing/2014/main" id="{A36D4F90-4394-3BF1-D958-DE7AFE7600FB}"/>
              </a:ext>
            </a:extLst>
          </p:cNvPr>
          <p:cNvSpPr/>
          <p:nvPr/>
        </p:nvSpPr>
        <p:spPr>
          <a:xfrm>
            <a:off x="10393893" y="5619900"/>
            <a:ext cx="1087744" cy="1102571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53" tIns="182853" rIns="182853" bIns="182853" anchor="ctr" anchorCtr="0" compatLnSpc="1">
            <a:noAutofit/>
          </a:bodyPr>
          <a:lstStyle/>
          <a:p>
            <a:pPr algn="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8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140" name="Google Shape;6047;p67">
            <a:extLst>
              <a:ext uri="{FF2B5EF4-FFF2-40B4-BE49-F238E27FC236}">
                <a16:creationId xmlns:a16="http://schemas.microsoft.com/office/drawing/2014/main" id="{E2BE0DBB-DC6E-AAB9-B566-8C6ED5DDC8C4}"/>
              </a:ext>
            </a:extLst>
          </p:cNvPr>
          <p:cNvGrpSpPr/>
          <p:nvPr/>
        </p:nvGrpSpPr>
        <p:grpSpPr>
          <a:xfrm>
            <a:off x="18470097" y="5553695"/>
            <a:ext cx="1106936" cy="1008080"/>
            <a:chOff x="8230413" y="1867735"/>
            <a:chExt cx="415101" cy="378030"/>
          </a:xfrm>
          <a:solidFill>
            <a:schemeClr val="bg1"/>
          </a:solidFill>
        </p:grpSpPr>
        <p:sp>
          <p:nvSpPr>
            <p:cNvPr id="141" name="Google Shape;6048;p67">
              <a:extLst>
                <a:ext uri="{FF2B5EF4-FFF2-40B4-BE49-F238E27FC236}">
                  <a16:creationId xmlns:a16="http://schemas.microsoft.com/office/drawing/2014/main" id="{3040798B-851F-CD40-D0BA-9B0A9CDDBB8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2" name="Google Shape;6049;p67">
              <a:extLst>
                <a:ext uri="{FF2B5EF4-FFF2-40B4-BE49-F238E27FC236}">
                  <a16:creationId xmlns:a16="http://schemas.microsoft.com/office/drawing/2014/main" id="{793A5E19-F0F0-3B6D-8748-2717196FC588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3" name="Google Shape;6050;p67">
              <a:extLst>
                <a:ext uri="{FF2B5EF4-FFF2-40B4-BE49-F238E27FC236}">
                  <a16:creationId xmlns:a16="http://schemas.microsoft.com/office/drawing/2014/main" id="{FA94D052-B58E-E44A-346F-9D3525012BED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4" name="Google Shape;6051;p67">
              <a:extLst>
                <a:ext uri="{FF2B5EF4-FFF2-40B4-BE49-F238E27FC236}">
                  <a16:creationId xmlns:a16="http://schemas.microsoft.com/office/drawing/2014/main" id="{7EE2329D-2A02-228C-EE29-0F1C0CE69A87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5" name="Google Shape;6072;p67">
            <a:extLst>
              <a:ext uri="{FF2B5EF4-FFF2-40B4-BE49-F238E27FC236}">
                <a16:creationId xmlns:a16="http://schemas.microsoft.com/office/drawing/2014/main" id="{C30C094F-98AA-A108-66FE-FAA708E11CD2}"/>
              </a:ext>
            </a:extLst>
          </p:cNvPr>
          <p:cNvGrpSpPr/>
          <p:nvPr/>
        </p:nvGrpSpPr>
        <p:grpSpPr>
          <a:xfrm>
            <a:off x="11926306" y="5566007"/>
            <a:ext cx="1107008" cy="1106325"/>
            <a:chOff x="5776493" y="1872352"/>
            <a:chExt cx="415128" cy="414872"/>
          </a:xfrm>
          <a:solidFill>
            <a:schemeClr val="bg1"/>
          </a:solidFill>
        </p:grpSpPr>
        <p:sp>
          <p:nvSpPr>
            <p:cNvPr id="146" name="Google Shape;6073;p67">
              <a:extLst>
                <a:ext uri="{FF2B5EF4-FFF2-40B4-BE49-F238E27FC236}">
                  <a16:creationId xmlns:a16="http://schemas.microsoft.com/office/drawing/2014/main" id="{A8D34EE7-7F61-7B0F-B621-E5FBF184ED63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7" name="Google Shape;6074;p67">
              <a:extLst>
                <a:ext uri="{FF2B5EF4-FFF2-40B4-BE49-F238E27FC236}">
                  <a16:creationId xmlns:a16="http://schemas.microsoft.com/office/drawing/2014/main" id="{E35EDED7-E9D5-238D-31B0-022A16CB8DFE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8" name="Google Shape;6075;p67">
              <a:extLst>
                <a:ext uri="{FF2B5EF4-FFF2-40B4-BE49-F238E27FC236}">
                  <a16:creationId xmlns:a16="http://schemas.microsoft.com/office/drawing/2014/main" id="{C41C3140-EF1D-2ADC-91CB-DC83AD811989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9" name="Google Shape;6076;p67">
              <a:extLst>
                <a:ext uri="{FF2B5EF4-FFF2-40B4-BE49-F238E27FC236}">
                  <a16:creationId xmlns:a16="http://schemas.microsoft.com/office/drawing/2014/main" id="{24315B79-E48F-B181-B8A5-7AD3F75E70F5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0" name="Google Shape;6077;p67">
              <a:extLst>
                <a:ext uri="{FF2B5EF4-FFF2-40B4-BE49-F238E27FC236}">
                  <a16:creationId xmlns:a16="http://schemas.microsoft.com/office/drawing/2014/main" id="{D3E2ABCC-6407-830C-EEE5-329598193FA5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1" name="Google Shape;6107;p67">
            <a:extLst>
              <a:ext uri="{FF2B5EF4-FFF2-40B4-BE49-F238E27FC236}">
                <a16:creationId xmlns:a16="http://schemas.microsoft.com/office/drawing/2014/main" id="{AD761DC6-34F9-2AFF-4C55-7FA0A066F899}"/>
              </a:ext>
            </a:extLst>
          </p:cNvPr>
          <p:cNvGrpSpPr/>
          <p:nvPr/>
        </p:nvGrpSpPr>
        <p:grpSpPr>
          <a:xfrm>
            <a:off x="13581029" y="5523361"/>
            <a:ext cx="1115200" cy="1101520"/>
            <a:chOff x="6397014" y="1856360"/>
            <a:chExt cx="418200" cy="413070"/>
          </a:xfrm>
          <a:solidFill>
            <a:schemeClr val="bg1"/>
          </a:solidFill>
        </p:grpSpPr>
        <p:sp>
          <p:nvSpPr>
            <p:cNvPr id="152" name="Google Shape;6108;p67">
              <a:extLst>
                <a:ext uri="{FF2B5EF4-FFF2-40B4-BE49-F238E27FC236}">
                  <a16:creationId xmlns:a16="http://schemas.microsoft.com/office/drawing/2014/main" id="{95961F98-474D-1ACC-AE6E-881DDE4EE626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3" name="Google Shape;6109;p67">
              <a:extLst>
                <a:ext uri="{FF2B5EF4-FFF2-40B4-BE49-F238E27FC236}">
                  <a16:creationId xmlns:a16="http://schemas.microsoft.com/office/drawing/2014/main" id="{313266DB-2494-4A1E-B8F5-8D1F6AA836DB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4" name="Google Shape;5593;p66">
            <a:extLst>
              <a:ext uri="{FF2B5EF4-FFF2-40B4-BE49-F238E27FC236}">
                <a16:creationId xmlns:a16="http://schemas.microsoft.com/office/drawing/2014/main" id="{3AEDFFED-C0D5-CC58-A0F5-9CB6188AF4C1}"/>
              </a:ext>
            </a:extLst>
          </p:cNvPr>
          <p:cNvGrpSpPr/>
          <p:nvPr/>
        </p:nvGrpSpPr>
        <p:grpSpPr>
          <a:xfrm>
            <a:off x="6883767" y="7505733"/>
            <a:ext cx="1338192" cy="1338195"/>
            <a:chOff x="3885541" y="2599748"/>
            <a:chExt cx="501822" cy="501823"/>
          </a:xfrm>
          <a:solidFill>
            <a:schemeClr val="bg1"/>
          </a:solidFill>
        </p:grpSpPr>
        <p:sp>
          <p:nvSpPr>
            <p:cNvPr id="155" name="Google Shape;5594;p66">
              <a:extLst>
                <a:ext uri="{FF2B5EF4-FFF2-40B4-BE49-F238E27FC236}">
                  <a16:creationId xmlns:a16="http://schemas.microsoft.com/office/drawing/2014/main" id="{442974D4-FC85-DA87-1D64-55997FA8C544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6" name="Google Shape;5595;p66">
              <a:extLst>
                <a:ext uri="{FF2B5EF4-FFF2-40B4-BE49-F238E27FC236}">
                  <a16:creationId xmlns:a16="http://schemas.microsoft.com/office/drawing/2014/main" id="{CE1A3563-0B41-0F0C-649E-F2E3F47FDC0C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7" name="Google Shape;5596;p66">
            <a:extLst>
              <a:ext uri="{FF2B5EF4-FFF2-40B4-BE49-F238E27FC236}">
                <a16:creationId xmlns:a16="http://schemas.microsoft.com/office/drawing/2014/main" id="{0325001E-FC60-E71C-07CA-0166CF30D491}"/>
              </a:ext>
            </a:extLst>
          </p:cNvPr>
          <p:cNvGrpSpPr/>
          <p:nvPr/>
        </p:nvGrpSpPr>
        <p:grpSpPr>
          <a:xfrm>
            <a:off x="10337690" y="7694808"/>
            <a:ext cx="1053387" cy="1053389"/>
            <a:chOff x="5180761" y="2670651"/>
            <a:chExt cx="395020" cy="395021"/>
          </a:xfrm>
          <a:solidFill>
            <a:schemeClr val="bg1"/>
          </a:solidFill>
        </p:grpSpPr>
        <p:sp>
          <p:nvSpPr>
            <p:cNvPr id="158" name="Google Shape;5597;p66">
              <a:extLst>
                <a:ext uri="{FF2B5EF4-FFF2-40B4-BE49-F238E27FC236}">
                  <a16:creationId xmlns:a16="http://schemas.microsoft.com/office/drawing/2014/main" id="{48BD8098-2656-7040-EDC2-88D717ECB72E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9" name="Google Shape;5598;p66">
              <a:extLst>
                <a:ext uri="{FF2B5EF4-FFF2-40B4-BE49-F238E27FC236}">
                  <a16:creationId xmlns:a16="http://schemas.microsoft.com/office/drawing/2014/main" id="{6F114CBF-000C-8FC6-316E-E6B1DFE3FC3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0" name="Google Shape;5651;p66">
            <a:extLst>
              <a:ext uri="{FF2B5EF4-FFF2-40B4-BE49-F238E27FC236}">
                <a16:creationId xmlns:a16="http://schemas.microsoft.com/office/drawing/2014/main" id="{C1DFA8F0-BFBC-8409-E4D3-9C048A8F4E64}"/>
              </a:ext>
            </a:extLst>
          </p:cNvPr>
          <p:cNvGrpSpPr/>
          <p:nvPr/>
        </p:nvGrpSpPr>
        <p:grpSpPr>
          <a:xfrm>
            <a:off x="16771066" y="7844865"/>
            <a:ext cx="1176795" cy="758539"/>
            <a:chOff x="7593278" y="2726923"/>
            <a:chExt cx="441298" cy="284452"/>
          </a:xfrm>
          <a:solidFill>
            <a:schemeClr val="bg1"/>
          </a:solidFill>
        </p:grpSpPr>
        <p:sp>
          <p:nvSpPr>
            <p:cNvPr id="161" name="Google Shape;5652;p66">
              <a:extLst>
                <a:ext uri="{FF2B5EF4-FFF2-40B4-BE49-F238E27FC236}">
                  <a16:creationId xmlns:a16="http://schemas.microsoft.com/office/drawing/2014/main" id="{500C5307-FB95-C3A6-9CD0-703CDEA85920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2" name="Google Shape;5653;p66">
              <a:extLst>
                <a:ext uri="{FF2B5EF4-FFF2-40B4-BE49-F238E27FC236}">
                  <a16:creationId xmlns:a16="http://schemas.microsoft.com/office/drawing/2014/main" id="{9ED40CD5-F184-D160-7545-107EABAAF0E6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3" name="Google Shape;5775;p66">
            <a:extLst>
              <a:ext uri="{FF2B5EF4-FFF2-40B4-BE49-F238E27FC236}">
                <a16:creationId xmlns:a16="http://schemas.microsoft.com/office/drawing/2014/main" id="{220771AB-8521-E7AD-D11D-E71778D3C5A2}"/>
              </a:ext>
            </a:extLst>
          </p:cNvPr>
          <p:cNvGrpSpPr/>
          <p:nvPr/>
        </p:nvGrpSpPr>
        <p:grpSpPr>
          <a:xfrm>
            <a:off x="13675419" y="7901900"/>
            <a:ext cx="903816" cy="847317"/>
            <a:chOff x="6432410" y="2748311"/>
            <a:chExt cx="338931" cy="317744"/>
          </a:xfrm>
          <a:solidFill>
            <a:schemeClr val="bg1"/>
          </a:solidFill>
        </p:grpSpPr>
        <p:sp>
          <p:nvSpPr>
            <p:cNvPr id="164" name="Google Shape;5776;p66">
              <a:extLst>
                <a:ext uri="{FF2B5EF4-FFF2-40B4-BE49-F238E27FC236}">
                  <a16:creationId xmlns:a16="http://schemas.microsoft.com/office/drawing/2014/main" id="{9AA034CD-18A7-7526-5475-E6FF550F6A93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5" name="Google Shape;5777;p66">
              <a:extLst>
                <a:ext uri="{FF2B5EF4-FFF2-40B4-BE49-F238E27FC236}">
                  <a16:creationId xmlns:a16="http://schemas.microsoft.com/office/drawing/2014/main" id="{E2EE1EC3-30C2-F17C-E02E-17AA074E2E0B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6" name="Google Shape;5778;p66">
              <a:extLst>
                <a:ext uri="{FF2B5EF4-FFF2-40B4-BE49-F238E27FC236}">
                  <a16:creationId xmlns:a16="http://schemas.microsoft.com/office/drawing/2014/main" id="{E54B76F2-454C-85A7-2B3A-91698EC76781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7" name="Google Shape;5779;p66">
              <a:extLst>
                <a:ext uri="{FF2B5EF4-FFF2-40B4-BE49-F238E27FC236}">
                  <a16:creationId xmlns:a16="http://schemas.microsoft.com/office/drawing/2014/main" id="{37C97BE4-CDBD-932B-4ED5-EAD8B61DB181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8" name="Google Shape;5780;p66">
              <a:extLst>
                <a:ext uri="{FF2B5EF4-FFF2-40B4-BE49-F238E27FC236}">
                  <a16:creationId xmlns:a16="http://schemas.microsoft.com/office/drawing/2014/main" id="{4AA98D91-8CCF-9CE4-D7A6-19DFA6B9C764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9" name="Google Shape;5781;p66">
              <a:extLst>
                <a:ext uri="{FF2B5EF4-FFF2-40B4-BE49-F238E27FC236}">
                  <a16:creationId xmlns:a16="http://schemas.microsoft.com/office/drawing/2014/main" id="{D5C3407E-F466-65E3-B606-1DFA64C26642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170" name="Text Placeholder 1">
            <a:extLst>
              <a:ext uri="{FF2B5EF4-FFF2-40B4-BE49-F238E27FC236}">
                <a16:creationId xmlns:a16="http://schemas.microsoft.com/office/drawing/2014/main" id="{DF9C44BC-0B0B-F6EA-3267-DBDEE817EF83}"/>
              </a:ext>
            </a:extLst>
          </p:cNvPr>
          <p:cNvSpPr txBox="1">
            <a:spLocks/>
          </p:cNvSpPr>
          <p:nvPr/>
        </p:nvSpPr>
        <p:spPr>
          <a:xfrm>
            <a:off x="2095813" y="1088788"/>
            <a:ext cx="18675429" cy="1086363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960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</a:rPr>
              <a:t>مجموعه آیکون های کاملاً قابل ویرایش: </a:t>
            </a:r>
            <a:r>
              <a:rPr lang="en-US" sz="960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0774563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Image 14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9522" y="840606"/>
            <a:ext cx="5883641" cy="9370194"/>
          </a:xfrm>
          <a:prstGeom prst="rect">
            <a:avLst/>
          </a:prstGeom>
        </p:spPr>
      </p:pic>
      <p:pic>
        <p:nvPicPr>
          <p:cNvPr id="51" name="Image 0" descr="preencoded.png">
            <a:extLst>
              <a:ext uri="{FF2B5EF4-FFF2-40B4-BE49-F238E27FC236}">
                <a16:creationId xmlns:a16="http://schemas.microsoft.com/office/drawing/2014/main" id="{3F563888-F6AF-CCA9-28F0-F42C77B49B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" y="0"/>
            <a:ext cx="24387048" cy="13716000"/>
          </a:xfrm>
          <a:prstGeom prst="rect">
            <a:avLst/>
          </a:prstGeom>
        </p:spPr>
      </p:pic>
      <p:pic>
        <p:nvPicPr>
          <p:cNvPr id="52" name="Image 5" descr="preencoded.png">
            <a:extLst>
              <a:ext uri="{FF2B5EF4-FFF2-40B4-BE49-F238E27FC236}">
                <a16:creationId xmlns:a16="http://schemas.microsoft.com/office/drawing/2014/main" id="{BCC61FB1-1D8C-B4F3-20F8-2825CE9240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5669" y="2989417"/>
            <a:ext cx="20678184" cy="50800"/>
          </a:xfrm>
          <a:prstGeom prst="rect">
            <a:avLst/>
          </a:prstGeom>
        </p:spPr>
      </p:pic>
      <p:pic>
        <p:nvPicPr>
          <p:cNvPr id="53" name="Image 14" descr="preencoded.png">
            <a:extLst>
              <a:ext uri="{FF2B5EF4-FFF2-40B4-BE49-F238E27FC236}">
                <a16:creationId xmlns:a16="http://schemas.microsoft.com/office/drawing/2014/main" id="{0B0DD96A-75C5-BB1A-5C9E-5BD89CA37E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1922" y="993006"/>
            <a:ext cx="5883641" cy="9370194"/>
          </a:xfrm>
          <a:prstGeom prst="rect">
            <a:avLst/>
          </a:prstGeom>
        </p:spPr>
      </p:pic>
      <p:pic>
        <p:nvPicPr>
          <p:cNvPr id="54" name="Image 14" descr="preencoded.png">
            <a:extLst>
              <a:ext uri="{FF2B5EF4-FFF2-40B4-BE49-F238E27FC236}">
                <a16:creationId xmlns:a16="http://schemas.microsoft.com/office/drawing/2014/main" id="{B722A0B4-8AB1-34C4-8761-5FFD027DFF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81612" y="3947599"/>
            <a:ext cx="5883641" cy="9370194"/>
          </a:xfrm>
          <a:prstGeom prst="rect">
            <a:avLst/>
          </a:prstGeom>
        </p:spPr>
      </p:pic>
      <p:sp>
        <p:nvSpPr>
          <p:cNvPr id="2" name="Freeform 108">
            <a:extLst>
              <a:ext uri="{FF2B5EF4-FFF2-40B4-BE49-F238E27FC236}">
                <a16:creationId xmlns:a16="http://schemas.microsoft.com/office/drawing/2014/main" id="{49462748-F4C2-59C0-006D-EEEFE2050E6B}"/>
              </a:ext>
            </a:extLst>
          </p:cNvPr>
          <p:cNvSpPr/>
          <p:nvPr/>
        </p:nvSpPr>
        <p:spPr>
          <a:xfrm>
            <a:off x="8364717" y="3956145"/>
            <a:ext cx="1107739" cy="1304592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18953D5B-26BC-C657-52C6-C4A1104D4F8B}"/>
              </a:ext>
            </a:extLst>
          </p:cNvPr>
          <p:cNvSpPr/>
          <p:nvPr/>
        </p:nvSpPr>
        <p:spPr>
          <a:xfrm>
            <a:off x="10212973" y="3985165"/>
            <a:ext cx="1163579" cy="1246509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2BF2FD70-FD3E-2164-5B2C-281D6BA775C2}"/>
              </a:ext>
            </a:extLst>
          </p:cNvPr>
          <p:cNvGrpSpPr/>
          <p:nvPr/>
        </p:nvGrpSpPr>
        <p:grpSpPr>
          <a:xfrm>
            <a:off x="6515021" y="3956145"/>
            <a:ext cx="1107739" cy="1304592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2D3D6C3-67AD-9DAD-E3C2-C9DF71D3A1C3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243840" tIns="121920" rIns="243840" bIns="121920" anchor="ctr" anchorCtr="1" compatLnSpc="1">
              <a:noAutofit/>
            </a:bodyPr>
            <a:lstStyle/>
            <a:p>
              <a:pPr algn="ctr"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800">
                <a:solidFill>
                  <a:schemeClr val="bg1"/>
                </a:solidFill>
                <a:ea typeface="맑은 고딕" pitchFamily="34"/>
                <a:cs typeface="B Nazanin" panose="000004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6787156D-9B1D-3FF2-5F72-516319DD35A4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243840" tIns="121920" rIns="243840" bIns="121920" anchor="ctr" anchorCtr="1" compatLnSpc="1">
              <a:noAutofit/>
            </a:bodyPr>
            <a:lstStyle/>
            <a:p>
              <a:pPr algn="ctr"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800">
                <a:solidFill>
                  <a:schemeClr val="bg1"/>
                </a:solidFill>
                <a:ea typeface="맑은 고딕" pitchFamily="34"/>
                <a:cs typeface="B Nazanin" panose="000004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F32D24F1-43D8-34F7-CEF2-A24ABA88F384}"/>
              </a:ext>
            </a:extLst>
          </p:cNvPr>
          <p:cNvSpPr/>
          <p:nvPr/>
        </p:nvSpPr>
        <p:spPr>
          <a:xfrm>
            <a:off x="4702994" y="4026936"/>
            <a:ext cx="992720" cy="1162995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87D616C8-DF82-36AA-356D-97FC9C22016E}"/>
              </a:ext>
            </a:extLst>
          </p:cNvPr>
          <p:cNvSpPr/>
          <p:nvPr/>
        </p:nvSpPr>
        <p:spPr>
          <a:xfrm>
            <a:off x="18906552" y="3985237"/>
            <a:ext cx="1169456" cy="124638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B871E27D-FDF3-5C91-516C-3AB493A1B4A7}"/>
              </a:ext>
            </a:extLst>
          </p:cNvPr>
          <p:cNvSpPr/>
          <p:nvPr/>
        </p:nvSpPr>
        <p:spPr>
          <a:xfrm>
            <a:off x="6495804" y="11526550"/>
            <a:ext cx="1146168" cy="122156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A4C413F6-D005-BB01-3F59-A938BA22C112}"/>
              </a:ext>
            </a:extLst>
          </p:cNvPr>
          <p:cNvSpPr/>
          <p:nvPr/>
        </p:nvSpPr>
        <p:spPr>
          <a:xfrm>
            <a:off x="4626188" y="11526550"/>
            <a:ext cx="1146291" cy="122156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F7C6BC78-D6CB-5A0D-8F23-15D341E11495}"/>
              </a:ext>
            </a:extLst>
          </p:cNvPr>
          <p:cNvSpPr/>
          <p:nvPr/>
        </p:nvSpPr>
        <p:spPr>
          <a:xfrm>
            <a:off x="10221657" y="11526550"/>
            <a:ext cx="1146168" cy="122156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FD5FE134-7A16-B144-76A2-9658CADBEFA3}"/>
              </a:ext>
            </a:extLst>
          </p:cNvPr>
          <p:cNvSpPr/>
          <p:nvPr/>
        </p:nvSpPr>
        <p:spPr>
          <a:xfrm>
            <a:off x="8345476" y="11526550"/>
            <a:ext cx="1146168" cy="122156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64C663B3-3906-DA85-A018-431EC2A4C997}"/>
              </a:ext>
            </a:extLst>
          </p:cNvPr>
          <p:cNvSpPr/>
          <p:nvPr/>
        </p:nvSpPr>
        <p:spPr>
          <a:xfrm>
            <a:off x="12131828" y="11501728"/>
            <a:ext cx="1150264" cy="1246387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083846D6-37B0-FA90-A218-B550CB73419C}"/>
              </a:ext>
            </a:extLst>
          </p:cNvPr>
          <p:cNvSpPr/>
          <p:nvPr/>
        </p:nvSpPr>
        <p:spPr>
          <a:xfrm>
            <a:off x="13911713" y="11587584"/>
            <a:ext cx="1078307" cy="116053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4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EC3B0FC1-18FB-9C59-5E86-4C6523DE7FF5}"/>
              </a:ext>
            </a:extLst>
          </p:cNvPr>
          <p:cNvGrpSpPr/>
          <p:nvPr/>
        </p:nvGrpSpPr>
        <p:grpSpPr>
          <a:xfrm>
            <a:off x="17219964" y="11478173"/>
            <a:ext cx="1095571" cy="1167677"/>
            <a:chOff x="7851532" y="4063209"/>
            <a:chExt cx="410839" cy="43787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30B8C150-5E17-8CA7-5CA6-7A4EFD4E351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BE156424-3E80-71C9-6A91-7DB8E17E0A17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2C012A5-A47E-FB5F-B3A3-E055586D2D6D}"/>
              </a:ext>
            </a:extLst>
          </p:cNvPr>
          <p:cNvGrpSpPr/>
          <p:nvPr/>
        </p:nvGrpSpPr>
        <p:grpSpPr>
          <a:xfrm>
            <a:off x="6905457" y="8048589"/>
            <a:ext cx="1047341" cy="1016227"/>
            <a:chOff x="3983592" y="2777115"/>
            <a:chExt cx="392753" cy="381085"/>
          </a:xfrm>
          <a:solidFill>
            <a:schemeClr val="bg2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FD6F7EDA-27BD-AA6F-E8D9-62E686702595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A4CB0956-CCA7-D336-EF8C-8E149EBCE053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AE620A90-7926-DD74-C5EF-CC0147BEC4A1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F2DA24BC-C511-86BA-970B-126EE09B4B8F}"/>
              </a:ext>
            </a:extLst>
          </p:cNvPr>
          <p:cNvGrpSpPr/>
          <p:nvPr/>
        </p:nvGrpSpPr>
        <p:grpSpPr>
          <a:xfrm>
            <a:off x="8491100" y="7981093"/>
            <a:ext cx="1047341" cy="1094035"/>
            <a:chOff x="4578208" y="2751804"/>
            <a:chExt cx="392753" cy="410263"/>
          </a:xfrm>
          <a:solidFill>
            <a:schemeClr val="bg2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25A60DA4-B92F-7838-3F19-ED07104FA104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AAF476B8-38DA-929F-5B0E-3EBCA938B5C8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D6B675AF-E636-5134-FF7F-3A698B6DCB77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360FA98B-3622-7B39-39C6-E49157C7C526}"/>
              </a:ext>
            </a:extLst>
          </p:cNvPr>
          <p:cNvGrpSpPr/>
          <p:nvPr/>
        </p:nvGrpSpPr>
        <p:grpSpPr>
          <a:xfrm>
            <a:off x="15296208" y="8005132"/>
            <a:ext cx="959093" cy="989429"/>
            <a:chOff x="7130125" y="2760820"/>
            <a:chExt cx="359660" cy="371036"/>
          </a:xfrm>
          <a:solidFill>
            <a:schemeClr val="bg2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EAC4ED86-A3E3-6E14-35F1-15E61DFA701A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9FA52C98-3699-6120-962C-0DFCE851DA0D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CE3021C0-FC78-2142-8B92-9E2E48D4DDA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15D9A21C-75B5-2626-1F6B-F6FE227BBF0A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10073D3B-DC60-D6D1-F1E4-88117B75DDCA}"/>
              </a:ext>
            </a:extLst>
          </p:cNvPr>
          <p:cNvGrpSpPr/>
          <p:nvPr/>
        </p:nvGrpSpPr>
        <p:grpSpPr>
          <a:xfrm>
            <a:off x="13358585" y="3788605"/>
            <a:ext cx="1374696" cy="1449336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B7C83D98-74C6-3C3A-C4AB-8A6DCD4FF9DB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54146291-E652-6B09-410A-671865B1E5A3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AF572F1F-6B0F-A61F-DB0A-9B7D2E1E67D6}"/>
              </a:ext>
            </a:extLst>
          </p:cNvPr>
          <p:cNvSpPr/>
          <p:nvPr/>
        </p:nvSpPr>
        <p:spPr>
          <a:xfrm>
            <a:off x="10227824" y="7924717"/>
            <a:ext cx="1055120" cy="1112104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53" tIns="182853" rIns="182853" bIns="182853" anchor="ctr" anchorCtr="0" compatLnSpc="1">
            <a:noAutofit/>
          </a:bodyPr>
          <a:lstStyle/>
          <a:p>
            <a:pPr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8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F71FD393-A8B3-43EF-0860-CC0DE64F0B05}"/>
              </a:ext>
            </a:extLst>
          </p:cNvPr>
          <p:cNvGrpSpPr/>
          <p:nvPr/>
        </p:nvGrpSpPr>
        <p:grpSpPr>
          <a:xfrm>
            <a:off x="18880732" y="6171312"/>
            <a:ext cx="935053" cy="1011789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6211098A-64E2-7E05-C419-8BBA71096411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44E13E45-B380-92E9-F7A0-7BA5FDD46DF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6D3C9930-7A94-5A7A-0A4A-26213FE9A668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A77BF8DB-4D4D-5ACC-5A63-2DE0D194D08F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50A09453-B980-BEBE-2694-C6F657C585FC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754EEBA4-045B-0493-7FDB-759C2B83954B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AA15C5D1-D0BB-DFCB-CA2D-43135694F484}"/>
              </a:ext>
            </a:extLst>
          </p:cNvPr>
          <p:cNvGrpSpPr/>
          <p:nvPr/>
        </p:nvGrpSpPr>
        <p:grpSpPr>
          <a:xfrm>
            <a:off x="11925973" y="3870536"/>
            <a:ext cx="1140512" cy="1428120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E3B31819-6240-CB3E-2AA9-52CD122C84FB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427ED722-124D-D22A-1110-5131359EEAE9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41403DAA-38D7-B992-C6B8-988242C86383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AA50C2B5-A2F4-AB4C-1E7F-192741039A2B}"/>
              </a:ext>
            </a:extLst>
          </p:cNvPr>
          <p:cNvGrpSpPr/>
          <p:nvPr/>
        </p:nvGrpSpPr>
        <p:grpSpPr>
          <a:xfrm>
            <a:off x="12131826" y="7923862"/>
            <a:ext cx="1047339" cy="1115883"/>
            <a:chOff x="5943481" y="2730343"/>
            <a:chExt cx="392752" cy="418456"/>
          </a:xfrm>
          <a:solidFill>
            <a:schemeClr val="bg2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2D07C502-FEAD-7EB9-B292-4B2C8751FB46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7C70C274-1A7D-098D-3C2C-9A008EB29ED9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0" name="Google Shape;10157;p74">
              <a:extLst>
                <a:ext uri="{FF2B5EF4-FFF2-40B4-BE49-F238E27FC236}">
                  <a16:creationId xmlns:a16="http://schemas.microsoft.com/office/drawing/2014/main" id="{D7112750-A535-C7D4-6329-5D979D270C4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5" name="Google Shape;10158;p74">
              <a:extLst>
                <a:ext uri="{FF2B5EF4-FFF2-40B4-BE49-F238E27FC236}">
                  <a16:creationId xmlns:a16="http://schemas.microsoft.com/office/drawing/2014/main" id="{2467685D-6DAF-C693-A4DA-D73DE777D557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6" name="Google Shape;10159;p74">
              <a:extLst>
                <a:ext uri="{FF2B5EF4-FFF2-40B4-BE49-F238E27FC236}">
                  <a16:creationId xmlns:a16="http://schemas.microsoft.com/office/drawing/2014/main" id="{BD5D9F20-06C5-3206-88DB-BF65BD25861C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7" name="Google Shape;10160;p74">
              <a:extLst>
                <a:ext uri="{FF2B5EF4-FFF2-40B4-BE49-F238E27FC236}">
                  <a16:creationId xmlns:a16="http://schemas.microsoft.com/office/drawing/2014/main" id="{F333D6B4-D19E-6FF5-8539-F78574EDABC9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8" name="Google Shape;10161;p74">
              <a:extLst>
                <a:ext uri="{FF2B5EF4-FFF2-40B4-BE49-F238E27FC236}">
                  <a16:creationId xmlns:a16="http://schemas.microsoft.com/office/drawing/2014/main" id="{8E08A74B-9641-B7DA-082A-5794A4A4A74A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9" name="Google Shape;10172;p74">
            <a:extLst>
              <a:ext uri="{FF2B5EF4-FFF2-40B4-BE49-F238E27FC236}">
                <a16:creationId xmlns:a16="http://schemas.microsoft.com/office/drawing/2014/main" id="{78859DD3-9BAA-00AB-F74F-4EFB74E5A006}"/>
              </a:ext>
            </a:extLst>
          </p:cNvPr>
          <p:cNvGrpSpPr/>
          <p:nvPr/>
        </p:nvGrpSpPr>
        <p:grpSpPr>
          <a:xfrm>
            <a:off x="15132497" y="3906550"/>
            <a:ext cx="1367965" cy="1444555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60" name="Google Shape;10173;p74">
              <a:extLst>
                <a:ext uri="{FF2B5EF4-FFF2-40B4-BE49-F238E27FC236}">
                  <a16:creationId xmlns:a16="http://schemas.microsoft.com/office/drawing/2014/main" id="{F467D18E-D299-F66B-4D71-EB8DEEC65F20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1" name="Google Shape;10174;p74">
              <a:extLst>
                <a:ext uri="{FF2B5EF4-FFF2-40B4-BE49-F238E27FC236}">
                  <a16:creationId xmlns:a16="http://schemas.microsoft.com/office/drawing/2014/main" id="{53F30206-FBC5-E7C0-7266-45865754AF1D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2" name="Google Shape;10175;p74">
              <a:extLst>
                <a:ext uri="{FF2B5EF4-FFF2-40B4-BE49-F238E27FC236}">
                  <a16:creationId xmlns:a16="http://schemas.microsoft.com/office/drawing/2014/main" id="{C19827CD-777F-48A7-7B2B-DE9DC2CF604B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63" name="Google Shape;10184;p74">
            <a:extLst>
              <a:ext uri="{FF2B5EF4-FFF2-40B4-BE49-F238E27FC236}">
                <a16:creationId xmlns:a16="http://schemas.microsoft.com/office/drawing/2014/main" id="{84F510CF-B871-B08E-809C-AB73413ECE29}"/>
              </a:ext>
            </a:extLst>
          </p:cNvPr>
          <p:cNvGrpSpPr/>
          <p:nvPr/>
        </p:nvGrpSpPr>
        <p:grpSpPr>
          <a:xfrm>
            <a:off x="4834233" y="7920451"/>
            <a:ext cx="1047341" cy="1119053"/>
            <a:chOff x="3206883" y="2729063"/>
            <a:chExt cx="392753" cy="419645"/>
          </a:xfrm>
          <a:solidFill>
            <a:schemeClr val="bg2"/>
          </a:solidFill>
        </p:grpSpPr>
        <p:sp>
          <p:nvSpPr>
            <p:cNvPr id="64" name="Google Shape;10185;p74">
              <a:extLst>
                <a:ext uri="{FF2B5EF4-FFF2-40B4-BE49-F238E27FC236}">
                  <a16:creationId xmlns:a16="http://schemas.microsoft.com/office/drawing/2014/main" id="{E70BE9A2-3FA6-30A0-36C8-94AAC32F7BD4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5" name="Google Shape;10186;p74">
              <a:extLst>
                <a:ext uri="{FF2B5EF4-FFF2-40B4-BE49-F238E27FC236}">
                  <a16:creationId xmlns:a16="http://schemas.microsoft.com/office/drawing/2014/main" id="{8B94CAA0-3AA1-606A-7A8E-0F13797363B8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66" name="Google Shape;10189;p74">
            <a:extLst>
              <a:ext uri="{FF2B5EF4-FFF2-40B4-BE49-F238E27FC236}">
                <a16:creationId xmlns:a16="http://schemas.microsoft.com/office/drawing/2014/main" id="{7CADD2EB-8C07-623F-0E26-0F0EA8518D16}"/>
              </a:ext>
            </a:extLst>
          </p:cNvPr>
          <p:cNvSpPr/>
          <p:nvPr/>
        </p:nvSpPr>
        <p:spPr>
          <a:xfrm>
            <a:off x="13778455" y="8078188"/>
            <a:ext cx="1052557" cy="874677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53" tIns="182853" rIns="182853" bIns="182853" anchor="ctr" anchorCtr="0" compatLnSpc="1">
            <a:noAutofit/>
          </a:bodyPr>
          <a:lstStyle/>
          <a:p>
            <a:pPr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80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grpSp>
        <p:nvGrpSpPr>
          <p:cNvPr id="67" name="Google Shape;10190;p74">
            <a:extLst>
              <a:ext uri="{FF2B5EF4-FFF2-40B4-BE49-F238E27FC236}">
                <a16:creationId xmlns:a16="http://schemas.microsoft.com/office/drawing/2014/main" id="{E77FFBC6-6696-399D-FB73-918244862A0D}"/>
              </a:ext>
            </a:extLst>
          </p:cNvPr>
          <p:cNvGrpSpPr/>
          <p:nvPr/>
        </p:nvGrpSpPr>
        <p:grpSpPr>
          <a:xfrm>
            <a:off x="17248293" y="7956924"/>
            <a:ext cx="959168" cy="1009936"/>
            <a:chOff x="7862157" y="2742742"/>
            <a:chExt cx="359688" cy="378726"/>
          </a:xfrm>
          <a:solidFill>
            <a:schemeClr val="bg2"/>
          </a:solidFill>
        </p:grpSpPr>
        <p:sp>
          <p:nvSpPr>
            <p:cNvPr id="68" name="Google Shape;10191;p74">
              <a:extLst>
                <a:ext uri="{FF2B5EF4-FFF2-40B4-BE49-F238E27FC236}">
                  <a16:creationId xmlns:a16="http://schemas.microsoft.com/office/drawing/2014/main" id="{C12B9452-6BF6-CF21-0F9D-CEA1B617A325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69" name="Google Shape;10192;p74">
              <a:extLst>
                <a:ext uri="{FF2B5EF4-FFF2-40B4-BE49-F238E27FC236}">
                  <a16:creationId xmlns:a16="http://schemas.microsoft.com/office/drawing/2014/main" id="{627372D8-D2AE-32BC-B085-34C34979FE34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0" name="Google Shape;10193;p74">
              <a:extLst>
                <a:ext uri="{FF2B5EF4-FFF2-40B4-BE49-F238E27FC236}">
                  <a16:creationId xmlns:a16="http://schemas.microsoft.com/office/drawing/2014/main" id="{94463BAC-4E09-30B2-5365-E86431FDEF3D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1" name="Google Shape;10194;p74">
              <a:extLst>
                <a:ext uri="{FF2B5EF4-FFF2-40B4-BE49-F238E27FC236}">
                  <a16:creationId xmlns:a16="http://schemas.microsoft.com/office/drawing/2014/main" id="{29B42383-1E7F-02D3-F83E-D789F975BD8F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2" name="Google Shape;10221;p74">
            <a:extLst>
              <a:ext uri="{FF2B5EF4-FFF2-40B4-BE49-F238E27FC236}">
                <a16:creationId xmlns:a16="http://schemas.microsoft.com/office/drawing/2014/main" id="{78804BBF-2196-CD06-6735-05BE67CFDAA2}"/>
              </a:ext>
            </a:extLst>
          </p:cNvPr>
          <p:cNvGrpSpPr/>
          <p:nvPr/>
        </p:nvGrpSpPr>
        <p:grpSpPr>
          <a:xfrm>
            <a:off x="6510463" y="9888141"/>
            <a:ext cx="845245" cy="1022419"/>
            <a:chOff x="3835469" y="3466947"/>
            <a:chExt cx="316967" cy="383407"/>
          </a:xfrm>
          <a:solidFill>
            <a:schemeClr val="bg2"/>
          </a:solidFill>
        </p:grpSpPr>
        <p:sp>
          <p:nvSpPr>
            <p:cNvPr id="73" name="Google Shape;10222;p74">
              <a:extLst>
                <a:ext uri="{FF2B5EF4-FFF2-40B4-BE49-F238E27FC236}">
                  <a16:creationId xmlns:a16="http://schemas.microsoft.com/office/drawing/2014/main" id="{86A5F59A-BE27-6C08-A2C3-4A891A49EF67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4" name="Google Shape;10223;p74">
              <a:extLst>
                <a:ext uri="{FF2B5EF4-FFF2-40B4-BE49-F238E27FC236}">
                  <a16:creationId xmlns:a16="http://schemas.microsoft.com/office/drawing/2014/main" id="{AA339748-09CD-12C4-8274-78E6A51E6FFC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5" name="Google Shape;10224;p74">
              <a:extLst>
                <a:ext uri="{FF2B5EF4-FFF2-40B4-BE49-F238E27FC236}">
                  <a16:creationId xmlns:a16="http://schemas.microsoft.com/office/drawing/2014/main" id="{4E54E5E6-57F6-57C2-3E50-45CA947CD288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6" name="Google Shape;10240;p74">
            <a:extLst>
              <a:ext uri="{FF2B5EF4-FFF2-40B4-BE49-F238E27FC236}">
                <a16:creationId xmlns:a16="http://schemas.microsoft.com/office/drawing/2014/main" id="{3D69A854-F471-01E5-7DD4-299C92C800FE}"/>
              </a:ext>
            </a:extLst>
          </p:cNvPr>
          <p:cNvGrpSpPr/>
          <p:nvPr/>
        </p:nvGrpSpPr>
        <p:grpSpPr>
          <a:xfrm>
            <a:off x="10213612" y="9897920"/>
            <a:ext cx="973384" cy="960973"/>
            <a:chOff x="5224150" y="3470614"/>
            <a:chExt cx="365019" cy="360365"/>
          </a:xfrm>
          <a:solidFill>
            <a:schemeClr val="bg2"/>
          </a:solidFill>
        </p:grpSpPr>
        <p:sp>
          <p:nvSpPr>
            <p:cNvPr id="77" name="Google Shape;10241;p74">
              <a:extLst>
                <a:ext uri="{FF2B5EF4-FFF2-40B4-BE49-F238E27FC236}">
                  <a16:creationId xmlns:a16="http://schemas.microsoft.com/office/drawing/2014/main" id="{02ADEA9F-9B00-4F21-23C3-6CE57F6B8C3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78" name="Google Shape;10242;p74">
              <a:extLst>
                <a:ext uri="{FF2B5EF4-FFF2-40B4-BE49-F238E27FC236}">
                  <a16:creationId xmlns:a16="http://schemas.microsoft.com/office/drawing/2014/main" id="{1BEA8240-ACC2-BC2D-E419-D7196EC28BE2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79" name="Google Shape;10303;p74">
            <a:extLst>
              <a:ext uri="{FF2B5EF4-FFF2-40B4-BE49-F238E27FC236}">
                <a16:creationId xmlns:a16="http://schemas.microsoft.com/office/drawing/2014/main" id="{E619F186-173A-DFFF-D0B0-CCA448B3232F}"/>
              </a:ext>
            </a:extLst>
          </p:cNvPr>
          <p:cNvGrpSpPr/>
          <p:nvPr/>
        </p:nvGrpSpPr>
        <p:grpSpPr>
          <a:xfrm>
            <a:off x="12081449" y="9814208"/>
            <a:ext cx="960632" cy="1023715"/>
            <a:chOff x="5924589" y="3439222"/>
            <a:chExt cx="360237" cy="383893"/>
          </a:xfrm>
          <a:solidFill>
            <a:schemeClr val="bg2"/>
          </a:solidFill>
        </p:grpSpPr>
        <p:sp>
          <p:nvSpPr>
            <p:cNvPr id="80" name="Google Shape;10304;p74">
              <a:extLst>
                <a:ext uri="{FF2B5EF4-FFF2-40B4-BE49-F238E27FC236}">
                  <a16:creationId xmlns:a16="http://schemas.microsoft.com/office/drawing/2014/main" id="{E2F17B0C-EE88-5911-2615-20654C4AAAB5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1" name="Google Shape;10305;p74">
              <a:extLst>
                <a:ext uri="{FF2B5EF4-FFF2-40B4-BE49-F238E27FC236}">
                  <a16:creationId xmlns:a16="http://schemas.microsoft.com/office/drawing/2014/main" id="{E2D15D47-67C5-96A6-9449-4E4FAE8A164E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2" name="Google Shape;10306;p74">
              <a:extLst>
                <a:ext uri="{FF2B5EF4-FFF2-40B4-BE49-F238E27FC236}">
                  <a16:creationId xmlns:a16="http://schemas.microsoft.com/office/drawing/2014/main" id="{03D137B0-39DF-A8DB-689B-BBF596DD64C7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3" name="Google Shape;10307;p74">
              <a:extLst>
                <a:ext uri="{FF2B5EF4-FFF2-40B4-BE49-F238E27FC236}">
                  <a16:creationId xmlns:a16="http://schemas.microsoft.com/office/drawing/2014/main" id="{D016BD7C-9119-9521-B61E-C224402C4D6A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4" name="Google Shape;10308;p74">
              <a:extLst>
                <a:ext uri="{FF2B5EF4-FFF2-40B4-BE49-F238E27FC236}">
                  <a16:creationId xmlns:a16="http://schemas.microsoft.com/office/drawing/2014/main" id="{E69CC48E-A1F4-E012-CEA0-813B704E95DF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5" name="Google Shape;10309;p74">
              <a:extLst>
                <a:ext uri="{FF2B5EF4-FFF2-40B4-BE49-F238E27FC236}">
                  <a16:creationId xmlns:a16="http://schemas.microsoft.com/office/drawing/2014/main" id="{1605D5A2-9073-FD6E-5FB9-78B68C634442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6" name="Google Shape;10310;p74">
              <a:extLst>
                <a:ext uri="{FF2B5EF4-FFF2-40B4-BE49-F238E27FC236}">
                  <a16:creationId xmlns:a16="http://schemas.microsoft.com/office/drawing/2014/main" id="{143A17A0-4CBB-82F3-6B92-32085EF2ED4C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7" name="Google Shape;10311;p74">
              <a:extLst>
                <a:ext uri="{FF2B5EF4-FFF2-40B4-BE49-F238E27FC236}">
                  <a16:creationId xmlns:a16="http://schemas.microsoft.com/office/drawing/2014/main" id="{ACAD07B3-6E7E-6D1F-E0A9-8D76C0B2A84A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8" name="Google Shape;10312;p74">
              <a:extLst>
                <a:ext uri="{FF2B5EF4-FFF2-40B4-BE49-F238E27FC236}">
                  <a16:creationId xmlns:a16="http://schemas.microsoft.com/office/drawing/2014/main" id="{D0A4006F-75AC-8C91-57E2-680BB7C52298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89" name="Google Shape;10313;p74">
              <a:extLst>
                <a:ext uri="{FF2B5EF4-FFF2-40B4-BE49-F238E27FC236}">
                  <a16:creationId xmlns:a16="http://schemas.microsoft.com/office/drawing/2014/main" id="{911F6755-60FF-160D-83AE-B5F0479B83E0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0" name="Google Shape;10314;p74">
              <a:extLst>
                <a:ext uri="{FF2B5EF4-FFF2-40B4-BE49-F238E27FC236}">
                  <a16:creationId xmlns:a16="http://schemas.microsoft.com/office/drawing/2014/main" id="{2F575BC8-A2E9-90D1-2353-CEA63BCC2065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1" name="Google Shape;10315;p74">
              <a:extLst>
                <a:ext uri="{FF2B5EF4-FFF2-40B4-BE49-F238E27FC236}">
                  <a16:creationId xmlns:a16="http://schemas.microsoft.com/office/drawing/2014/main" id="{97E021D3-8A2D-5683-6B69-627724DD1B7C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2" name="Google Shape;10341;p74">
            <a:extLst>
              <a:ext uri="{FF2B5EF4-FFF2-40B4-BE49-F238E27FC236}">
                <a16:creationId xmlns:a16="http://schemas.microsoft.com/office/drawing/2014/main" id="{CF36B4A0-9287-1505-E3A5-66667E30C92E}"/>
              </a:ext>
            </a:extLst>
          </p:cNvPr>
          <p:cNvGrpSpPr/>
          <p:nvPr/>
        </p:nvGrpSpPr>
        <p:grpSpPr>
          <a:xfrm>
            <a:off x="19023082" y="7973678"/>
            <a:ext cx="692016" cy="966923"/>
            <a:chOff x="8527703" y="2749024"/>
            <a:chExt cx="259506" cy="362596"/>
          </a:xfrm>
          <a:solidFill>
            <a:schemeClr val="bg2"/>
          </a:solidFill>
        </p:grpSpPr>
        <p:sp>
          <p:nvSpPr>
            <p:cNvPr id="93" name="Google Shape;10342;p74">
              <a:extLst>
                <a:ext uri="{FF2B5EF4-FFF2-40B4-BE49-F238E27FC236}">
                  <a16:creationId xmlns:a16="http://schemas.microsoft.com/office/drawing/2014/main" id="{784728DF-B55E-4D58-B21A-15840EB2CC05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4" name="Google Shape;10343;p74">
              <a:extLst>
                <a:ext uri="{FF2B5EF4-FFF2-40B4-BE49-F238E27FC236}">
                  <a16:creationId xmlns:a16="http://schemas.microsoft.com/office/drawing/2014/main" id="{CEEA98B9-909D-573E-254D-8FCE16933447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5" name="Google Shape;10344;p74">
              <a:extLst>
                <a:ext uri="{FF2B5EF4-FFF2-40B4-BE49-F238E27FC236}">
                  <a16:creationId xmlns:a16="http://schemas.microsoft.com/office/drawing/2014/main" id="{78E3EFA9-227D-DC66-02D4-784D4BB98B6E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6" name="Google Shape;10345;p74">
              <a:extLst>
                <a:ext uri="{FF2B5EF4-FFF2-40B4-BE49-F238E27FC236}">
                  <a16:creationId xmlns:a16="http://schemas.microsoft.com/office/drawing/2014/main" id="{28EA9966-6D1E-63EC-D710-B442F8680F17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97" name="Google Shape;10346;p74">
              <a:extLst>
                <a:ext uri="{FF2B5EF4-FFF2-40B4-BE49-F238E27FC236}">
                  <a16:creationId xmlns:a16="http://schemas.microsoft.com/office/drawing/2014/main" id="{753C5E41-526C-E5D7-E826-209AA27AF7E7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98" name="Google Shape;10359;p74">
            <a:extLst>
              <a:ext uri="{FF2B5EF4-FFF2-40B4-BE49-F238E27FC236}">
                <a16:creationId xmlns:a16="http://schemas.microsoft.com/office/drawing/2014/main" id="{88A068C9-5C3A-8594-AEF3-C4AC9E0EBFEB}"/>
              </a:ext>
            </a:extLst>
          </p:cNvPr>
          <p:cNvGrpSpPr/>
          <p:nvPr/>
        </p:nvGrpSpPr>
        <p:grpSpPr>
          <a:xfrm>
            <a:off x="13841876" y="9926468"/>
            <a:ext cx="963144" cy="903621"/>
            <a:chOff x="6584749" y="3481321"/>
            <a:chExt cx="361179" cy="338858"/>
          </a:xfrm>
          <a:solidFill>
            <a:schemeClr val="bg2"/>
          </a:solidFill>
        </p:grpSpPr>
        <p:sp>
          <p:nvSpPr>
            <p:cNvPr id="99" name="Google Shape;10360;p74">
              <a:extLst>
                <a:ext uri="{FF2B5EF4-FFF2-40B4-BE49-F238E27FC236}">
                  <a16:creationId xmlns:a16="http://schemas.microsoft.com/office/drawing/2014/main" id="{51D9266A-739F-1B0C-C306-0B6634B1B2BC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0" name="Google Shape;10361;p74">
              <a:extLst>
                <a:ext uri="{FF2B5EF4-FFF2-40B4-BE49-F238E27FC236}">
                  <a16:creationId xmlns:a16="http://schemas.microsoft.com/office/drawing/2014/main" id="{8EED4097-A3F2-F61F-344C-9F05E9D74A2D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1" name="Google Shape;10362;p74">
              <a:extLst>
                <a:ext uri="{FF2B5EF4-FFF2-40B4-BE49-F238E27FC236}">
                  <a16:creationId xmlns:a16="http://schemas.microsoft.com/office/drawing/2014/main" id="{E10B6E34-D00E-CED9-118E-F87300E533F1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2" name="Google Shape;10363;p74">
              <a:extLst>
                <a:ext uri="{FF2B5EF4-FFF2-40B4-BE49-F238E27FC236}">
                  <a16:creationId xmlns:a16="http://schemas.microsoft.com/office/drawing/2014/main" id="{5450A7F5-32F4-515D-12ED-A3C8B569A333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3" name="Google Shape;10364;p74">
              <a:extLst>
                <a:ext uri="{FF2B5EF4-FFF2-40B4-BE49-F238E27FC236}">
                  <a16:creationId xmlns:a16="http://schemas.microsoft.com/office/drawing/2014/main" id="{FB324C0C-B676-8A03-7DD0-890424DF6F1C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4" name="Google Shape;10365;p74">
              <a:extLst>
                <a:ext uri="{FF2B5EF4-FFF2-40B4-BE49-F238E27FC236}">
                  <a16:creationId xmlns:a16="http://schemas.microsoft.com/office/drawing/2014/main" id="{B81496A9-4F3E-AC2A-49DA-B8B95EDF6777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5" name="Google Shape;10366;p74">
              <a:extLst>
                <a:ext uri="{FF2B5EF4-FFF2-40B4-BE49-F238E27FC236}">
                  <a16:creationId xmlns:a16="http://schemas.microsoft.com/office/drawing/2014/main" id="{12AA7155-82FB-608F-65F4-7CE5096CE972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06" name="Google Shape;10399;p74">
            <a:extLst>
              <a:ext uri="{FF2B5EF4-FFF2-40B4-BE49-F238E27FC236}">
                <a16:creationId xmlns:a16="http://schemas.microsoft.com/office/drawing/2014/main" id="{B6F0A287-E58F-648C-8946-14D32DF7F181}"/>
              </a:ext>
            </a:extLst>
          </p:cNvPr>
          <p:cNvGrpSpPr/>
          <p:nvPr/>
        </p:nvGrpSpPr>
        <p:grpSpPr>
          <a:xfrm>
            <a:off x="4635328" y="9737641"/>
            <a:ext cx="960560" cy="1018251"/>
            <a:chOff x="3132295" y="3410510"/>
            <a:chExt cx="360210" cy="381844"/>
          </a:xfrm>
          <a:solidFill>
            <a:schemeClr val="bg2"/>
          </a:solidFill>
        </p:grpSpPr>
        <p:sp>
          <p:nvSpPr>
            <p:cNvPr id="107" name="Google Shape;10400;p74">
              <a:extLst>
                <a:ext uri="{FF2B5EF4-FFF2-40B4-BE49-F238E27FC236}">
                  <a16:creationId xmlns:a16="http://schemas.microsoft.com/office/drawing/2014/main" id="{0409B9BE-AA16-3E73-705A-695B1477C5BB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8" name="Google Shape;10401;p74">
              <a:extLst>
                <a:ext uri="{FF2B5EF4-FFF2-40B4-BE49-F238E27FC236}">
                  <a16:creationId xmlns:a16="http://schemas.microsoft.com/office/drawing/2014/main" id="{E9DC1A2A-CB8E-2966-3475-0431C55A3C7E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09" name="Google Shape;10402;p74">
              <a:extLst>
                <a:ext uri="{FF2B5EF4-FFF2-40B4-BE49-F238E27FC236}">
                  <a16:creationId xmlns:a16="http://schemas.microsoft.com/office/drawing/2014/main" id="{FBECAB97-71CC-C9D5-7D01-5C3508A074F7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0" name="Google Shape;10403;p74">
              <a:extLst>
                <a:ext uri="{FF2B5EF4-FFF2-40B4-BE49-F238E27FC236}">
                  <a16:creationId xmlns:a16="http://schemas.microsoft.com/office/drawing/2014/main" id="{FADCB662-FBF2-BBE9-7840-6F9E60BB7FC1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1" name="Google Shape;10404;p74">
              <a:extLst>
                <a:ext uri="{FF2B5EF4-FFF2-40B4-BE49-F238E27FC236}">
                  <a16:creationId xmlns:a16="http://schemas.microsoft.com/office/drawing/2014/main" id="{8FA8A510-BE51-B0A5-9713-7B2CE3EC51C7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2" name="Google Shape;10405;p74">
              <a:extLst>
                <a:ext uri="{FF2B5EF4-FFF2-40B4-BE49-F238E27FC236}">
                  <a16:creationId xmlns:a16="http://schemas.microsoft.com/office/drawing/2014/main" id="{168EBBB3-529B-97D6-BB1C-768641D741F0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3" name="Google Shape;10406;p74">
              <a:extLst>
                <a:ext uri="{FF2B5EF4-FFF2-40B4-BE49-F238E27FC236}">
                  <a16:creationId xmlns:a16="http://schemas.microsoft.com/office/drawing/2014/main" id="{9E16A9B6-F86F-3656-21CA-D13C58226A02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4" name="Google Shape;10407;p74">
              <a:extLst>
                <a:ext uri="{FF2B5EF4-FFF2-40B4-BE49-F238E27FC236}">
                  <a16:creationId xmlns:a16="http://schemas.microsoft.com/office/drawing/2014/main" id="{65F08E4F-BBFB-5AAE-F6B4-BCB20BE2C852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15" name="Google Shape;10421;p74">
            <a:extLst>
              <a:ext uri="{FF2B5EF4-FFF2-40B4-BE49-F238E27FC236}">
                <a16:creationId xmlns:a16="http://schemas.microsoft.com/office/drawing/2014/main" id="{462DED91-7929-5601-16C2-51D5C553CC42}"/>
              </a:ext>
            </a:extLst>
          </p:cNvPr>
          <p:cNvGrpSpPr/>
          <p:nvPr/>
        </p:nvGrpSpPr>
        <p:grpSpPr>
          <a:xfrm>
            <a:off x="15313281" y="9761049"/>
            <a:ext cx="965704" cy="1031952"/>
            <a:chOff x="7136526" y="3419289"/>
            <a:chExt cx="362139" cy="386982"/>
          </a:xfrm>
          <a:solidFill>
            <a:schemeClr val="bg2"/>
          </a:solidFill>
        </p:grpSpPr>
        <p:sp>
          <p:nvSpPr>
            <p:cNvPr id="116" name="Google Shape;10422;p74">
              <a:extLst>
                <a:ext uri="{FF2B5EF4-FFF2-40B4-BE49-F238E27FC236}">
                  <a16:creationId xmlns:a16="http://schemas.microsoft.com/office/drawing/2014/main" id="{87EB0688-8701-CC66-6F9F-98D711464310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7" name="Google Shape;10423;p74">
              <a:extLst>
                <a:ext uri="{FF2B5EF4-FFF2-40B4-BE49-F238E27FC236}">
                  <a16:creationId xmlns:a16="http://schemas.microsoft.com/office/drawing/2014/main" id="{2FB13759-5D71-86F9-1017-C5A00296FD87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8" name="Google Shape;10424;p74">
              <a:extLst>
                <a:ext uri="{FF2B5EF4-FFF2-40B4-BE49-F238E27FC236}">
                  <a16:creationId xmlns:a16="http://schemas.microsoft.com/office/drawing/2014/main" id="{F9652896-89C2-E945-C26D-38ABF857D286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19" name="Google Shape;10425;p74">
              <a:extLst>
                <a:ext uri="{FF2B5EF4-FFF2-40B4-BE49-F238E27FC236}">
                  <a16:creationId xmlns:a16="http://schemas.microsoft.com/office/drawing/2014/main" id="{99EFDE34-8435-B62F-14F1-C94819839662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0" name="Google Shape;10426;p74">
              <a:extLst>
                <a:ext uri="{FF2B5EF4-FFF2-40B4-BE49-F238E27FC236}">
                  <a16:creationId xmlns:a16="http://schemas.microsoft.com/office/drawing/2014/main" id="{C82BDE0E-6A8D-7FB8-180B-C042A10CB2B8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1" name="Google Shape;10427;p74">
              <a:extLst>
                <a:ext uri="{FF2B5EF4-FFF2-40B4-BE49-F238E27FC236}">
                  <a16:creationId xmlns:a16="http://schemas.microsoft.com/office/drawing/2014/main" id="{7F43D032-5C35-3F75-BB8B-BBC6A8553C70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2" name="Google Shape;10428;p74">
              <a:extLst>
                <a:ext uri="{FF2B5EF4-FFF2-40B4-BE49-F238E27FC236}">
                  <a16:creationId xmlns:a16="http://schemas.microsoft.com/office/drawing/2014/main" id="{5B34C83E-75B2-CA35-8744-B9EB9A0A7129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3" name="Google Shape;10429;p74">
              <a:extLst>
                <a:ext uri="{FF2B5EF4-FFF2-40B4-BE49-F238E27FC236}">
                  <a16:creationId xmlns:a16="http://schemas.microsoft.com/office/drawing/2014/main" id="{DAC26AE5-2CED-43CF-ED8B-159FA13040AC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24" name="Google Shape;10435;p74">
            <a:extLst>
              <a:ext uri="{FF2B5EF4-FFF2-40B4-BE49-F238E27FC236}">
                <a16:creationId xmlns:a16="http://schemas.microsoft.com/office/drawing/2014/main" id="{EDFFBE6B-0169-6FE9-2414-F5A45BC85B49}"/>
              </a:ext>
            </a:extLst>
          </p:cNvPr>
          <p:cNvGrpSpPr/>
          <p:nvPr/>
        </p:nvGrpSpPr>
        <p:grpSpPr>
          <a:xfrm>
            <a:off x="15256512" y="11215557"/>
            <a:ext cx="1419269" cy="1402493"/>
            <a:chOff x="7115239" y="3964728"/>
            <a:chExt cx="532226" cy="52593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5" name="Google Shape;10436;p74">
              <a:extLst>
                <a:ext uri="{FF2B5EF4-FFF2-40B4-BE49-F238E27FC236}">
                  <a16:creationId xmlns:a16="http://schemas.microsoft.com/office/drawing/2014/main" id="{46EAE0DC-5E56-B288-5FEA-D8228ABE3CED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6" name="Google Shape;10437;p74">
              <a:extLst>
                <a:ext uri="{FF2B5EF4-FFF2-40B4-BE49-F238E27FC236}">
                  <a16:creationId xmlns:a16="http://schemas.microsoft.com/office/drawing/2014/main" id="{CC596C91-8B44-B19A-3807-C9255152C6F3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7" name="Google Shape;10438;p74">
              <a:extLst>
                <a:ext uri="{FF2B5EF4-FFF2-40B4-BE49-F238E27FC236}">
                  <a16:creationId xmlns:a16="http://schemas.microsoft.com/office/drawing/2014/main" id="{DD79603B-369F-D621-6A85-2111DAA8BBF2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8" name="Google Shape;10439;p74">
              <a:extLst>
                <a:ext uri="{FF2B5EF4-FFF2-40B4-BE49-F238E27FC236}">
                  <a16:creationId xmlns:a16="http://schemas.microsoft.com/office/drawing/2014/main" id="{B5AD7CFA-67BE-66A8-2406-242A69094108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9" name="Google Shape;10440;p74">
              <a:extLst>
                <a:ext uri="{FF2B5EF4-FFF2-40B4-BE49-F238E27FC236}">
                  <a16:creationId xmlns:a16="http://schemas.microsoft.com/office/drawing/2014/main" id="{EA022FEF-10C8-E8CC-D8C3-B1FF91908D9E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0" name="Google Shape;10441;p74">
              <a:extLst>
                <a:ext uri="{FF2B5EF4-FFF2-40B4-BE49-F238E27FC236}">
                  <a16:creationId xmlns:a16="http://schemas.microsoft.com/office/drawing/2014/main" id="{C5AC6CCB-6DE7-119B-4BE5-350108885F61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1" name="Google Shape;10442;p74">
              <a:extLst>
                <a:ext uri="{FF2B5EF4-FFF2-40B4-BE49-F238E27FC236}">
                  <a16:creationId xmlns:a16="http://schemas.microsoft.com/office/drawing/2014/main" id="{E143DC94-C6E4-3006-6E16-D0DF9BBF2909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2" name="Google Shape;10443;p74">
            <a:extLst>
              <a:ext uri="{FF2B5EF4-FFF2-40B4-BE49-F238E27FC236}">
                <a16:creationId xmlns:a16="http://schemas.microsoft.com/office/drawing/2014/main" id="{63CAE214-37C0-4480-CA7D-C8A53F99D773}"/>
              </a:ext>
            </a:extLst>
          </p:cNvPr>
          <p:cNvGrpSpPr/>
          <p:nvPr/>
        </p:nvGrpSpPr>
        <p:grpSpPr>
          <a:xfrm>
            <a:off x="18911335" y="9542083"/>
            <a:ext cx="1102253" cy="1174797"/>
            <a:chOff x="8485796" y="3337175"/>
            <a:chExt cx="413345" cy="440549"/>
          </a:xfrm>
          <a:solidFill>
            <a:schemeClr val="bg2"/>
          </a:solidFill>
        </p:grpSpPr>
        <p:sp>
          <p:nvSpPr>
            <p:cNvPr id="133" name="Google Shape;10444;p74">
              <a:extLst>
                <a:ext uri="{FF2B5EF4-FFF2-40B4-BE49-F238E27FC236}">
                  <a16:creationId xmlns:a16="http://schemas.microsoft.com/office/drawing/2014/main" id="{9E26A970-809F-DF13-985C-C72D9AA8DC3C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4" name="Google Shape;10445;p74">
              <a:extLst>
                <a:ext uri="{FF2B5EF4-FFF2-40B4-BE49-F238E27FC236}">
                  <a16:creationId xmlns:a16="http://schemas.microsoft.com/office/drawing/2014/main" id="{CB6D8829-2CE8-A6C4-CFA9-77207581490E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5" name="Google Shape;10446;p74">
              <a:extLst>
                <a:ext uri="{FF2B5EF4-FFF2-40B4-BE49-F238E27FC236}">
                  <a16:creationId xmlns:a16="http://schemas.microsoft.com/office/drawing/2014/main" id="{82BE91D9-00C7-3C1F-0815-E37DCC9B5154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6" name="Google Shape;10447;p74">
              <a:extLst>
                <a:ext uri="{FF2B5EF4-FFF2-40B4-BE49-F238E27FC236}">
                  <a16:creationId xmlns:a16="http://schemas.microsoft.com/office/drawing/2014/main" id="{BF713D63-9F42-B146-65F1-F7AB645EC316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7" name="Google Shape;10448;p74">
              <a:extLst>
                <a:ext uri="{FF2B5EF4-FFF2-40B4-BE49-F238E27FC236}">
                  <a16:creationId xmlns:a16="http://schemas.microsoft.com/office/drawing/2014/main" id="{BF873E87-FE9B-3654-448E-9BE1B44F5FBB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8" name="Google Shape;10449;p74">
              <a:extLst>
                <a:ext uri="{FF2B5EF4-FFF2-40B4-BE49-F238E27FC236}">
                  <a16:creationId xmlns:a16="http://schemas.microsoft.com/office/drawing/2014/main" id="{09123F77-976A-E9BA-A19B-2BF530D9720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39" name="Google Shape;10468;p74">
            <a:extLst>
              <a:ext uri="{FF2B5EF4-FFF2-40B4-BE49-F238E27FC236}">
                <a16:creationId xmlns:a16="http://schemas.microsoft.com/office/drawing/2014/main" id="{4603FF86-D946-5463-650A-91B069A510F6}"/>
              </a:ext>
            </a:extLst>
          </p:cNvPr>
          <p:cNvGrpSpPr/>
          <p:nvPr/>
        </p:nvGrpSpPr>
        <p:grpSpPr>
          <a:xfrm>
            <a:off x="8331917" y="9990603"/>
            <a:ext cx="965728" cy="1026493"/>
            <a:chOff x="4518516" y="3505370"/>
            <a:chExt cx="362148" cy="384935"/>
          </a:xfrm>
          <a:solidFill>
            <a:schemeClr val="bg2"/>
          </a:solidFill>
        </p:grpSpPr>
        <p:sp>
          <p:nvSpPr>
            <p:cNvPr id="140" name="Google Shape;10469;p74">
              <a:extLst>
                <a:ext uri="{FF2B5EF4-FFF2-40B4-BE49-F238E27FC236}">
                  <a16:creationId xmlns:a16="http://schemas.microsoft.com/office/drawing/2014/main" id="{409CBDED-2FFF-F919-39F8-A60AE61C8C14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1" name="Google Shape;10470;p74">
              <a:extLst>
                <a:ext uri="{FF2B5EF4-FFF2-40B4-BE49-F238E27FC236}">
                  <a16:creationId xmlns:a16="http://schemas.microsoft.com/office/drawing/2014/main" id="{8FABF075-01D2-236F-8303-E880995AC11C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2" name="Google Shape;10471;p74">
              <a:extLst>
                <a:ext uri="{FF2B5EF4-FFF2-40B4-BE49-F238E27FC236}">
                  <a16:creationId xmlns:a16="http://schemas.microsoft.com/office/drawing/2014/main" id="{0987E47E-CCBC-741A-3F29-4167D99E9701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3" name="Google Shape;10483;p74">
            <a:extLst>
              <a:ext uri="{FF2B5EF4-FFF2-40B4-BE49-F238E27FC236}">
                <a16:creationId xmlns:a16="http://schemas.microsoft.com/office/drawing/2014/main" id="{77BDFBD9-2932-D904-AEE2-363CCAD2C382}"/>
              </a:ext>
            </a:extLst>
          </p:cNvPr>
          <p:cNvGrpSpPr/>
          <p:nvPr/>
        </p:nvGrpSpPr>
        <p:grpSpPr>
          <a:xfrm>
            <a:off x="17246565" y="9723692"/>
            <a:ext cx="906789" cy="960997"/>
            <a:chOff x="7861508" y="3405280"/>
            <a:chExt cx="340046" cy="360374"/>
          </a:xfrm>
          <a:solidFill>
            <a:schemeClr val="bg2"/>
          </a:solidFill>
        </p:grpSpPr>
        <p:sp>
          <p:nvSpPr>
            <p:cNvPr id="144" name="Google Shape;10484;p74">
              <a:extLst>
                <a:ext uri="{FF2B5EF4-FFF2-40B4-BE49-F238E27FC236}">
                  <a16:creationId xmlns:a16="http://schemas.microsoft.com/office/drawing/2014/main" id="{85CBAA58-0EAA-5449-C1FA-9DD41DDDDB7F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5" name="Google Shape;10485;p74">
              <a:extLst>
                <a:ext uri="{FF2B5EF4-FFF2-40B4-BE49-F238E27FC236}">
                  <a16:creationId xmlns:a16="http://schemas.microsoft.com/office/drawing/2014/main" id="{AD791F31-4291-7A75-7906-3194A73048E0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6" name="Google Shape;10486;p74">
              <a:extLst>
                <a:ext uri="{FF2B5EF4-FFF2-40B4-BE49-F238E27FC236}">
                  <a16:creationId xmlns:a16="http://schemas.microsoft.com/office/drawing/2014/main" id="{5587C547-8328-076E-E115-543936A022F0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7" name="Google Shape;10487;p74">
              <a:extLst>
                <a:ext uri="{FF2B5EF4-FFF2-40B4-BE49-F238E27FC236}">
                  <a16:creationId xmlns:a16="http://schemas.microsoft.com/office/drawing/2014/main" id="{669CB34E-508D-F372-2821-4A6AEC39D96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8" name="Google Shape;10488;p74">
              <a:extLst>
                <a:ext uri="{FF2B5EF4-FFF2-40B4-BE49-F238E27FC236}">
                  <a16:creationId xmlns:a16="http://schemas.microsoft.com/office/drawing/2014/main" id="{38E45B8B-D4A6-34AE-49C0-62E678534A6B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49" name="Google Shape;10497;p74">
            <a:extLst>
              <a:ext uri="{FF2B5EF4-FFF2-40B4-BE49-F238E27FC236}">
                <a16:creationId xmlns:a16="http://schemas.microsoft.com/office/drawing/2014/main" id="{EF807136-75AE-5933-42CC-6CEC8C1FE438}"/>
              </a:ext>
            </a:extLst>
          </p:cNvPr>
          <p:cNvGrpSpPr/>
          <p:nvPr/>
        </p:nvGrpSpPr>
        <p:grpSpPr>
          <a:xfrm>
            <a:off x="17030767" y="5855145"/>
            <a:ext cx="1260797" cy="1340144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150" name="Google Shape;10498;p74">
              <a:extLst>
                <a:ext uri="{FF2B5EF4-FFF2-40B4-BE49-F238E27FC236}">
                  <a16:creationId xmlns:a16="http://schemas.microsoft.com/office/drawing/2014/main" id="{9ED24E9C-E608-E639-43CC-14B2C27841C1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1" name="Google Shape;10499;p74">
              <a:extLst>
                <a:ext uri="{FF2B5EF4-FFF2-40B4-BE49-F238E27FC236}">
                  <a16:creationId xmlns:a16="http://schemas.microsoft.com/office/drawing/2014/main" id="{BD082B97-0737-A7E8-7F21-F1B7116607BA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2" name="Google Shape;10500;p74">
              <a:extLst>
                <a:ext uri="{FF2B5EF4-FFF2-40B4-BE49-F238E27FC236}">
                  <a16:creationId xmlns:a16="http://schemas.microsoft.com/office/drawing/2014/main" id="{16A7A9CD-6162-9520-3474-9D44C06FFDFF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3" name="Google Shape;10501;p74">
              <a:extLst>
                <a:ext uri="{FF2B5EF4-FFF2-40B4-BE49-F238E27FC236}">
                  <a16:creationId xmlns:a16="http://schemas.microsoft.com/office/drawing/2014/main" id="{78C09819-13DD-725B-39CB-236EA10C5CA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4" name="Google Shape;10502;p74">
              <a:extLst>
                <a:ext uri="{FF2B5EF4-FFF2-40B4-BE49-F238E27FC236}">
                  <a16:creationId xmlns:a16="http://schemas.microsoft.com/office/drawing/2014/main" id="{9D2FDE84-4AA0-506C-28F8-FF20FA697351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5" name="Google Shape;10503;p74">
              <a:extLst>
                <a:ext uri="{FF2B5EF4-FFF2-40B4-BE49-F238E27FC236}">
                  <a16:creationId xmlns:a16="http://schemas.microsoft.com/office/drawing/2014/main" id="{561D5AED-03C2-6560-4624-C934A4348A10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56" name="Google Shape;10234;p74">
            <a:extLst>
              <a:ext uri="{FF2B5EF4-FFF2-40B4-BE49-F238E27FC236}">
                <a16:creationId xmlns:a16="http://schemas.microsoft.com/office/drawing/2014/main" id="{65CFB50F-A261-F41B-82B6-E1C04B2F29B8}"/>
              </a:ext>
            </a:extLst>
          </p:cNvPr>
          <p:cNvGrpSpPr/>
          <p:nvPr/>
        </p:nvGrpSpPr>
        <p:grpSpPr>
          <a:xfrm>
            <a:off x="6381053" y="5951585"/>
            <a:ext cx="1254117" cy="1340144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157" name="Google Shape;10235;p74">
              <a:extLst>
                <a:ext uri="{FF2B5EF4-FFF2-40B4-BE49-F238E27FC236}">
                  <a16:creationId xmlns:a16="http://schemas.microsoft.com/office/drawing/2014/main" id="{00F84F94-1C7C-CDF8-4161-5E68C9873AEE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8" name="Google Shape;10236;p74">
              <a:extLst>
                <a:ext uri="{FF2B5EF4-FFF2-40B4-BE49-F238E27FC236}">
                  <a16:creationId xmlns:a16="http://schemas.microsoft.com/office/drawing/2014/main" id="{94338F76-D164-517A-3C19-E3852C1631E6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9" name="Google Shape;10237;p74">
              <a:extLst>
                <a:ext uri="{FF2B5EF4-FFF2-40B4-BE49-F238E27FC236}">
                  <a16:creationId xmlns:a16="http://schemas.microsoft.com/office/drawing/2014/main" id="{13F1C186-DE96-102D-DB03-86813EDE9E37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0" name="Google Shape;10238;p74">
              <a:extLst>
                <a:ext uri="{FF2B5EF4-FFF2-40B4-BE49-F238E27FC236}">
                  <a16:creationId xmlns:a16="http://schemas.microsoft.com/office/drawing/2014/main" id="{8242A757-8E6E-256D-6AE7-8A550EBDFFE0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1" name="Google Shape;10239;p74">
              <a:extLst>
                <a:ext uri="{FF2B5EF4-FFF2-40B4-BE49-F238E27FC236}">
                  <a16:creationId xmlns:a16="http://schemas.microsoft.com/office/drawing/2014/main" id="{28A38065-0AB6-0F3A-D8C4-714F354D9FFB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62" name="Google Shape;10251;p74">
            <a:extLst>
              <a:ext uri="{FF2B5EF4-FFF2-40B4-BE49-F238E27FC236}">
                <a16:creationId xmlns:a16="http://schemas.microsoft.com/office/drawing/2014/main" id="{9502BCC0-8421-9219-2A81-48BAAFFD3976}"/>
              </a:ext>
            </a:extLst>
          </p:cNvPr>
          <p:cNvGrpSpPr/>
          <p:nvPr/>
        </p:nvGrpSpPr>
        <p:grpSpPr>
          <a:xfrm>
            <a:off x="15283576" y="5962704"/>
            <a:ext cx="812693" cy="1340120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163" name="Google Shape;10252;p74">
              <a:extLst>
                <a:ext uri="{FF2B5EF4-FFF2-40B4-BE49-F238E27FC236}">
                  <a16:creationId xmlns:a16="http://schemas.microsoft.com/office/drawing/2014/main" id="{2E044280-948F-56F6-2D0F-A22BFAB21740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4" name="Google Shape;10253;p74">
              <a:extLst>
                <a:ext uri="{FF2B5EF4-FFF2-40B4-BE49-F238E27FC236}">
                  <a16:creationId xmlns:a16="http://schemas.microsoft.com/office/drawing/2014/main" id="{CB16C744-A3E9-1CB9-3515-C1C37717C5C4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5" name="Google Shape;10254;p74">
              <a:extLst>
                <a:ext uri="{FF2B5EF4-FFF2-40B4-BE49-F238E27FC236}">
                  <a16:creationId xmlns:a16="http://schemas.microsoft.com/office/drawing/2014/main" id="{A7E483BE-F1FF-B584-5A3E-05EF0219AF01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6" name="Google Shape;10255;p74">
              <a:extLst>
                <a:ext uri="{FF2B5EF4-FFF2-40B4-BE49-F238E27FC236}">
                  <a16:creationId xmlns:a16="http://schemas.microsoft.com/office/drawing/2014/main" id="{F20945E8-90C6-ED75-8780-2D6EEB13BFEE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7" name="Google Shape;10256;p74">
              <a:extLst>
                <a:ext uri="{FF2B5EF4-FFF2-40B4-BE49-F238E27FC236}">
                  <a16:creationId xmlns:a16="http://schemas.microsoft.com/office/drawing/2014/main" id="{9D3957DC-02E3-ADC6-3DCF-C7C386099543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8" name="Google Shape;10257;p74">
              <a:extLst>
                <a:ext uri="{FF2B5EF4-FFF2-40B4-BE49-F238E27FC236}">
                  <a16:creationId xmlns:a16="http://schemas.microsoft.com/office/drawing/2014/main" id="{2A13D1AA-BD3D-1B50-18AD-6EA6F79A5F81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69" name="Google Shape;10258;p74">
              <a:extLst>
                <a:ext uri="{FF2B5EF4-FFF2-40B4-BE49-F238E27FC236}">
                  <a16:creationId xmlns:a16="http://schemas.microsoft.com/office/drawing/2014/main" id="{B0907D78-6059-F843-77F3-0FF09E50BCA2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0" name="Google Shape;10297;p74">
            <a:extLst>
              <a:ext uri="{FF2B5EF4-FFF2-40B4-BE49-F238E27FC236}">
                <a16:creationId xmlns:a16="http://schemas.microsoft.com/office/drawing/2014/main" id="{187B2914-3E60-D974-DCE6-955117C43B6E}"/>
              </a:ext>
            </a:extLst>
          </p:cNvPr>
          <p:cNvGrpSpPr/>
          <p:nvPr/>
        </p:nvGrpSpPr>
        <p:grpSpPr>
          <a:xfrm>
            <a:off x="8318950" y="5927129"/>
            <a:ext cx="1254019" cy="1332997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171" name="Google Shape;10298;p74">
              <a:extLst>
                <a:ext uri="{FF2B5EF4-FFF2-40B4-BE49-F238E27FC236}">
                  <a16:creationId xmlns:a16="http://schemas.microsoft.com/office/drawing/2014/main" id="{C6FAC405-5AAF-6C91-2078-CE7794A55950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2" name="Google Shape;10299;p74">
              <a:extLst>
                <a:ext uri="{FF2B5EF4-FFF2-40B4-BE49-F238E27FC236}">
                  <a16:creationId xmlns:a16="http://schemas.microsoft.com/office/drawing/2014/main" id="{19488BFE-D808-07B8-1E04-CF71B9D71624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3" name="Google Shape;10300;p74">
              <a:extLst>
                <a:ext uri="{FF2B5EF4-FFF2-40B4-BE49-F238E27FC236}">
                  <a16:creationId xmlns:a16="http://schemas.microsoft.com/office/drawing/2014/main" id="{7C85AE9C-6324-2046-A32D-D938EDAFB52E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4" name="Google Shape;10301;p74">
              <a:extLst>
                <a:ext uri="{FF2B5EF4-FFF2-40B4-BE49-F238E27FC236}">
                  <a16:creationId xmlns:a16="http://schemas.microsoft.com/office/drawing/2014/main" id="{AB90B457-9ECC-5124-6CF4-55F3286E8B0A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5" name="Google Shape;10302;p74">
              <a:extLst>
                <a:ext uri="{FF2B5EF4-FFF2-40B4-BE49-F238E27FC236}">
                  <a16:creationId xmlns:a16="http://schemas.microsoft.com/office/drawing/2014/main" id="{75D104B3-B482-8F05-4374-F2A4BD535E7B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76" name="Google Shape;10352;p74">
            <a:extLst>
              <a:ext uri="{FF2B5EF4-FFF2-40B4-BE49-F238E27FC236}">
                <a16:creationId xmlns:a16="http://schemas.microsoft.com/office/drawing/2014/main" id="{1F53B599-81E4-D898-9CEA-52413C440BE2}"/>
              </a:ext>
            </a:extLst>
          </p:cNvPr>
          <p:cNvGrpSpPr/>
          <p:nvPr/>
        </p:nvGrpSpPr>
        <p:grpSpPr>
          <a:xfrm>
            <a:off x="11315979" y="6950968"/>
            <a:ext cx="1257408" cy="1344851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177" name="Google Shape;10353;p74">
              <a:extLst>
                <a:ext uri="{FF2B5EF4-FFF2-40B4-BE49-F238E27FC236}">
                  <a16:creationId xmlns:a16="http://schemas.microsoft.com/office/drawing/2014/main" id="{6EB371B2-C872-3A26-D743-B34E79042E2E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8" name="Google Shape;10354;p74">
              <a:extLst>
                <a:ext uri="{FF2B5EF4-FFF2-40B4-BE49-F238E27FC236}">
                  <a16:creationId xmlns:a16="http://schemas.microsoft.com/office/drawing/2014/main" id="{9A6DEE6A-1803-D645-A3D2-F5ABE8F68A3F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79" name="Google Shape;10355;p74">
              <a:extLst>
                <a:ext uri="{FF2B5EF4-FFF2-40B4-BE49-F238E27FC236}">
                  <a16:creationId xmlns:a16="http://schemas.microsoft.com/office/drawing/2014/main" id="{30747CE0-5A07-27F2-8038-FCC45D35E5A6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0" name="Google Shape;10356;p74">
              <a:extLst>
                <a:ext uri="{FF2B5EF4-FFF2-40B4-BE49-F238E27FC236}">
                  <a16:creationId xmlns:a16="http://schemas.microsoft.com/office/drawing/2014/main" id="{249F0A4D-5424-7730-FC59-4946729722F8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1" name="Google Shape;10357;p74">
              <a:extLst>
                <a:ext uri="{FF2B5EF4-FFF2-40B4-BE49-F238E27FC236}">
                  <a16:creationId xmlns:a16="http://schemas.microsoft.com/office/drawing/2014/main" id="{12ADA7F4-02B3-BDD1-23F8-2548EFC6F5DA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2" name="Google Shape;10358;p74">
              <a:extLst>
                <a:ext uri="{FF2B5EF4-FFF2-40B4-BE49-F238E27FC236}">
                  <a16:creationId xmlns:a16="http://schemas.microsoft.com/office/drawing/2014/main" id="{E74FE6E4-9FB8-A8C0-40AF-D0539218C6DD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83" name="Google Shape;10390;p74">
            <a:extLst>
              <a:ext uri="{FF2B5EF4-FFF2-40B4-BE49-F238E27FC236}">
                <a16:creationId xmlns:a16="http://schemas.microsoft.com/office/drawing/2014/main" id="{571EEB7B-AA38-3B7C-41C7-3E2CDDB84ED4}"/>
              </a:ext>
            </a:extLst>
          </p:cNvPr>
          <p:cNvGrpSpPr/>
          <p:nvPr/>
        </p:nvGrpSpPr>
        <p:grpSpPr>
          <a:xfrm>
            <a:off x="4626212" y="5980796"/>
            <a:ext cx="1257411" cy="1340144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184" name="Google Shape;10391;p74">
              <a:extLst>
                <a:ext uri="{FF2B5EF4-FFF2-40B4-BE49-F238E27FC236}">
                  <a16:creationId xmlns:a16="http://schemas.microsoft.com/office/drawing/2014/main" id="{974EE9E0-D3D2-665C-ECE6-0A6294839230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5" name="Google Shape;10392;p74">
              <a:extLst>
                <a:ext uri="{FF2B5EF4-FFF2-40B4-BE49-F238E27FC236}">
                  <a16:creationId xmlns:a16="http://schemas.microsoft.com/office/drawing/2014/main" id="{3E4B62B2-F35D-E644-5557-EE32E6D87DEB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6" name="Google Shape;10393;p74">
              <a:extLst>
                <a:ext uri="{FF2B5EF4-FFF2-40B4-BE49-F238E27FC236}">
                  <a16:creationId xmlns:a16="http://schemas.microsoft.com/office/drawing/2014/main" id="{92B3B452-0E62-439A-CF52-42CB10D1B004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7" name="Google Shape;10394;p74">
              <a:extLst>
                <a:ext uri="{FF2B5EF4-FFF2-40B4-BE49-F238E27FC236}">
                  <a16:creationId xmlns:a16="http://schemas.microsoft.com/office/drawing/2014/main" id="{ECDB4638-299A-26F1-D77C-6CCC4177ADF1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8" name="Google Shape;10395;p74">
              <a:extLst>
                <a:ext uri="{FF2B5EF4-FFF2-40B4-BE49-F238E27FC236}">
                  <a16:creationId xmlns:a16="http://schemas.microsoft.com/office/drawing/2014/main" id="{7D3BCEB8-E852-FACA-B017-475DFEBB351C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89" name="Google Shape;10396;p74">
              <a:extLst>
                <a:ext uri="{FF2B5EF4-FFF2-40B4-BE49-F238E27FC236}">
                  <a16:creationId xmlns:a16="http://schemas.microsoft.com/office/drawing/2014/main" id="{609EC066-A7E9-B719-F47F-4B45D3372AB7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0" name="Google Shape;10397;p74">
              <a:extLst>
                <a:ext uri="{FF2B5EF4-FFF2-40B4-BE49-F238E27FC236}">
                  <a16:creationId xmlns:a16="http://schemas.microsoft.com/office/drawing/2014/main" id="{81917CE4-75ED-D8F3-22A0-FACEBCB6ED76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1" name="Google Shape;10398;p74">
              <a:extLst>
                <a:ext uri="{FF2B5EF4-FFF2-40B4-BE49-F238E27FC236}">
                  <a16:creationId xmlns:a16="http://schemas.microsoft.com/office/drawing/2014/main" id="{E7B7A49F-410B-3914-886E-BDA5D57F96C9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192" name="Google Shape;10412;p74">
            <a:extLst>
              <a:ext uri="{FF2B5EF4-FFF2-40B4-BE49-F238E27FC236}">
                <a16:creationId xmlns:a16="http://schemas.microsoft.com/office/drawing/2014/main" id="{937199AA-007E-DAEA-CB59-FD1A236A5C65}"/>
              </a:ext>
            </a:extLst>
          </p:cNvPr>
          <p:cNvGrpSpPr/>
          <p:nvPr/>
        </p:nvGrpSpPr>
        <p:grpSpPr>
          <a:xfrm>
            <a:off x="12002002" y="5950708"/>
            <a:ext cx="1177184" cy="133456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193" name="Google Shape;10413;p74">
              <a:extLst>
                <a:ext uri="{FF2B5EF4-FFF2-40B4-BE49-F238E27FC236}">
                  <a16:creationId xmlns:a16="http://schemas.microsoft.com/office/drawing/2014/main" id="{86944CB5-1240-93EC-35B2-FA847C718C0B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4" name="Google Shape;10414;p74">
              <a:extLst>
                <a:ext uri="{FF2B5EF4-FFF2-40B4-BE49-F238E27FC236}">
                  <a16:creationId xmlns:a16="http://schemas.microsoft.com/office/drawing/2014/main" id="{D694C0C6-C829-B01F-DB21-0A5B1CE3DF4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5" name="Google Shape;10415;p74">
              <a:extLst>
                <a:ext uri="{FF2B5EF4-FFF2-40B4-BE49-F238E27FC236}">
                  <a16:creationId xmlns:a16="http://schemas.microsoft.com/office/drawing/2014/main" id="{07CD8A01-549F-131B-9A32-D39DF3166BC0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6" name="Google Shape;10416;p74">
              <a:extLst>
                <a:ext uri="{FF2B5EF4-FFF2-40B4-BE49-F238E27FC236}">
                  <a16:creationId xmlns:a16="http://schemas.microsoft.com/office/drawing/2014/main" id="{3799C7C2-C1A8-0BFC-4B6C-78B921849DC2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7" name="Google Shape;10417;p74">
              <a:extLst>
                <a:ext uri="{FF2B5EF4-FFF2-40B4-BE49-F238E27FC236}">
                  <a16:creationId xmlns:a16="http://schemas.microsoft.com/office/drawing/2014/main" id="{E9964496-1AC2-AF44-DAEE-75C39983799A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8" name="Google Shape;10418;p74">
              <a:extLst>
                <a:ext uri="{FF2B5EF4-FFF2-40B4-BE49-F238E27FC236}">
                  <a16:creationId xmlns:a16="http://schemas.microsoft.com/office/drawing/2014/main" id="{D56BEA01-1D31-B6A2-0EED-CADF0508BAE6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99" name="Google Shape;10419;p74">
              <a:extLst>
                <a:ext uri="{FF2B5EF4-FFF2-40B4-BE49-F238E27FC236}">
                  <a16:creationId xmlns:a16="http://schemas.microsoft.com/office/drawing/2014/main" id="{0872B891-0BBF-CAAB-AF09-7D5FFEBC1F11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0" name="Google Shape;10420;p74">
              <a:extLst>
                <a:ext uri="{FF2B5EF4-FFF2-40B4-BE49-F238E27FC236}">
                  <a16:creationId xmlns:a16="http://schemas.microsoft.com/office/drawing/2014/main" id="{CE4FA889-4BBC-FC76-9C60-E75CBF859D56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1" name="Google Shape;10478;p74">
            <a:extLst>
              <a:ext uri="{FF2B5EF4-FFF2-40B4-BE49-F238E27FC236}">
                <a16:creationId xmlns:a16="http://schemas.microsoft.com/office/drawing/2014/main" id="{ACA24A56-735A-6141-05B9-ACE943D9C423}"/>
              </a:ext>
            </a:extLst>
          </p:cNvPr>
          <p:cNvGrpSpPr/>
          <p:nvPr/>
        </p:nvGrpSpPr>
        <p:grpSpPr>
          <a:xfrm>
            <a:off x="13487477" y="5950268"/>
            <a:ext cx="1277477" cy="1336485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202" name="Google Shape;10479;p74">
              <a:extLst>
                <a:ext uri="{FF2B5EF4-FFF2-40B4-BE49-F238E27FC236}">
                  <a16:creationId xmlns:a16="http://schemas.microsoft.com/office/drawing/2014/main" id="{5A19FEBD-A546-22C2-D389-11ED02DF655B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3" name="Google Shape;10480;p74">
              <a:extLst>
                <a:ext uri="{FF2B5EF4-FFF2-40B4-BE49-F238E27FC236}">
                  <a16:creationId xmlns:a16="http://schemas.microsoft.com/office/drawing/2014/main" id="{533328AD-EBDA-C207-5A79-983A695CBCB8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4" name="Google Shape;10481;p74">
              <a:extLst>
                <a:ext uri="{FF2B5EF4-FFF2-40B4-BE49-F238E27FC236}">
                  <a16:creationId xmlns:a16="http://schemas.microsoft.com/office/drawing/2014/main" id="{0F0521CD-8A05-6107-F627-112EC884AF33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5" name="Google Shape;10482;p74">
              <a:extLst>
                <a:ext uri="{FF2B5EF4-FFF2-40B4-BE49-F238E27FC236}">
                  <a16:creationId xmlns:a16="http://schemas.microsoft.com/office/drawing/2014/main" id="{18F37053-9966-C057-5768-AE8D268DB834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06" name="Google Shape;10101;p74">
            <a:extLst>
              <a:ext uri="{FF2B5EF4-FFF2-40B4-BE49-F238E27FC236}">
                <a16:creationId xmlns:a16="http://schemas.microsoft.com/office/drawing/2014/main" id="{AAC3F0A2-F727-D080-F8EC-50E81F2959F4}"/>
              </a:ext>
            </a:extLst>
          </p:cNvPr>
          <p:cNvGrpSpPr/>
          <p:nvPr/>
        </p:nvGrpSpPr>
        <p:grpSpPr>
          <a:xfrm>
            <a:off x="19051733" y="11753638"/>
            <a:ext cx="874459" cy="864411"/>
            <a:chOff x="8538447" y="4166509"/>
            <a:chExt cx="327922" cy="32415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7" name="Google Shape;10102;p74">
              <a:extLst>
                <a:ext uri="{FF2B5EF4-FFF2-40B4-BE49-F238E27FC236}">
                  <a16:creationId xmlns:a16="http://schemas.microsoft.com/office/drawing/2014/main" id="{D5A637A4-BAED-E97D-1AF6-00118A1E0FE9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8" name="Google Shape;10103;p74">
              <a:extLst>
                <a:ext uri="{FF2B5EF4-FFF2-40B4-BE49-F238E27FC236}">
                  <a16:creationId xmlns:a16="http://schemas.microsoft.com/office/drawing/2014/main" id="{F4738C2D-392A-7F8C-5B48-DE034591F93B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09" name="Google Shape;10104;p74">
              <a:extLst>
                <a:ext uri="{FF2B5EF4-FFF2-40B4-BE49-F238E27FC236}">
                  <a16:creationId xmlns:a16="http://schemas.microsoft.com/office/drawing/2014/main" id="{85A84F2B-9652-3C01-0EC8-FDD3116821CC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0" name="Google Shape;10105;p74">
              <a:extLst>
                <a:ext uri="{FF2B5EF4-FFF2-40B4-BE49-F238E27FC236}">
                  <a16:creationId xmlns:a16="http://schemas.microsoft.com/office/drawing/2014/main" id="{73D5A884-E685-779B-80F0-358A150F0BDA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1" name="Google Shape;10106;p74">
              <a:extLst>
                <a:ext uri="{FF2B5EF4-FFF2-40B4-BE49-F238E27FC236}">
                  <a16:creationId xmlns:a16="http://schemas.microsoft.com/office/drawing/2014/main" id="{19CEB876-1CF2-6C0B-6D20-C59258232F88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212" name="Google Shape;10125;p74">
            <a:extLst>
              <a:ext uri="{FF2B5EF4-FFF2-40B4-BE49-F238E27FC236}">
                <a16:creationId xmlns:a16="http://schemas.microsoft.com/office/drawing/2014/main" id="{8E7AB5A8-8C13-E461-28A5-C2201C770452}"/>
              </a:ext>
            </a:extLst>
          </p:cNvPr>
          <p:cNvGrpSpPr/>
          <p:nvPr/>
        </p:nvGrpSpPr>
        <p:grpSpPr>
          <a:xfrm>
            <a:off x="17109306" y="4147320"/>
            <a:ext cx="1188011" cy="1269379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213" name="Google Shape;10126;p74">
              <a:extLst>
                <a:ext uri="{FF2B5EF4-FFF2-40B4-BE49-F238E27FC236}">
                  <a16:creationId xmlns:a16="http://schemas.microsoft.com/office/drawing/2014/main" id="{26E3DF88-D797-EAB5-B7DF-12C6B4E1BAA2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4" name="Google Shape;10127;p74">
              <a:extLst>
                <a:ext uri="{FF2B5EF4-FFF2-40B4-BE49-F238E27FC236}">
                  <a16:creationId xmlns:a16="http://schemas.microsoft.com/office/drawing/2014/main" id="{08F955C1-CA07-1CDC-3051-012EA291AE80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215" name="Google Shape;10128;p74">
              <a:extLst>
                <a:ext uri="{FF2B5EF4-FFF2-40B4-BE49-F238E27FC236}">
                  <a16:creationId xmlns:a16="http://schemas.microsoft.com/office/drawing/2014/main" id="{7F8549AC-5D8B-01E9-AAFF-985D10326C60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400000000000000" pitchFamily="2" charset="-78"/>
              </a:endParaRPr>
            </a:p>
          </p:txBody>
        </p:sp>
      </p:grpSp>
      <p:sp>
        <p:nvSpPr>
          <p:cNvPr id="216" name="Text Placeholder 1">
            <a:extLst>
              <a:ext uri="{FF2B5EF4-FFF2-40B4-BE49-F238E27FC236}">
                <a16:creationId xmlns:a16="http://schemas.microsoft.com/office/drawing/2014/main" id="{293FB350-7896-67D6-BE32-0F9B51C23AA8}"/>
              </a:ext>
            </a:extLst>
          </p:cNvPr>
          <p:cNvSpPr txBox="1">
            <a:spLocks/>
          </p:cNvSpPr>
          <p:nvPr/>
        </p:nvSpPr>
        <p:spPr>
          <a:xfrm>
            <a:off x="3024928" y="1390982"/>
            <a:ext cx="18443200" cy="1086363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960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</a:rPr>
              <a:t>مجموعه آیکون های کاملاً قابل ویرایش: </a:t>
            </a:r>
            <a:r>
              <a:rPr lang="en-US" sz="960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1234790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Image 14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9522" y="840606"/>
            <a:ext cx="5883641" cy="9370194"/>
          </a:xfrm>
          <a:prstGeom prst="rect">
            <a:avLst/>
          </a:prstGeom>
        </p:spPr>
      </p:pic>
      <p:pic>
        <p:nvPicPr>
          <p:cNvPr id="51" name="Image 0" descr="preencoded.png">
            <a:extLst>
              <a:ext uri="{FF2B5EF4-FFF2-40B4-BE49-F238E27FC236}">
                <a16:creationId xmlns:a16="http://schemas.microsoft.com/office/drawing/2014/main" id="{3F563888-F6AF-CCA9-28F0-F42C77B49B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" y="0"/>
            <a:ext cx="24387048" cy="13716000"/>
          </a:xfrm>
          <a:prstGeom prst="rect">
            <a:avLst/>
          </a:prstGeom>
        </p:spPr>
      </p:pic>
      <p:pic>
        <p:nvPicPr>
          <p:cNvPr id="52" name="Image 5" descr="preencoded.png">
            <a:extLst>
              <a:ext uri="{FF2B5EF4-FFF2-40B4-BE49-F238E27FC236}">
                <a16:creationId xmlns:a16="http://schemas.microsoft.com/office/drawing/2014/main" id="{BCC61FB1-1D8C-B4F3-20F8-2825CE9240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1170" y="2166029"/>
            <a:ext cx="20678184" cy="50800"/>
          </a:xfrm>
          <a:prstGeom prst="rect">
            <a:avLst/>
          </a:prstGeom>
        </p:spPr>
      </p:pic>
      <p:pic>
        <p:nvPicPr>
          <p:cNvPr id="53" name="Image 14" descr="preencoded.png">
            <a:extLst>
              <a:ext uri="{FF2B5EF4-FFF2-40B4-BE49-F238E27FC236}">
                <a16:creationId xmlns:a16="http://schemas.microsoft.com/office/drawing/2014/main" id="{0B0DD96A-75C5-BB1A-5C9E-5BD89CA37E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036" y="306641"/>
            <a:ext cx="5883641" cy="9370194"/>
          </a:xfrm>
          <a:prstGeom prst="rect">
            <a:avLst/>
          </a:prstGeom>
        </p:spPr>
      </p:pic>
      <p:pic>
        <p:nvPicPr>
          <p:cNvPr id="54" name="Image 14" descr="preencoded.png">
            <a:extLst>
              <a:ext uri="{FF2B5EF4-FFF2-40B4-BE49-F238E27FC236}">
                <a16:creationId xmlns:a16="http://schemas.microsoft.com/office/drawing/2014/main" id="{B722A0B4-8AB1-34C4-8761-5FFD027DFF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81612" y="3947599"/>
            <a:ext cx="5883641" cy="9370194"/>
          </a:xfrm>
          <a:prstGeom prst="rect">
            <a:avLst/>
          </a:prstGeom>
        </p:spPr>
      </p:pic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842D830A-C109-6B39-EF9D-39F54BF8FA5B}"/>
              </a:ext>
            </a:extLst>
          </p:cNvPr>
          <p:cNvSpPr/>
          <p:nvPr/>
        </p:nvSpPr>
        <p:spPr>
          <a:xfrm rot="10799991">
            <a:off x="13277168" y="8985388"/>
            <a:ext cx="499408" cy="1555283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974A883F-BA29-A637-AC34-C18F3F128032}"/>
              </a:ext>
            </a:extLst>
          </p:cNvPr>
          <p:cNvSpPr/>
          <p:nvPr/>
        </p:nvSpPr>
        <p:spPr>
          <a:xfrm>
            <a:off x="14552504" y="9164947"/>
            <a:ext cx="1198107" cy="1196155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5CD52AC3-C939-9A8B-2F02-2D93D20EFA5C}"/>
              </a:ext>
            </a:extLst>
          </p:cNvPr>
          <p:cNvSpPr/>
          <p:nvPr/>
        </p:nvSpPr>
        <p:spPr>
          <a:xfrm>
            <a:off x="18330124" y="9296135"/>
            <a:ext cx="1157043" cy="933832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67E34536-F310-599A-D1AA-05DE2E6C64F1}"/>
              </a:ext>
            </a:extLst>
          </p:cNvPr>
          <p:cNvSpPr/>
          <p:nvPr/>
        </p:nvSpPr>
        <p:spPr>
          <a:xfrm>
            <a:off x="18447239" y="11698957"/>
            <a:ext cx="1328243" cy="973408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202E4977-BC09-7EA0-88DB-13A38A12966F}"/>
              </a:ext>
            </a:extLst>
          </p:cNvPr>
          <p:cNvSpPr/>
          <p:nvPr/>
        </p:nvSpPr>
        <p:spPr>
          <a:xfrm>
            <a:off x="4859743" y="9111868"/>
            <a:ext cx="1302349" cy="13023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47FBF650-AC77-4DD0-7347-2B4C33571A4E}"/>
              </a:ext>
            </a:extLst>
          </p:cNvPr>
          <p:cNvSpPr/>
          <p:nvPr/>
        </p:nvSpPr>
        <p:spPr>
          <a:xfrm>
            <a:off x="9831539" y="11272947"/>
            <a:ext cx="1097328" cy="1411077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0F22B308-8020-4802-5DE6-1EF75A109F14}"/>
              </a:ext>
            </a:extLst>
          </p:cNvPr>
          <p:cNvSpPr/>
          <p:nvPr/>
        </p:nvSpPr>
        <p:spPr>
          <a:xfrm>
            <a:off x="11506431" y="11613690"/>
            <a:ext cx="1149437" cy="1137389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053FBDEA-6F4A-CFDF-C984-21F2F85D1D08}"/>
              </a:ext>
            </a:extLst>
          </p:cNvPr>
          <p:cNvSpPr/>
          <p:nvPr/>
        </p:nvSpPr>
        <p:spPr>
          <a:xfrm>
            <a:off x="6749554" y="11401838"/>
            <a:ext cx="790797" cy="1142485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1C0A3C0-34CB-A830-0609-E0B3567A6D8B}"/>
              </a:ext>
            </a:extLst>
          </p:cNvPr>
          <p:cNvSpPr/>
          <p:nvPr/>
        </p:nvSpPr>
        <p:spPr>
          <a:xfrm>
            <a:off x="13198459" y="11486379"/>
            <a:ext cx="1031760" cy="1142485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02A57AAD-31FE-0A96-E795-FD64413C0E42}"/>
              </a:ext>
            </a:extLst>
          </p:cNvPr>
          <p:cNvSpPr/>
          <p:nvPr/>
        </p:nvSpPr>
        <p:spPr>
          <a:xfrm>
            <a:off x="16652187" y="11556583"/>
            <a:ext cx="1130661" cy="115928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9A6FA693-8142-F7C9-D163-FDD20E94D035}"/>
              </a:ext>
            </a:extLst>
          </p:cNvPr>
          <p:cNvSpPr/>
          <p:nvPr/>
        </p:nvSpPr>
        <p:spPr>
          <a:xfrm>
            <a:off x="6480278" y="9372893"/>
            <a:ext cx="1390571" cy="94190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3F66ABAC-6C20-97E4-FB17-75FA4B6FDD3E}"/>
              </a:ext>
            </a:extLst>
          </p:cNvPr>
          <p:cNvSpPr/>
          <p:nvPr/>
        </p:nvSpPr>
        <p:spPr>
          <a:xfrm>
            <a:off x="5259467" y="11096554"/>
            <a:ext cx="715424" cy="1753037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33ACD464-5996-50A2-C1C1-522F9B19A911}"/>
              </a:ext>
            </a:extLst>
          </p:cNvPr>
          <p:cNvSpPr/>
          <p:nvPr/>
        </p:nvSpPr>
        <p:spPr>
          <a:xfrm>
            <a:off x="14676940" y="11556559"/>
            <a:ext cx="1310883" cy="103639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923BBA5-16D3-DFE9-ACDB-237FB80D0139}"/>
              </a:ext>
            </a:extLst>
          </p:cNvPr>
          <p:cNvSpPr/>
          <p:nvPr/>
        </p:nvSpPr>
        <p:spPr>
          <a:xfrm>
            <a:off x="8287352" y="11504743"/>
            <a:ext cx="1079211" cy="1088232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6EBB5F97-D82B-7490-A111-7E6B3B455190}"/>
              </a:ext>
            </a:extLst>
          </p:cNvPr>
          <p:cNvSpPr/>
          <p:nvPr/>
        </p:nvSpPr>
        <p:spPr>
          <a:xfrm>
            <a:off x="16526562" y="9144908"/>
            <a:ext cx="1027613" cy="1236243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FB4B5643-1EBD-DC03-0130-306A9A1E5DE0}"/>
              </a:ext>
            </a:extLst>
          </p:cNvPr>
          <p:cNvGrpSpPr/>
          <p:nvPr/>
        </p:nvGrpSpPr>
        <p:grpSpPr>
          <a:xfrm>
            <a:off x="18385279" y="2470637"/>
            <a:ext cx="1133709" cy="1132928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840FAC31-AD69-DEDD-095F-C6AA8DD719D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C9521D8C-D701-8795-4252-6870A35EC393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17407D3F-C829-D84F-50B7-E3BD3272B652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8E2190A7-C037-1950-4532-EF848A8080B0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052627FC-8B26-3D82-7BC2-BF45D795B8B7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040A723B-02E8-2775-D510-AE2C0B77DE60}"/>
              </a:ext>
            </a:extLst>
          </p:cNvPr>
          <p:cNvGrpSpPr/>
          <p:nvPr/>
        </p:nvGrpSpPr>
        <p:grpSpPr>
          <a:xfrm>
            <a:off x="16476258" y="4609460"/>
            <a:ext cx="1104152" cy="1101229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9CFB3347-6A1F-87AD-F501-2AC4BD6B04AF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2D162B19-E2EB-91AA-E509-0C0AC4399964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7E72E4D2-9348-2A70-AE4A-521FA976FAA5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EFBFD1C5-CED4-E3D1-8F5B-1731DD3A6D75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C50F37EC-DB87-E033-7ECB-A398B1C56816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8AAF42CF-4306-C3B4-5606-7FDB4610A151}"/>
              </a:ext>
            </a:extLst>
          </p:cNvPr>
          <p:cNvGrpSpPr/>
          <p:nvPr/>
        </p:nvGrpSpPr>
        <p:grpSpPr>
          <a:xfrm>
            <a:off x="8316296" y="9288062"/>
            <a:ext cx="1017712" cy="1126149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15AD8706-73DE-7EB7-FE28-8DBEB8EF2133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87B6BB96-D7C2-68B0-4F27-2F0E8F615012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CE0E0265-B493-1CA5-8C81-AFE92809BC06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8E4AD8CA-CDF5-291A-83E4-44B28D4231B8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175A969E-C84E-10FC-41E1-366761590793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012DF79B-3C6C-125D-3E23-51FC864D576E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4B41EFC3-79ED-0647-B49A-5817F9470BFF}"/>
              </a:ext>
            </a:extLst>
          </p:cNvPr>
          <p:cNvGrpSpPr/>
          <p:nvPr/>
        </p:nvGrpSpPr>
        <p:grpSpPr>
          <a:xfrm>
            <a:off x="6438319" y="2629479"/>
            <a:ext cx="996157" cy="994232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44C39568-71C1-4ACE-D5E4-9EFE2262E5E7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8CE0BE89-9299-7153-3607-9F604086C187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DDCA9F3F-96CC-CFF3-4601-8D6F0B074CA7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8372BB51-8D91-FA45-8A6A-0187CCEADD1E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B13999AF-E8B3-4C81-EFE2-D002709274C3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D361E2EC-758F-798A-6BAD-AC8BECE1331B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CBAD29A9-5B18-A98B-6D8F-2FE8A32DD751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84A3699C-D1E4-EB58-1E69-19F4745680E0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6CA7D2F6-6EAF-8059-27CE-B6D10F3A6042}"/>
              </a:ext>
            </a:extLst>
          </p:cNvPr>
          <p:cNvGrpSpPr/>
          <p:nvPr/>
        </p:nvGrpSpPr>
        <p:grpSpPr>
          <a:xfrm>
            <a:off x="18328172" y="6822353"/>
            <a:ext cx="1209763" cy="1211640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8864FD6A-9910-DBC7-5A96-1AE6C96EBBC2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BC623E49-9814-021D-0579-54694E3A362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0690F848-23CB-3B54-D0E3-09BC03FC162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970;p88">
              <a:extLst>
                <a:ext uri="{FF2B5EF4-FFF2-40B4-BE49-F238E27FC236}">
                  <a16:creationId xmlns:a16="http://schemas.microsoft.com/office/drawing/2014/main" id="{A809DBBA-4374-DA3A-B253-C9459D4B65B4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5" name="Google Shape;6760;p88">
            <a:extLst>
              <a:ext uri="{FF2B5EF4-FFF2-40B4-BE49-F238E27FC236}">
                <a16:creationId xmlns:a16="http://schemas.microsoft.com/office/drawing/2014/main" id="{953529E8-8502-6F4A-3C77-17D67CA3A94D}"/>
              </a:ext>
            </a:extLst>
          </p:cNvPr>
          <p:cNvGrpSpPr/>
          <p:nvPr/>
        </p:nvGrpSpPr>
        <p:grpSpPr>
          <a:xfrm>
            <a:off x="4894904" y="2494024"/>
            <a:ext cx="999915" cy="1201131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6" name="Google Shape;6761;p88">
              <a:extLst>
                <a:ext uri="{FF2B5EF4-FFF2-40B4-BE49-F238E27FC236}">
                  <a16:creationId xmlns:a16="http://schemas.microsoft.com/office/drawing/2014/main" id="{17760591-A4BA-51EA-4C0E-3974E060DACC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2;p88">
              <a:extLst>
                <a:ext uri="{FF2B5EF4-FFF2-40B4-BE49-F238E27FC236}">
                  <a16:creationId xmlns:a16="http://schemas.microsoft.com/office/drawing/2014/main" id="{41D7A670-4022-49B3-8D83-AF181B2EB8F0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6763;p88">
              <a:extLst>
                <a:ext uri="{FF2B5EF4-FFF2-40B4-BE49-F238E27FC236}">
                  <a16:creationId xmlns:a16="http://schemas.microsoft.com/office/drawing/2014/main" id="{4A2A210A-0BC4-ABA6-5D02-BD9EBC447B6F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764;p88">
              <a:extLst>
                <a:ext uri="{FF2B5EF4-FFF2-40B4-BE49-F238E27FC236}">
                  <a16:creationId xmlns:a16="http://schemas.microsoft.com/office/drawing/2014/main" id="{1B58500E-4D40-CA2D-CCC4-FC5668077BA4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65;p88">
              <a:extLst>
                <a:ext uri="{FF2B5EF4-FFF2-40B4-BE49-F238E27FC236}">
                  <a16:creationId xmlns:a16="http://schemas.microsoft.com/office/drawing/2014/main" id="{35968D5A-74A0-EF5B-E519-BAA62A69D71F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66;p88">
              <a:extLst>
                <a:ext uri="{FF2B5EF4-FFF2-40B4-BE49-F238E27FC236}">
                  <a16:creationId xmlns:a16="http://schemas.microsoft.com/office/drawing/2014/main" id="{E6A14647-3A24-1A8C-BE7D-0F935B0FD409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67;p88">
              <a:extLst>
                <a:ext uri="{FF2B5EF4-FFF2-40B4-BE49-F238E27FC236}">
                  <a16:creationId xmlns:a16="http://schemas.microsoft.com/office/drawing/2014/main" id="{A1E38843-3751-DD68-FFB1-55BD7EBE2E8C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3" name="Google Shape;6777;p88">
            <a:extLst>
              <a:ext uri="{FF2B5EF4-FFF2-40B4-BE49-F238E27FC236}">
                <a16:creationId xmlns:a16="http://schemas.microsoft.com/office/drawing/2014/main" id="{4F05D8EE-C63F-FAE0-29D9-86170EED25FA}"/>
              </a:ext>
            </a:extLst>
          </p:cNvPr>
          <p:cNvGrpSpPr/>
          <p:nvPr/>
        </p:nvGrpSpPr>
        <p:grpSpPr>
          <a:xfrm>
            <a:off x="12829726" y="2422577"/>
            <a:ext cx="1201131" cy="1201128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64" name="Google Shape;6778;p88">
              <a:extLst>
                <a:ext uri="{FF2B5EF4-FFF2-40B4-BE49-F238E27FC236}">
                  <a16:creationId xmlns:a16="http://schemas.microsoft.com/office/drawing/2014/main" id="{1DE00BF4-67FC-908A-AFF4-17FE2991D0DE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6779;p88">
              <a:extLst>
                <a:ext uri="{FF2B5EF4-FFF2-40B4-BE49-F238E27FC236}">
                  <a16:creationId xmlns:a16="http://schemas.microsoft.com/office/drawing/2014/main" id="{4D67DFEA-DE7A-D643-493E-5DF47065E3BD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780;p88">
              <a:extLst>
                <a:ext uri="{FF2B5EF4-FFF2-40B4-BE49-F238E27FC236}">
                  <a16:creationId xmlns:a16="http://schemas.microsoft.com/office/drawing/2014/main" id="{5CA1404B-3E1D-BC01-7333-8FD8B7F825D2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781;p88">
              <a:extLst>
                <a:ext uri="{FF2B5EF4-FFF2-40B4-BE49-F238E27FC236}">
                  <a16:creationId xmlns:a16="http://schemas.microsoft.com/office/drawing/2014/main" id="{A86D9697-0C51-C73A-B4AB-52230A6E99B7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782;p88">
              <a:extLst>
                <a:ext uri="{FF2B5EF4-FFF2-40B4-BE49-F238E27FC236}">
                  <a16:creationId xmlns:a16="http://schemas.microsoft.com/office/drawing/2014/main" id="{1CD11A7B-B888-DD84-AAF8-9BD391BDAC43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6827;p88">
            <a:extLst>
              <a:ext uri="{FF2B5EF4-FFF2-40B4-BE49-F238E27FC236}">
                <a16:creationId xmlns:a16="http://schemas.microsoft.com/office/drawing/2014/main" id="{0B14BDFE-9B8F-AA75-4453-6635E04B7030}"/>
              </a:ext>
            </a:extLst>
          </p:cNvPr>
          <p:cNvGrpSpPr/>
          <p:nvPr/>
        </p:nvGrpSpPr>
        <p:grpSpPr>
          <a:xfrm>
            <a:off x="14342315" y="2443619"/>
            <a:ext cx="1214075" cy="119784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70" name="Google Shape;6828;p88">
              <a:extLst>
                <a:ext uri="{FF2B5EF4-FFF2-40B4-BE49-F238E27FC236}">
                  <a16:creationId xmlns:a16="http://schemas.microsoft.com/office/drawing/2014/main" id="{A8F4F58D-5853-5A43-6E25-EE2EFD1E8661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29;p88">
              <a:extLst>
                <a:ext uri="{FF2B5EF4-FFF2-40B4-BE49-F238E27FC236}">
                  <a16:creationId xmlns:a16="http://schemas.microsoft.com/office/drawing/2014/main" id="{9C44B46E-6DFF-9023-4B9D-D7784EDFA248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6830;p88">
              <a:extLst>
                <a:ext uri="{FF2B5EF4-FFF2-40B4-BE49-F238E27FC236}">
                  <a16:creationId xmlns:a16="http://schemas.microsoft.com/office/drawing/2014/main" id="{98C44EF3-F113-FF16-589E-5E304B83540D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6831;p88">
              <a:extLst>
                <a:ext uri="{FF2B5EF4-FFF2-40B4-BE49-F238E27FC236}">
                  <a16:creationId xmlns:a16="http://schemas.microsoft.com/office/drawing/2014/main" id="{8DEF1E27-AE0B-9CF0-B483-143AF886085A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32;p88">
              <a:extLst>
                <a:ext uri="{FF2B5EF4-FFF2-40B4-BE49-F238E27FC236}">
                  <a16:creationId xmlns:a16="http://schemas.microsoft.com/office/drawing/2014/main" id="{42E9124E-BC24-DF9D-FC71-E4DE81C6140D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33;p88">
              <a:extLst>
                <a:ext uri="{FF2B5EF4-FFF2-40B4-BE49-F238E27FC236}">
                  <a16:creationId xmlns:a16="http://schemas.microsoft.com/office/drawing/2014/main" id="{79A8C40F-DC88-7A13-D213-3C0AA67DF83F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34;p88">
              <a:extLst>
                <a:ext uri="{FF2B5EF4-FFF2-40B4-BE49-F238E27FC236}">
                  <a16:creationId xmlns:a16="http://schemas.microsoft.com/office/drawing/2014/main" id="{FCBF05AC-5872-F9EA-954D-5585DD176CAA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73;p88">
            <a:extLst>
              <a:ext uri="{FF2B5EF4-FFF2-40B4-BE49-F238E27FC236}">
                <a16:creationId xmlns:a16="http://schemas.microsoft.com/office/drawing/2014/main" id="{87852601-37D9-34AC-F212-FB3F597848CD}"/>
              </a:ext>
            </a:extLst>
          </p:cNvPr>
          <p:cNvGrpSpPr/>
          <p:nvPr/>
        </p:nvGrpSpPr>
        <p:grpSpPr>
          <a:xfrm>
            <a:off x="8209447" y="2445039"/>
            <a:ext cx="1162067" cy="1201128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8" name="Google Shape;6874;p88">
              <a:extLst>
                <a:ext uri="{FF2B5EF4-FFF2-40B4-BE49-F238E27FC236}">
                  <a16:creationId xmlns:a16="http://schemas.microsoft.com/office/drawing/2014/main" id="{AF828DDC-FE95-5109-C554-FDA44B171E2F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75;p88">
              <a:extLst>
                <a:ext uri="{FF2B5EF4-FFF2-40B4-BE49-F238E27FC236}">
                  <a16:creationId xmlns:a16="http://schemas.microsoft.com/office/drawing/2014/main" id="{21909C43-108D-8CB5-89B6-08EB5F6BA041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76;p88">
              <a:extLst>
                <a:ext uri="{FF2B5EF4-FFF2-40B4-BE49-F238E27FC236}">
                  <a16:creationId xmlns:a16="http://schemas.microsoft.com/office/drawing/2014/main" id="{7D51AA8B-3464-FCCB-D9D3-E6587A3931FE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77;p88">
              <a:extLst>
                <a:ext uri="{FF2B5EF4-FFF2-40B4-BE49-F238E27FC236}">
                  <a16:creationId xmlns:a16="http://schemas.microsoft.com/office/drawing/2014/main" id="{BF5200D4-E31B-1B9F-4406-B7BDF5FE1227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2" name="Google Shape;6884;p88">
            <a:extLst>
              <a:ext uri="{FF2B5EF4-FFF2-40B4-BE49-F238E27FC236}">
                <a16:creationId xmlns:a16="http://schemas.microsoft.com/office/drawing/2014/main" id="{125D23FA-1D48-425D-654A-5539721DC3C8}"/>
              </a:ext>
            </a:extLst>
          </p:cNvPr>
          <p:cNvGrpSpPr/>
          <p:nvPr/>
        </p:nvGrpSpPr>
        <p:grpSpPr>
          <a:xfrm>
            <a:off x="16476236" y="2443619"/>
            <a:ext cx="1142707" cy="1202763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83" name="Google Shape;6885;p88">
              <a:extLst>
                <a:ext uri="{FF2B5EF4-FFF2-40B4-BE49-F238E27FC236}">
                  <a16:creationId xmlns:a16="http://schemas.microsoft.com/office/drawing/2014/main" id="{4D720010-EA46-0DD3-492A-20669618D04E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86;p88">
              <a:extLst>
                <a:ext uri="{FF2B5EF4-FFF2-40B4-BE49-F238E27FC236}">
                  <a16:creationId xmlns:a16="http://schemas.microsoft.com/office/drawing/2014/main" id="{080A88BB-B416-D695-F60D-74EA2FA99512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887;p88">
              <a:extLst>
                <a:ext uri="{FF2B5EF4-FFF2-40B4-BE49-F238E27FC236}">
                  <a16:creationId xmlns:a16="http://schemas.microsoft.com/office/drawing/2014/main" id="{5A2D4350-CC6D-BE5B-E9EC-A502A5B05B53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6888;p88">
              <a:extLst>
                <a:ext uri="{FF2B5EF4-FFF2-40B4-BE49-F238E27FC236}">
                  <a16:creationId xmlns:a16="http://schemas.microsoft.com/office/drawing/2014/main" id="{868ED249-3EB4-CFB0-FC2E-5F29A81514F7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889;p88">
              <a:extLst>
                <a:ext uri="{FF2B5EF4-FFF2-40B4-BE49-F238E27FC236}">
                  <a16:creationId xmlns:a16="http://schemas.microsoft.com/office/drawing/2014/main" id="{5FB3BADF-24A6-5112-D536-261F43A6B7EE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890;p88">
              <a:extLst>
                <a:ext uri="{FF2B5EF4-FFF2-40B4-BE49-F238E27FC236}">
                  <a16:creationId xmlns:a16="http://schemas.microsoft.com/office/drawing/2014/main" id="{926CD69A-18DA-E7E1-8E3D-1DFC1A5741A5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891;p88">
              <a:extLst>
                <a:ext uri="{FF2B5EF4-FFF2-40B4-BE49-F238E27FC236}">
                  <a16:creationId xmlns:a16="http://schemas.microsoft.com/office/drawing/2014/main" id="{2202C3B2-4055-3E9D-5A01-E44758A15ED7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0" name="Google Shape;6922;p88">
            <a:extLst>
              <a:ext uri="{FF2B5EF4-FFF2-40B4-BE49-F238E27FC236}">
                <a16:creationId xmlns:a16="http://schemas.microsoft.com/office/drawing/2014/main" id="{476CB0FE-5574-573B-B947-10DFD82C0C54}"/>
              </a:ext>
            </a:extLst>
          </p:cNvPr>
          <p:cNvGrpSpPr/>
          <p:nvPr/>
        </p:nvGrpSpPr>
        <p:grpSpPr>
          <a:xfrm>
            <a:off x="9744297" y="2445035"/>
            <a:ext cx="1129589" cy="1201131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91" name="Google Shape;6923;p88">
              <a:extLst>
                <a:ext uri="{FF2B5EF4-FFF2-40B4-BE49-F238E27FC236}">
                  <a16:creationId xmlns:a16="http://schemas.microsoft.com/office/drawing/2014/main" id="{0D823DC2-B2A5-1A25-2370-31C9834EFC5F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4;p88">
              <a:extLst>
                <a:ext uri="{FF2B5EF4-FFF2-40B4-BE49-F238E27FC236}">
                  <a16:creationId xmlns:a16="http://schemas.microsoft.com/office/drawing/2014/main" id="{45C94149-E94C-2BBE-CCC9-3B53C08E2D15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6925;p88">
              <a:extLst>
                <a:ext uri="{FF2B5EF4-FFF2-40B4-BE49-F238E27FC236}">
                  <a16:creationId xmlns:a16="http://schemas.microsoft.com/office/drawing/2014/main" id="{6F7F5BAE-D9E6-BEA0-3C7D-5CF48AC0274A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926;p88">
              <a:extLst>
                <a:ext uri="{FF2B5EF4-FFF2-40B4-BE49-F238E27FC236}">
                  <a16:creationId xmlns:a16="http://schemas.microsoft.com/office/drawing/2014/main" id="{5F700574-06F3-49B4-D498-190B5BD784C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27;p88">
              <a:extLst>
                <a:ext uri="{FF2B5EF4-FFF2-40B4-BE49-F238E27FC236}">
                  <a16:creationId xmlns:a16="http://schemas.microsoft.com/office/drawing/2014/main" id="{7C23E6D7-7EB5-CAD6-F06A-7E99BD0142ED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28;p88">
              <a:extLst>
                <a:ext uri="{FF2B5EF4-FFF2-40B4-BE49-F238E27FC236}">
                  <a16:creationId xmlns:a16="http://schemas.microsoft.com/office/drawing/2014/main" id="{4E872212-F281-A9E1-5DEB-A8A408DD55D7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29;p88">
              <a:extLst>
                <a:ext uri="{FF2B5EF4-FFF2-40B4-BE49-F238E27FC236}">
                  <a16:creationId xmlns:a16="http://schemas.microsoft.com/office/drawing/2014/main" id="{5E431ABD-5710-DE44-5369-3F0114E91D79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981;p88">
            <a:extLst>
              <a:ext uri="{FF2B5EF4-FFF2-40B4-BE49-F238E27FC236}">
                <a16:creationId xmlns:a16="http://schemas.microsoft.com/office/drawing/2014/main" id="{1E7F5159-F405-9E54-55C2-E11377041F74}"/>
              </a:ext>
            </a:extLst>
          </p:cNvPr>
          <p:cNvGrpSpPr/>
          <p:nvPr/>
        </p:nvGrpSpPr>
        <p:grpSpPr>
          <a:xfrm>
            <a:off x="11196555" y="2444182"/>
            <a:ext cx="1217296" cy="1202885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99" name="Google Shape;6982;p88">
              <a:extLst>
                <a:ext uri="{FF2B5EF4-FFF2-40B4-BE49-F238E27FC236}">
                  <a16:creationId xmlns:a16="http://schemas.microsoft.com/office/drawing/2014/main" id="{88033956-7C09-63E7-B741-3FE4AF11204C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983;p88">
              <a:extLst>
                <a:ext uri="{FF2B5EF4-FFF2-40B4-BE49-F238E27FC236}">
                  <a16:creationId xmlns:a16="http://schemas.microsoft.com/office/drawing/2014/main" id="{27A47D21-B9DD-B57B-270E-9EC51BD4D5AE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6984;p88">
              <a:extLst>
                <a:ext uri="{FF2B5EF4-FFF2-40B4-BE49-F238E27FC236}">
                  <a16:creationId xmlns:a16="http://schemas.microsoft.com/office/drawing/2014/main" id="{BD2BCA0D-0109-5B9D-7DB3-1FD21E2FF02D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" name="Google Shape;6985;p88">
              <a:extLst>
                <a:ext uri="{FF2B5EF4-FFF2-40B4-BE49-F238E27FC236}">
                  <a16:creationId xmlns:a16="http://schemas.microsoft.com/office/drawing/2014/main" id="{D9404AB3-FC71-4B34-A0CF-D5F0BE4BDC22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3" name="Google Shape;7015;p88">
            <a:extLst>
              <a:ext uri="{FF2B5EF4-FFF2-40B4-BE49-F238E27FC236}">
                <a16:creationId xmlns:a16="http://schemas.microsoft.com/office/drawing/2014/main" id="{DA5AC2A9-9EDE-57CE-5837-969AB4D85963}"/>
              </a:ext>
            </a:extLst>
          </p:cNvPr>
          <p:cNvGrpSpPr/>
          <p:nvPr/>
        </p:nvGrpSpPr>
        <p:grpSpPr>
          <a:xfrm>
            <a:off x="18277943" y="4478932"/>
            <a:ext cx="1329608" cy="1323709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104" name="Google Shape;7016;p88">
              <a:extLst>
                <a:ext uri="{FF2B5EF4-FFF2-40B4-BE49-F238E27FC236}">
                  <a16:creationId xmlns:a16="http://schemas.microsoft.com/office/drawing/2014/main" id="{DF1F78DA-2B6E-FDC9-95B9-E676AA9B1E70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7017;p88">
              <a:extLst>
                <a:ext uri="{FF2B5EF4-FFF2-40B4-BE49-F238E27FC236}">
                  <a16:creationId xmlns:a16="http://schemas.microsoft.com/office/drawing/2014/main" id="{7F68D4E1-9C2B-0B18-3FD2-7CA04C2EABEB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6" name="Google Shape;6799;p88">
            <a:extLst>
              <a:ext uri="{FF2B5EF4-FFF2-40B4-BE49-F238E27FC236}">
                <a16:creationId xmlns:a16="http://schemas.microsoft.com/office/drawing/2014/main" id="{CE1689E2-71E9-8EA7-E54A-A281ECA57400}"/>
              </a:ext>
            </a:extLst>
          </p:cNvPr>
          <p:cNvSpPr/>
          <p:nvPr/>
        </p:nvSpPr>
        <p:spPr>
          <a:xfrm>
            <a:off x="8080064" y="4554421"/>
            <a:ext cx="1187232" cy="11904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53" tIns="182853" rIns="182853" bIns="182853" anchor="ctr" anchorCtr="0" compatLnSpc="1">
            <a:noAutofit/>
          </a:bodyPr>
          <a:lstStyle/>
          <a:p>
            <a:pPr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8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7" name="Google Shape;6862;p88">
            <a:extLst>
              <a:ext uri="{FF2B5EF4-FFF2-40B4-BE49-F238E27FC236}">
                <a16:creationId xmlns:a16="http://schemas.microsoft.com/office/drawing/2014/main" id="{291F52A9-0906-9163-4F03-F62455A5CEAD}"/>
              </a:ext>
            </a:extLst>
          </p:cNvPr>
          <p:cNvGrpSpPr/>
          <p:nvPr/>
        </p:nvGrpSpPr>
        <p:grpSpPr>
          <a:xfrm>
            <a:off x="9576288" y="4550378"/>
            <a:ext cx="1228880" cy="1197933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08" name="Google Shape;6863;p88">
              <a:extLst>
                <a:ext uri="{FF2B5EF4-FFF2-40B4-BE49-F238E27FC236}">
                  <a16:creationId xmlns:a16="http://schemas.microsoft.com/office/drawing/2014/main" id="{088DC2E7-3EA0-791C-A7C6-A8C36B4FC14F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6864;p88">
              <a:extLst>
                <a:ext uri="{FF2B5EF4-FFF2-40B4-BE49-F238E27FC236}">
                  <a16:creationId xmlns:a16="http://schemas.microsoft.com/office/drawing/2014/main" id="{8F974EAA-5F58-2A7D-183A-8E5A5A8B3179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" name="Google Shape;6865;p88">
              <a:extLst>
                <a:ext uri="{FF2B5EF4-FFF2-40B4-BE49-F238E27FC236}">
                  <a16:creationId xmlns:a16="http://schemas.microsoft.com/office/drawing/2014/main" id="{EB8CE51F-6485-0ACC-8189-EF057D387313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1" name="Google Shape;6913;p88">
            <a:extLst>
              <a:ext uri="{FF2B5EF4-FFF2-40B4-BE49-F238E27FC236}">
                <a16:creationId xmlns:a16="http://schemas.microsoft.com/office/drawing/2014/main" id="{9B2C6D8D-2D36-4EFF-79AD-044065481F5E}"/>
              </a:ext>
            </a:extLst>
          </p:cNvPr>
          <p:cNvGrpSpPr/>
          <p:nvPr/>
        </p:nvGrpSpPr>
        <p:grpSpPr>
          <a:xfrm>
            <a:off x="11090124" y="4550938"/>
            <a:ext cx="1200056" cy="1196813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12" name="Google Shape;6914;p88">
              <a:extLst>
                <a:ext uri="{FF2B5EF4-FFF2-40B4-BE49-F238E27FC236}">
                  <a16:creationId xmlns:a16="http://schemas.microsoft.com/office/drawing/2014/main" id="{E7BB1B82-83A8-CCF1-CA39-29D4A0BBEE14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15;p88">
              <a:extLst>
                <a:ext uri="{FF2B5EF4-FFF2-40B4-BE49-F238E27FC236}">
                  <a16:creationId xmlns:a16="http://schemas.microsoft.com/office/drawing/2014/main" id="{6614F44E-A801-B057-8659-DE77DFB9C637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4" name="Google Shape;6947;p88">
            <a:extLst>
              <a:ext uri="{FF2B5EF4-FFF2-40B4-BE49-F238E27FC236}">
                <a16:creationId xmlns:a16="http://schemas.microsoft.com/office/drawing/2014/main" id="{6AB30706-5CF4-EC0C-169B-3256BD34197F}"/>
              </a:ext>
            </a:extLst>
          </p:cNvPr>
          <p:cNvGrpSpPr/>
          <p:nvPr/>
        </p:nvGrpSpPr>
        <p:grpSpPr>
          <a:xfrm>
            <a:off x="4883396" y="4602095"/>
            <a:ext cx="1190376" cy="1193645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15" name="Google Shape;6948;p88">
              <a:extLst>
                <a:ext uri="{FF2B5EF4-FFF2-40B4-BE49-F238E27FC236}">
                  <a16:creationId xmlns:a16="http://schemas.microsoft.com/office/drawing/2014/main" id="{A7334A40-4769-96A3-D0A9-E568A4AD8991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49;p88">
              <a:extLst>
                <a:ext uri="{FF2B5EF4-FFF2-40B4-BE49-F238E27FC236}">
                  <a16:creationId xmlns:a16="http://schemas.microsoft.com/office/drawing/2014/main" id="{3E6A4F57-32CC-1C19-5999-4CD0F08D4ADE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0;p88">
              <a:extLst>
                <a:ext uri="{FF2B5EF4-FFF2-40B4-BE49-F238E27FC236}">
                  <a16:creationId xmlns:a16="http://schemas.microsoft.com/office/drawing/2014/main" id="{35E97D63-5ACD-7E08-C660-A303C25840CC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1;p88">
              <a:extLst>
                <a:ext uri="{FF2B5EF4-FFF2-40B4-BE49-F238E27FC236}">
                  <a16:creationId xmlns:a16="http://schemas.microsoft.com/office/drawing/2014/main" id="{7E13B2DF-47E3-4D61-490A-AEB932035B87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6952;p88">
              <a:extLst>
                <a:ext uri="{FF2B5EF4-FFF2-40B4-BE49-F238E27FC236}">
                  <a16:creationId xmlns:a16="http://schemas.microsoft.com/office/drawing/2014/main" id="{493AC2A3-9D00-CED3-A7DF-C0871CAF5217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6953;p88">
              <a:extLst>
                <a:ext uri="{FF2B5EF4-FFF2-40B4-BE49-F238E27FC236}">
                  <a16:creationId xmlns:a16="http://schemas.microsoft.com/office/drawing/2014/main" id="{A22AA02B-7995-0592-479D-52D434A3A576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54;p88">
              <a:extLst>
                <a:ext uri="{FF2B5EF4-FFF2-40B4-BE49-F238E27FC236}">
                  <a16:creationId xmlns:a16="http://schemas.microsoft.com/office/drawing/2014/main" id="{DA1546F9-2FD4-E93F-4AEA-938C8B1BF23A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6955;p88">
              <a:extLst>
                <a:ext uri="{FF2B5EF4-FFF2-40B4-BE49-F238E27FC236}">
                  <a16:creationId xmlns:a16="http://schemas.microsoft.com/office/drawing/2014/main" id="{BE381ED3-47CC-885B-3274-59D99B8E99A8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6956;p88">
              <a:extLst>
                <a:ext uri="{FF2B5EF4-FFF2-40B4-BE49-F238E27FC236}">
                  <a16:creationId xmlns:a16="http://schemas.microsoft.com/office/drawing/2014/main" id="{D3199A74-FBCA-D1AD-F580-A80C4B858A62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" name="Google Shape;6971;p88">
            <a:extLst>
              <a:ext uri="{FF2B5EF4-FFF2-40B4-BE49-F238E27FC236}">
                <a16:creationId xmlns:a16="http://schemas.microsoft.com/office/drawing/2014/main" id="{480A0671-03B8-EE64-CED4-BF6A04C454C0}"/>
              </a:ext>
            </a:extLst>
          </p:cNvPr>
          <p:cNvGrpSpPr/>
          <p:nvPr/>
        </p:nvGrpSpPr>
        <p:grpSpPr>
          <a:xfrm>
            <a:off x="12776472" y="4533919"/>
            <a:ext cx="1187232" cy="1187133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5" name="Google Shape;6972;p88">
              <a:extLst>
                <a:ext uri="{FF2B5EF4-FFF2-40B4-BE49-F238E27FC236}">
                  <a16:creationId xmlns:a16="http://schemas.microsoft.com/office/drawing/2014/main" id="{F33F766B-FF80-201C-B92E-2CCABE5228B2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6973;p88">
              <a:extLst>
                <a:ext uri="{FF2B5EF4-FFF2-40B4-BE49-F238E27FC236}">
                  <a16:creationId xmlns:a16="http://schemas.microsoft.com/office/drawing/2014/main" id="{2FA90935-7843-E55D-FAC2-447C39636123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7004;p88">
            <a:extLst>
              <a:ext uri="{FF2B5EF4-FFF2-40B4-BE49-F238E27FC236}">
                <a16:creationId xmlns:a16="http://schemas.microsoft.com/office/drawing/2014/main" id="{086C6ABE-FEBD-7D36-BFB2-AEB2AEFA82C5}"/>
              </a:ext>
            </a:extLst>
          </p:cNvPr>
          <p:cNvGrpSpPr/>
          <p:nvPr/>
        </p:nvGrpSpPr>
        <p:grpSpPr>
          <a:xfrm>
            <a:off x="6573230" y="4554546"/>
            <a:ext cx="1251387" cy="1189597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8" name="Google Shape;7005;p88">
              <a:extLst>
                <a:ext uri="{FF2B5EF4-FFF2-40B4-BE49-F238E27FC236}">
                  <a16:creationId xmlns:a16="http://schemas.microsoft.com/office/drawing/2014/main" id="{61096648-39E2-4A4E-0124-53483EB03841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7006;p88">
              <a:extLst>
                <a:ext uri="{FF2B5EF4-FFF2-40B4-BE49-F238E27FC236}">
                  <a16:creationId xmlns:a16="http://schemas.microsoft.com/office/drawing/2014/main" id="{C2E42C93-8EB7-7A53-07DB-CD86A2D4122E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" name="Google Shape;7018;p88">
            <a:extLst>
              <a:ext uri="{FF2B5EF4-FFF2-40B4-BE49-F238E27FC236}">
                <a16:creationId xmlns:a16="http://schemas.microsoft.com/office/drawing/2014/main" id="{DBE589B3-4558-70E8-6260-8BC504418AF4}"/>
              </a:ext>
            </a:extLst>
          </p:cNvPr>
          <p:cNvGrpSpPr/>
          <p:nvPr/>
        </p:nvGrpSpPr>
        <p:grpSpPr>
          <a:xfrm>
            <a:off x="14436728" y="4552640"/>
            <a:ext cx="1190400" cy="1187232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31" name="Google Shape;7019;p88">
              <a:extLst>
                <a:ext uri="{FF2B5EF4-FFF2-40B4-BE49-F238E27FC236}">
                  <a16:creationId xmlns:a16="http://schemas.microsoft.com/office/drawing/2014/main" id="{873832DE-892F-3939-8514-291F890A1488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7020;p88">
              <a:extLst>
                <a:ext uri="{FF2B5EF4-FFF2-40B4-BE49-F238E27FC236}">
                  <a16:creationId xmlns:a16="http://schemas.microsoft.com/office/drawing/2014/main" id="{CEE349B6-732C-BA1E-8E84-F6A740CA0159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3" name="Google Shape;5917;p86">
            <a:extLst>
              <a:ext uri="{FF2B5EF4-FFF2-40B4-BE49-F238E27FC236}">
                <a16:creationId xmlns:a16="http://schemas.microsoft.com/office/drawing/2014/main" id="{B1E1F92D-C669-C790-635B-5A0764CCB791}"/>
              </a:ext>
            </a:extLst>
          </p:cNvPr>
          <p:cNvSpPr/>
          <p:nvPr/>
        </p:nvSpPr>
        <p:spPr>
          <a:xfrm>
            <a:off x="8061872" y="6872271"/>
            <a:ext cx="1202763" cy="1235123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53" tIns="182853" rIns="182853" bIns="182853" anchor="ctr" anchorCtr="0" compatLnSpc="1">
            <a:noAutofit/>
          </a:bodyPr>
          <a:lstStyle/>
          <a:p>
            <a:pPr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8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4" name="Google Shape;5955;p86">
            <a:extLst>
              <a:ext uri="{FF2B5EF4-FFF2-40B4-BE49-F238E27FC236}">
                <a16:creationId xmlns:a16="http://schemas.microsoft.com/office/drawing/2014/main" id="{18CA930E-FE46-7D3B-ED69-C72A9414BFF2}"/>
              </a:ext>
            </a:extLst>
          </p:cNvPr>
          <p:cNvSpPr/>
          <p:nvPr/>
        </p:nvSpPr>
        <p:spPr>
          <a:xfrm>
            <a:off x="9500799" y="7065315"/>
            <a:ext cx="1224003" cy="1042048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182853" tIns="182853" rIns="182853" bIns="182853" anchor="ctr" anchorCtr="0" compatLnSpc="1">
            <a:noAutofit/>
          </a:bodyPr>
          <a:lstStyle/>
          <a:p>
            <a:pPr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8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5" name="Google Shape;5983;p86">
            <a:extLst>
              <a:ext uri="{FF2B5EF4-FFF2-40B4-BE49-F238E27FC236}">
                <a16:creationId xmlns:a16="http://schemas.microsoft.com/office/drawing/2014/main" id="{9E03189F-0057-8C58-9F2B-B23BDDBCF9BE}"/>
              </a:ext>
            </a:extLst>
          </p:cNvPr>
          <p:cNvGrpSpPr/>
          <p:nvPr/>
        </p:nvGrpSpPr>
        <p:grpSpPr>
          <a:xfrm>
            <a:off x="11227356" y="6904648"/>
            <a:ext cx="1230099" cy="1232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36" name="Google Shape;5984;p86">
              <a:extLst>
                <a:ext uri="{FF2B5EF4-FFF2-40B4-BE49-F238E27FC236}">
                  <a16:creationId xmlns:a16="http://schemas.microsoft.com/office/drawing/2014/main" id="{247A4D5D-D566-EC79-6867-BBF54488D1B6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5985;p86">
              <a:extLst>
                <a:ext uri="{FF2B5EF4-FFF2-40B4-BE49-F238E27FC236}">
                  <a16:creationId xmlns:a16="http://schemas.microsoft.com/office/drawing/2014/main" id="{5F4A4F1D-7588-2D45-7369-0089441B4FE7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5986;p86">
            <a:extLst>
              <a:ext uri="{FF2B5EF4-FFF2-40B4-BE49-F238E27FC236}">
                <a16:creationId xmlns:a16="http://schemas.microsoft.com/office/drawing/2014/main" id="{8C5A908F-ABE7-5B00-3571-2027298A55CD}"/>
              </a:ext>
            </a:extLst>
          </p:cNvPr>
          <p:cNvGrpSpPr/>
          <p:nvPr/>
        </p:nvGrpSpPr>
        <p:grpSpPr>
          <a:xfrm>
            <a:off x="16099404" y="6857639"/>
            <a:ext cx="1242195" cy="1238120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39" name="Google Shape;5987;p86">
              <a:extLst>
                <a:ext uri="{FF2B5EF4-FFF2-40B4-BE49-F238E27FC236}">
                  <a16:creationId xmlns:a16="http://schemas.microsoft.com/office/drawing/2014/main" id="{C218818B-6810-77E5-5CC1-174AC6A7E8D2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5988;p86">
              <a:extLst>
                <a:ext uri="{FF2B5EF4-FFF2-40B4-BE49-F238E27FC236}">
                  <a16:creationId xmlns:a16="http://schemas.microsoft.com/office/drawing/2014/main" id="{8DAB8923-F56C-CEFA-E9EE-14EB28D8A3A7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1" name="Google Shape;6005;p86">
            <a:extLst>
              <a:ext uri="{FF2B5EF4-FFF2-40B4-BE49-F238E27FC236}">
                <a16:creationId xmlns:a16="http://schemas.microsoft.com/office/drawing/2014/main" id="{B911016F-0F80-DE4E-B096-86D93BF3ACEC}"/>
              </a:ext>
            </a:extLst>
          </p:cNvPr>
          <p:cNvGrpSpPr/>
          <p:nvPr/>
        </p:nvGrpSpPr>
        <p:grpSpPr>
          <a:xfrm>
            <a:off x="9559393" y="9320787"/>
            <a:ext cx="1083429" cy="10904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42" name="Google Shape;6006;p86">
              <a:extLst>
                <a:ext uri="{FF2B5EF4-FFF2-40B4-BE49-F238E27FC236}">
                  <a16:creationId xmlns:a16="http://schemas.microsoft.com/office/drawing/2014/main" id="{48C9C9D1-5FF7-984A-A9BD-AC36E9ADAD3D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6007;p86">
              <a:extLst>
                <a:ext uri="{FF2B5EF4-FFF2-40B4-BE49-F238E27FC236}">
                  <a16:creationId xmlns:a16="http://schemas.microsoft.com/office/drawing/2014/main" id="{777F338B-3A6B-BFC1-7EBB-38E337023F44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6020;p86">
            <a:extLst>
              <a:ext uri="{FF2B5EF4-FFF2-40B4-BE49-F238E27FC236}">
                <a16:creationId xmlns:a16="http://schemas.microsoft.com/office/drawing/2014/main" id="{87E2665A-2133-B684-5F07-FFBBDBC22BD8}"/>
              </a:ext>
            </a:extLst>
          </p:cNvPr>
          <p:cNvGrpSpPr/>
          <p:nvPr/>
        </p:nvGrpSpPr>
        <p:grpSpPr>
          <a:xfrm>
            <a:off x="12884638" y="6888043"/>
            <a:ext cx="727787" cy="1232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45" name="Google Shape;6021;p86">
              <a:extLst>
                <a:ext uri="{FF2B5EF4-FFF2-40B4-BE49-F238E27FC236}">
                  <a16:creationId xmlns:a16="http://schemas.microsoft.com/office/drawing/2014/main" id="{EB1B3E9D-C769-BEB8-0C10-5E5677A0A268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6022;p86">
              <a:extLst>
                <a:ext uri="{FF2B5EF4-FFF2-40B4-BE49-F238E27FC236}">
                  <a16:creationId xmlns:a16="http://schemas.microsoft.com/office/drawing/2014/main" id="{1A34C78E-5999-D571-FFCF-0585D7DE19A7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7" name="Google Shape;6038;p86">
            <a:extLst>
              <a:ext uri="{FF2B5EF4-FFF2-40B4-BE49-F238E27FC236}">
                <a16:creationId xmlns:a16="http://schemas.microsoft.com/office/drawing/2014/main" id="{691B8B22-BFA9-D9CD-B6E7-73B154FDA9CE}"/>
              </a:ext>
            </a:extLst>
          </p:cNvPr>
          <p:cNvGrpSpPr/>
          <p:nvPr/>
        </p:nvGrpSpPr>
        <p:grpSpPr>
          <a:xfrm>
            <a:off x="6611952" y="6945344"/>
            <a:ext cx="1211835" cy="1233563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48" name="Google Shape;6039;p86">
              <a:extLst>
                <a:ext uri="{FF2B5EF4-FFF2-40B4-BE49-F238E27FC236}">
                  <a16:creationId xmlns:a16="http://schemas.microsoft.com/office/drawing/2014/main" id="{14C7C4A7-181C-707A-A544-6C63BA8A3C60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40;p86">
              <a:extLst>
                <a:ext uri="{FF2B5EF4-FFF2-40B4-BE49-F238E27FC236}">
                  <a16:creationId xmlns:a16="http://schemas.microsoft.com/office/drawing/2014/main" id="{A9FB3C23-A363-5E81-7EFC-11552368C949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6041;p86">
              <a:extLst>
                <a:ext uri="{FF2B5EF4-FFF2-40B4-BE49-F238E27FC236}">
                  <a16:creationId xmlns:a16="http://schemas.microsoft.com/office/drawing/2014/main" id="{0CEAA101-77C5-EA1F-09EC-6DEAAA105968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6048;p86">
            <a:extLst>
              <a:ext uri="{FF2B5EF4-FFF2-40B4-BE49-F238E27FC236}">
                <a16:creationId xmlns:a16="http://schemas.microsoft.com/office/drawing/2014/main" id="{74149469-7CE5-A55D-AE6C-067BA7BF9029}"/>
              </a:ext>
            </a:extLst>
          </p:cNvPr>
          <p:cNvGrpSpPr/>
          <p:nvPr/>
        </p:nvGrpSpPr>
        <p:grpSpPr>
          <a:xfrm>
            <a:off x="14369895" y="6870072"/>
            <a:ext cx="1217928" cy="1238144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52" name="Google Shape;6049;p86">
              <a:extLst>
                <a:ext uri="{FF2B5EF4-FFF2-40B4-BE49-F238E27FC236}">
                  <a16:creationId xmlns:a16="http://schemas.microsoft.com/office/drawing/2014/main" id="{AC9E07F0-1F84-0AD6-11F9-6363F5B3A352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6050;p86">
              <a:extLst>
                <a:ext uri="{FF2B5EF4-FFF2-40B4-BE49-F238E27FC236}">
                  <a16:creationId xmlns:a16="http://schemas.microsoft.com/office/drawing/2014/main" id="{A029D003-63C8-DCFC-3367-503F7832FDD2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6051;p86">
              <a:extLst>
                <a:ext uri="{FF2B5EF4-FFF2-40B4-BE49-F238E27FC236}">
                  <a16:creationId xmlns:a16="http://schemas.microsoft.com/office/drawing/2014/main" id="{F21C4A89-A0FB-3362-A8BB-D49DF681B3AC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5" name="Google Shape;5717;p85">
            <a:extLst>
              <a:ext uri="{FF2B5EF4-FFF2-40B4-BE49-F238E27FC236}">
                <a16:creationId xmlns:a16="http://schemas.microsoft.com/office/drawing/2014/main" id="{CF92DEF8-504B-168B-B36C-BBC61791DE08}"/>
              </a:ext>
            </a:extLst>
          </p:cNvPr>
          <p:cNvGrpSpPr/>
          <p:nvPr/>
        </p:nvGrpSpPr>
        <p:grpSpPr>
          <a:xfrm>
            <a:off x="11336695" y="9396131"/>
            <a:ext cx="1313005" cy="1034491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56" name="Google Shape;5718;p85">
              <a:extLst>
                <a:ext uri="{FF2B5EF4-FFF2-40B4-BE49-F238E27FC236}">
                  <a16:creationId xmlns:a16="http://schemas.microsoft.com/office/drawing/2014/main" id="{B90C6782-1705-AC9D-DCA3-F88A1804A74B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7" name="Google Shape;5719;p85">
              <a:extLst>
                <a:ext uri="{FF2B5EF4-FFF2-40B4-BE49-F238E27FC236}">
                  <a16:creationId xmlns:a16="http://schemas.microsoft.com/office/drawing/2014/main" id="{BCD9869C-4805-4E9F-F23A-22E597A59BB5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0;p85">
              <a:extLst>
                <a:ext uri="{FF2B5EF4-FFF2-40B4-BE49-F238E27FC236}">
                  <a16:creationId xmlns:a16="http://schemas.microsoft.com/office/drawing/2014/main" id="{38E96612-4B72-DC51-B1DB-A4F3CEA27D9C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1;p85">
              <a:extLst>
                <a:ext uri="{FF2B5EF4-FFF2-40B4-BE49-F238E27FC236}">
                  <a16:creationId xmlns:a16="http://schemas.microsoft.com/office/drawing/2014/main" id="{FA71E489-EA6D-50D8-B82B-20448A8CC91B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2;p85">
              <a:extLst>
                <a:ext uri="{FF2B5EF4-FFF2-40B4-BE49-F238E27FC236}">
                  <a16:creationId xmlns:a16="http://schemas.microsoft.com/office/drawing/2014/main" id="{D0988517-F427-D422-C2AB-FD5DBB292427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1" name="Google Shape;5723;p85">
            <a:extLst>
              <a:ext uri="{FF2B5EF4-FFF2-40B4-BE49-F238E27FC236}">
                <a16:creationId xmlns:a16="http://schemas.microsoft.com/office/drawing/2014/main" id="{B243C6DA-AE3F-4AA8-2AE1-59E9C3E42BCD}"/>
              </a:ext>
            </a:extLst>
          </p:cNvPr>
          <p:cNvGrpSpPr/>
          <p:nvPr/>
        </p:nvGrpSpPr>
        <p:grpSpPr>
          <a:xfrm>
            <a:off x="4697000" y="6922258"/>
            <a:ext cx="1483888" cy="1219661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62" name="Google Shape;5724;p85">
              <a:extLst>
                <a:ext uri="{FF2B5EF4-FFF2-40B4-BE49-F238E27FC236}">
                  <a16:creationId xmlns:a16="http://schemas.microsoft.com/office/drawing/2014/main" id="{020BD0C8-6921-EB49-4262-9B8053C85BA1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5725;p85">
              <a:extLst>
                <a:ext uri="{FF2B5EF4-FFF2-40B4-BE49-F238E27FC236}">
                  <a16:creationId xmlns:a16="http://schemas.microsoft.com/office/drawing/2014/main" id="{D262843B-B3C7-7FB8-A8B2-E1C628007F0A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5726;p85">
              <a:extLst>
                <a:ext uri="{FF2B5EF4-FFF2-40B4-BE49-F238E27FC236}">
                  <a16:creationId xmlns:a16="http://schemas.microsoft.com/office/drawing/2014/main" id="{B8EA2503-E804-90F6-3B88-B8F0BE3EC0B3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5" name="Google Shape;5727;p85">
              <a:extLst>
                <a:ext uri="{FF2B5EF4-FFF2-40B4-BE49-F238E27FC236}">
                  <a16:creationId xmlns:a16="http://schemas.microsoft.com/office/drawing/2014/main" id="{7C093CD1-D739-5FD5-F4C2-9F26D75F7616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6" name="Google Shape;5728;p85">
              <a:extLst>
                <a:ext uri="{FF2B5EF4-FFF2-40B4-BE49-F238E27FC236}">
                  <a16:creationId xmlns:a16="http://schemas.microsoft.com/office/drawing/2014/main" id="{EFCCD9C8-7F98-7AFC-7E5D-016A796C7F1E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5729;p85">
              <a:extLst>
                <a:ext uri="{FF2B5EF4-FFF2-40B4-BE49-F238E27FC236}">
                  <a16:creationId xmlns:a16="http://schemas.microsoft.com/office/drawing/2014/main" id="{FAEACB1D-1AB1-31CE-CDB9-13AF806E1F51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8" name="Text Placeholder 1">
            <a:extLst>
              <a:ext uri="{FF2B5EF4-FFF2-40B4-BE49-F238E27FC236}">
                <a16:creationId xmlns:a16="http://schemas.microsoft.com/office/drawing/2014/main" id="{4F85E411-3ADF-7B39-C6E5-00B1C0BC343C}"/>
              </a:ext>
            </a:extLst>
          </p:cNvPr>
          <p:cNvSpPr txBox="1">
            <a:spLocks/>
          </p:cNvSpPr>
          <p:nvPr/>
        </p:nvSpPr>
        <p:spPr>
          <a:xfrm>
            <a:off x="2207762" y="515720"/>
            <a:ext cx="18559315" cy="1086363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9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9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58249893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Image 14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9522" y="840606"/>
            <a:ext cx="5883641" cy="9370194"/>
          </a:xfrm>
          <a:prstGeom prst="rect">
            <a:avLst/>
          </a:prstGeom>
        </p:spPr>
      </p:pic>
      <p:pic>
        <p:nvPicPr>
          <p:cNvPr id="51" name="Image 0" descr="preencoded.png">
            <a:extLst>
              <a:ext uri="{FF2B5EF4-FFF2-40B4-BE49-F238E27FC236}">
                <a16:creationId xmlns:a16="http://schemas.microsoft.com/office/drawing/2014/main" id="{3F563888-F6AF-CCA9-28F0-F42C77B49B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" y="0"/>
            <a:ext cx="24387048" cy="13716000"/>
          </a:xfrm>
          <a:prstGeom prst="rect">
            <a:avLst/>
          </a:prstGeom>
        </p:spPr>
      </p:pic>
      <p:pic>
        <p:nvPicPr>
          <p:cNvPr id="52" name="Image 5" descr="preencoded.png">
            <a:extLst>
              <a:ext uri="{FF2B5EF4-FFF2-40B4-BE49-F238E27FC236}">
                <a16:creationId xmlns:a16="http://schemas.microsoft.com/office/drawing/2014/main" id="{BCC61FB1-1D8C-B4F3-20F8-2825CE9240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5669" y="2989417"/>
            <a:ext cx="20678184" cy="50800"/>
          </a:xfrm>
          <a:prstGeom prst="rect">
            <a:avLst/>
          </a:prstGeom>
        </p:spPr>
      </p:pic>
      <p:pic>
        <p:nvPicPr>
          <p:cNvPr id="53" name="Image 14" descr="preencoded.png">
            <a:extLst>
              <a:ext uri="{FF2B5EF4-FFF2-40B4-BE49-F238E27FC236}">
                <a16:creationId xmlns:a16="http://schemas.microsoft.com/office/drawing/2014/main" id="{0B0DD96A-75C5-BB1A-5C9E-5BD89CA37E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6528" y="550554"/>
            <a:ext cx="5883641" cy="9370194"/>
          </a:xfrm>
          <a:prstGeom prst="rect">
            <a:avLst/>
          </a:prstGeom>
        </p:spPr>
      </p:pic>
      <p:pic>
        <p:nvPicPr>
          <p:cNvPr id="54" name="Image 14" descr="preencoded.png">
            <a:extLst>
              <a:ext uri="{FF2B5EF4-FFF2-40B4-BE49-F238E27FC236}">
                <a16:creationId xmlns:a16="http://schemas.microsoft.com/office/drawing/2014/main" id="{B722A0B4-8AB1-34C4-8761-5FFD027DFF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81612" y="3947599"/>
            <a:ext cx="5883641" cy="9370194"/>
          </a:xfrm>
          <a:prstGeom prst="rect">
            <a:avLst/>
          </a:prstGeom>
        </p:spPr>
      </p:pic>
      <p:sp>
        <p:nvSpPr>
          <p:cNvPr id="2" name="Google Shape;1197;p70">
            <a:extLst>
              <a:ext uri="{FF2B5EF4-FFF2-40B4-BE49-F238E27FC236}">
                <a16:creationId xmlns:a16="http://schemas.microsoft.com/office/drawing/2014/main" id="{8DCB76FA-230C-68F5-E090-A4AE2CBCC070}"/>
              </a:ext>
            </a:extLst>
          </p:cNvPr>
          <p:cNvSpPr txBox="1"/>
          <p:nvPr/>
        </p:nvSpPr>
        <p:spPr>
          <a:xfrm>
            <a:off x="1912987" y="3168000"/>
            <a:ext cx="20561600" cy="20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t" anchorCtr="0">
            <a:noAutofit/>
          </a:bodyPr>
          <a:lstStyle/>
          <a:p>
            <a:pPr algn="r" rtl="1"/>
            <a:r>
              <a:rPr lang="fa-IR" sz="3733" dirty="0">
                <a:solidFill>
                  <a:schemeClr val="bg1"/>
                </a:solidFill>
                <a:cs typeface="B Nazanin" panose="000004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3" name="Google Shape;1198;p70">
            <a:extLst>
              <a:ext uri="{FF2B5EF4-FFF2-40B4-BE49-F238E27FC236}">
                <a16:creationId xmlns:a16="http://schemas.microsoft.com/office/drawing/2014/main" id="{246B3DEA-B16A-1C6B-1A0D-05C42648AAE1}"/>
              </a:ext>
            </a:extLst>
          </p:cNvPr>
          <p:cNvGrpSpPr/>
          <p:nvPr/>
        </p:nvGrpSpPr>
        <p:grpSpPr>
          <a:xfrm>
            <a:off x="13648627" y="8228631"/>
            <a:ext cx="1264784" cy="1470109"/>
            <a:chOff x="4727025" y="1332775"/>
            <a:chExt cx="59900" cy="69625"/>
          </a:xfrm>
        </p:grpSpPr>
        <p:sp>
          <p:nvSpPr>
            <p:cNvPr id="4" name="Google Shape;1199;p70">
              <a:extLst>
                <a:ext uri="{FF2B5EF4-FFF2-40B4-BE49-F238E27FC236}">
                  <a16:creationId xmlns:a16="http://schemas.microsoft.com/office/drawing/2014/main" id="{8B73101C-5560-D70C-E990-B2BA370A1D16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5" name="Google Shape;1200;p70">
              <a:extLst>
                <a:ext uri="{FF2B5EF4-FFF2-40B4-BE49-F238E27FC236}">
                  <a16:creationId xmlns:a16="http://schemas.microsoft.com/office/drawing/2014/main" id="{24BB508A-04E1-F8B0-9010-868E11A4BDA8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6" name="Google Shape;1201;p70">
            <a:extLst>
              <a:ext uri="{FF2B5EF4-FFF2-40B4-BE49-F238E27FC236}">
                <a16:creationId xmlns:a16="http://schemas.microsoft.com/office/drawing/2014/main" id="{370A91F8-5CA6-B4DA-81BE-EC25779D556F}"/>
              </a:ext>
            </a:extLst>
          </p:cNvPr>
          <p:cNvGrpSpPr/>
          <p:nvPr/>
        </p:nvGrpSpPr>
        <p:grpSpPr>
          <a:xfrm>
            <a:off x="15285045" y="6171575"/>
            <a:ext cx="1481741" cy="1485416"/>
            <a:chOff x="4820425" y="1329900"/>
            <a:chExt cx="70175" cy="70350"/>
          </a:xfrm>
        </p:grpSpPr>
        <p:sp>
          <p:nvSpPr>
            <p:cNvPr id="7" name="Google Shape;1202;p70">
              <a:extLst>
                <a:ext uri="{FF2B5EF4-FFF2-40B4-BE49-F238E27FC236}">
                  <a16:creationId xmlns:a16="http://schemas.microsoft.com/office/drawing/2014/main" id="{28EBD2DC-0406-C573-8214-41AEBCC8145F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8" name="Google Shape;1203;p70">
              <a:extLst>
                <a:ext uri="{FF2B5EF4-FFF2-40B4-BE49-F238E27FC236}">
                  <a16:creationId xmlns:a16="http://schemas.microsoft.com/office/drawing/2014/main" id="{669C460A-17C5-8E82-D783-DCE7979BD8F8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9" name="Google Shape;1204;p70">
              <a:extLst>
                <a:ext uri="{FF2B5EF4-FFF2-40B4-BE49-F238E27FC236}">
                  <a16:creationId xmlns:a16="http://schemas.microsoft.com/office/drawing/2014/main" id="{8BC54CC4-6929-97CB-BD65-2BB33BCFA936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0" name="Google Shape;1205;p70">
              <a:extLst>
                <a:ext uri="{FF2B5EF4-FFF2-40B4-BE49-F238E27FC236}">
                  <a16:creationId xmlns:a16="http://schemas.microsoft.com/office/drawing/2014/main" id="{F2A83EAA-88F2-7892-8FA6-481B9B58D882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1" name="Google Shape;1206;p70">
            <a:extLst>
              <a:ext uri="{FF2B5EF4-FFF2-40B4-BE49-F238E27FC236}">
                <a16:creationId xmlns:a16="http://schemas.microsoft.com/office/drawing/2014/main" id="{6303F374-40C5-34BD-1D97-ECE161E14EDE}"/>
              </a:ext>
            </a:extLst>
          </p:cNvPr>
          <p:cNvGrpSpPr/>
          <p:nvPr/>
        </p:nvGrpSpPr>
        <p:grpSpPr>
          <a:xfrm>
            <a:off x="16955358" y="6183588"/>
            <a:ext cx="1553531" cy="1423656"/>
            <a:chOff x="4903200" y="1331525"/>
            <a:chExt cx="73575" cy="67425"/>
          </a:xfrm>
        </p:grpSpPr>
        <p:sp>
          <p:nvSpPr>
            <p:cNvPr id="12" name="Google Shape;1207;p70">
              <a:extLst>
                <a:ext uri="{FF2B5EF4-FFF2-40B4-BE49-F238E27FC236}">
                  <a16:creationId xmlns:a16="http://schemas.microsoft.com/office/drawing/2014/main" id="{95B162BC-59ED-8514-87EC-99CC8EE97A3E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3" name="Google Shape;1208;p70">
              <a:extLst>
                <a:ext uri="{FF2B5EF4-FFF2-40B4-BE49-F238E27FC236}">
                  <a16:creationId xmlns:a16="http://schemas.microsoft.com/office/drawing/2014/main" id="{7EF9AEEC-D777-49E8-9C4F-AD4D182A12F1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4" name="Google Shape;1209;p70">
            <a:extLst>
              <a:ext uri="{FF2B5EF4-FFF2-40B4-BE49-F238E27FC236}">
                <a16:creationId xmlns:a16="http://schemas.microsoft.com/office/drawing/2014/main" id="{4B3EA6AE-E0A7-7BAE-CA58-3BA93193DBCD}"/>
              </a:ext>
            </a:extLst>
          </p:cNvPr>
          <p:cNvGrpSpPr/>
          <p:nvPr/>
        </p:nvGrpSpPr>
        <p:grpSpPr>
          <a:xfrm>
            <a:off x="15247299" y="8209892"/>
            <a:ext cx="1557227" cy="1507587"/>
            <a:chOff x="4815575" y="1416800"/>
            <a:chExt cx="73750" cy="71400"/>
          </a:xfrm>
        </p:grpSpPr>
        <p:sp>
          <p:nvSpPr>
            <p:cNvPr id="15" name="Google Shape;1210;p70">
              <a:extLst>
                <a:ext uri="{FF2B5EF4-FFF2-40B4-BE49-F238E27FC236}">
                  <a16:creationId xmlns:a16="http://schemas.microsoft.com/office/drawing/2014/main" id="{BF63C915-BBA9-05FD-BB88-09CD5D056A7D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6" name="Google Shape;1211;p70">
              <a:extLst>
                <a:ext uri="{FF2B5EF4-FFF2-40B4-BE49-F238E27FC236}">
                  <a16:creationId xmlns:a16="http://schemas.microsoft.com/office/drawing/2014/main" id="{CDA29782-69A4-2CBB-7621-29B1BFD58F76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7" name="Google Shape;1212;p70">
              <a:extLst>
                <a:ext uri="{FF2B5EF4-FFF2-40B4-BE49-F238E27FC236}">
                  <a16:creationId xmlns:a16="http://schemas.microsoft.com/office/drawing/2014/main" id="{98CDBE5A-58CF-9354-66D2-36F5904653E3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8" name="Google Shape;1213;p70">
            <a:extLst>
              <a:ext uri="{FF2B5EF4-FFF2-40B4-BE49-F238E27FC236}">
                <a16:creationId xmlns:a16="http://schemas.microsoft.com/office/drawing/2014/main" id="{5A16AF60-9321-0BCD-D32F-9F3971FF81AD}"/>
              </a:ext>
            </a:extLst>
          </p:cNvPr>
          <p:cNvGrpSpPr/>
          <p:nvPr/>
        </p:nvGrpSpPr>
        <p:grpSpPr>
          <a:xfrm>
            <a:off x="16940051" y="8290389"/>
            <a:ext cx="1573061" cy="1346587"/>
            <a:chOff x="4902475" y="1418875"/>
            <a:chExt cx="74500" cy="63775"/>
          </a:xfrm>
        </p:grpSpPr>
        <p:sp>
          <p:nvSpPr>
            <p:cNvPr id="19" name="Google Shape;1214;p70">
              <a:extLst>
                <a:ext uri="{FF2B5EF4-FFF2-40B4-BE49-F238E27FC236}">
                  <a16:creationId xmlns:a16="http://schemas.microsoft.com/office/drawing/2014/main" id="{EC3133B4-CB4F-AD9B-A3A3-2B90B0D258AD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0" name="Google Shape;1215;p70">
              <a:extLst>
                <a:ext uri="{FF2B5EF4-FFF2-40B4-BE49-F238E27FC236}">
                  <a16:creationId xmlns:a16="http://schemas.microsoft.com/office/drawing/2014/main" id="{369ECEDF-B47E-77E0-AB94-2D780790122D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21" name="Google Shape;1216;p70">
            <a:extLst>
              <a:ext uri="{FF2B5EF4-FFF2-40B4-BE49-F238E27FC236}">
                <a16:creationId xmlns:a16="http://schemas.microsoft.com/office/drawing/2014/main" id="{9BE35829-66EF-CAFC-1595-83B9F9058A9B}"/>
              </a:ext>
            </a:extLst>
          </p:cNvPr>
          <p:cNvGrpSpPr/>
          <p:nvPr/>
        </p:nvGrpSpPr>
        <p:grpSpPr>
          <a:xfrm>
            <a:off x="15273959" y="10202668"/>
            <a:ext cx="1503912" cy="1512339"/>
            <a:chOff x="4818100" y="1507675"/>
            <a:chExt cx="71225" cy="71625"/>
          </a:xfrm>
        </p:grpSpPr>
        <p:sp>
          <p:nvSpPr>
            <p:cNvPr id="22" name="Google Shape;1217;p70">
              <a:extLst>
                <a:ext uri="{FF2B5EF4-FFF2-40B4-BE49-F238E27FC236}">
                  <a16:creationId xmlns:a16="http://schemas.microsoft.com/office/drawing/2014/main" id="{C18BE760-C819-DFCC-4C17-01855CC4EAF4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3" name="Google Shape;1218;p70">
              <a:extLst>
                <a:ext uri="{FF2B5EF4-FFF2-40B4-BE49-F238E27FC236}">
                  <a16:creationId xmlns:a16="http://schemas.microsoft.com/office/drawing/2014/main" id="{211A0E59-B4C9-274C-6FCF-24DC2B373A6A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4" name="Google Shape;1219;p70">
              <a:extLst>
                <a:ext uri="{FF2B5EF4-FFF2-40B4-BE49-F238E27FC236}">
                  <a16:creationId xmlns:a16="http://schemas.microsoft.com/office/drawing/2014/main" id="{AB0DAB3C-C53D-C631-5F46-8CD85ED73715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5" name="Google Shape;1220;p70">
              <a:extLst>
                <a:ext uri="{FF2B5EF4-FFF2-40B4-BE49-F238E27FC236}">
                  <a16:creationId xmlns:a16="http://schemas.microsoft.com/office/drawing/2014/main" id="{43C63FDB-2ED9-4540-B08A-1F0D49F3B709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26" name="Google Shape;1221;p70">
            <a:extLst>
              <a:ext uri="{FF2B5EF4-FFF2-40B4-BE49-F238E27FC236}">
                <a16:creationId xmlns:a16="http://schemas.microsoft.com/office/drawing/2014/main" id="{E5547731-95BB-A625-303F-2B14C7EEE987}"/>
              </a:ext>
            </a:extLst>
          </p:cNvPr>
          <p:cNvGrpSpPr/>
          <p:nvPr/>
        </p:nvGrpSpPr>
        <p:grpSpPr>
          <a:xfrm>
            <a:off x="13443285" y="10211897"/>
            <a:ext cx="1675469" cy="1569347"/>
            <a:chOff x="4721450" y="1509475"/>
            <a:chExt cx="79350" cy="74325"/>
          </a:xfrm>
        </p:grpSpPr>
        <p:sp>
          <p:nvSpPr>
            <p:cNvPr id="27" name="Google Shape;1222;p70">
              <a:extLst>
                <a:ext uri="{FF2B5EF4-FFF2-40B4-BE49-F238E27FC236}">
                  <a16:creationId xmlns:a16="http://schemas.microsoft.com/office/drawing/2014/main" id="{4FD094DC-240C-270C-B17A-98F3CDE2DD69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8" name="Google Shape;1223;p70">
              <a:extLst>
                <a:ext uri="{FF2B5EF4-FFF2-40B4-BE49-F238E27FC236}">
                  <a16:creationId xmlns:a16="http://schemas.microsoft.com/office/drawing/2014/main" id="{D0695830-2A51-7FDB-703F-B28F4CC8E699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9" name="Google Shape;1224;p70">
              <a:extLst>
                <a:ext uri="{FF2B5EF4-FFF2-40B4-BE49-F238E27FC236}">
                  <a16:creationId xmlns:a16="http://schemas.microsoft.com/office/drawing/2014/main" id="{CA119924-9C26-FE28-091F-7AA1B02F19CD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0" name="Google Shape;1225;p70">
              <a:extLst>
                <a:ext uri="{FF2B5EF4-FFF2-40B4-BE49-F238E27FC236}">
                  <a16:creationId xmlns:a16="http://schemas.microsoft.com/office/drawing/2014/main" id="{94E397B9-3CBD-9D28-4611-80F220BB0440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31" name="Google Shape;1226;p70">
            <a:extLst>
              <a:ext uri="{FF2B5EF4-FFF2-40B4-BE49-F238E27FC236}">
                <a16:creationId xmlns:a16="http://schemas.microsoft.com/office/drawing/2014/main" id="{F635A38C-2360-4DCA-C43D-4A598C317E1A}"/>
              </a:ext>
            </a:extLst>
          </p:cNvPr>
          <p:cNvGrpSpPr/>
          <p:nvPr/>
        </p:nvGrpSpPr>
        <p:grpSpPr>
          <a:xfrm>
            <a:off x="17031374" y="10170739"/>
            <a:ext cx="1485435" cy="1500725"/>
            <a:chOff x="4906800" y="1507500"/>
            <a:chExt cx="70350" cy="71075"/>
          </a:xfrm>
        </p:grpSpPr>
        <p:sp>
          <p:nvSpPr>
            <p:cNvPr id="32" name="Google Shape;1227;p70">
              <a:extLst>
                <a:ext uri="{FF2B5EF4-FFF2-40B4-BE49-F238E27FC236}">
                  <a16:creationId xmlns:a16="http://schemas.microsoft.com/office/drawing/2014/main" id="{E3A7FA57-C95E-ABEC-3208-B0FC399C6EB9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3" name="Google Shape;1228;p70">
              <a:extLst>
                <a:ext uri="{FF2B5EF4-FFF2-40B4-BE49-F238E27FC236}">
                  <a16:creationId xmlns:a16="http://schemas.microsoft.com/office/drawing/2014/main" id="{965E5CF1-C6D7-DE1A-FD83-0B5D6744F359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4" name="Google Shape;1229;p70">
              <a:extLst>
                <a:ext uri="{FF2B5EF4-FFF2-40B4-BE49-F238E27FC236}">
                  <a16:creationId xmlns:a16="http://schemas.microsoft.com/office/drawing/2014/main" id="{8F628B9E-7546-63A6-B6F1-554128BF64B8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5" name="Google Shape;1230;p70">
              <a:extLst>
                <a:ext uri="{FF2B5EF4-FFF2-40B4-BE49-F238E27FC236}">
                  <a16:creationId xmlns:a16="http://schemas.microsoft.com/office/drawing/2014/main" id="{42C8B0B8-2C51-AD93-D908-07EED26B42FF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6" name="Google Shape;1231;p70">
              <a:extLst>
                <a:ext uri="{FF2B5EF4-FFF2-40B4-BE49-F238E27FC236}">
                  <a16:creationId xmlns:a16="http://schemas.microsoft.com/office/drawing/2014/main" id="{7348D3D9-016D-0436-E059-A85ED1EEF705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37" name="Google Shape;1232;p70">
            <a:extLst>
              <a:ext uri="{FF2B5EF4-FFF2-40B4-BE49-F238E27FC236}">
                <a16:creationId xmlns:a16="http://schemas.microsoft.com/office/drawing/2014/main" id="{8ABFDF4C-5B39-3950-C703-28ED4872F869}"/>
              </a:ext>
            </a:extLst>
          </p:cNvPr>
          <p:cNvGrpSpPr/>
          <p:nvPr/>
        </p:nvGrpSpPr>
        <p:grpSpPr>
          <a:xfrm>
            <a:off x="11798329" y="6242568"/>
            <a:ext cx="1381157" cy="1381157"/>
            <a:chOff x="3736598" y="2170606"/>
            <a:chExt cx="404889" cy="404889"/>
          </a:xfrm>
        </p:grpSpPr>
        <p:sp>
          <p:nvSpPr>
            <p:cNvPr id="38" name="Google Shape;1233;p70">
              <a:extLst>
                <a:ext uri="{FF2B5EF4-FFF2-40B4-BE49-F238E27FC236}">
                  <a16:creationId xmlns:a16="http://schemas.microsoft.com/office/drawing/2014/main" id="{8773CBF4-C7F3-7CF4-3DC7-83C607919735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9" name="Google Shape;1234;p70">
              <a:extLst>
                <a:ext uri="{FF2B5EF4-FFF2-40B4-BE49-F238E27FC236}">
                  <a16:creationId xmlns:a16="http://schemas.microsoft.com/office/drawing/2014/main" id="{B42A2D76-004F-CC69-673D-8CF431EF9945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40" name="Google Shape;1235;p70">
              <a:extLst>
                <a:ext uri="{FF2B5EF4-FFF2-40B4-BE49-F238E27FC236}">
                  <a16:creationId xmlns:a16="http://schemas.microsoft.com/office/drawing/2014/main" id="{2FD7E76C-C165-AC58-34A9-E81F6C50E7D3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41" name="Google Shape;1236;p70">
              <a:extLst>
                <a:ext uri="{FF2B5EF4-FFF2-40B4-BE49-F238E27FC236}">
                  <a16:creationId xmlns:a16="http://schemas.microsoft.com/office/drawing/2014/main" id="{15342FE8-97DF-882F-D3BE-32F397AE60BE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42" name="Google Shape;1237;p70">
            <a:extLst>
              <a:ext uri="{FF2B5EF4-FFF2-40B4-BE49-F238E27FC236}">
                <a16:creationId xmlns:a16="http://schemas.microsoft.com/office/drawing/2014/main" id="{304552C2-5EF0-1C11-29F3-4EE6DB5E00A3}"/>
              </a:ext>
            </a:extLst>
          </p:cNvPr>
          <p:cNvGrpSpPr/>
          <p:nvPr/>
        </p:nvGrpSpPr>
        <p:grpSpPr>
          <a:xfrm>
            <a:off x="9843824" y="6242829"/>
            <a:ext cx="1565296" cy="1380640"/>
            <a:chOff x="3161917" y="2170682"/>
            <a:chExt cx="458870" cy="404737"/>
          </a:xfrm>
        </p:grpSpPr>
        <p:sp>
          <p:nvSpPr>
            <p:cNvPr id="43" name="Google Shape;1238;p70">
              <a:extLst>
                <a:ext uri="{FF2B5EF4-FFF2-40B4-BE49-F238E27FC236}">
                  <a16:creationId xmlns:a16="http://schemas.microsoft.com/office/drawing/2014/main" id="{CBE2D86A-0763-CED4-068A-8AA820503F80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44" name="Google Shape;1239;p70">
              <a:extLst>
                <a:ext uri="{FF2B5EF4-FFF2-40B4-BE49-F238E27FC236}">
                  <a16:creationId xmlns:a16="http://schemas.microsoft.com/office/drawing/2014/main" id="{41699B88-B4F7-D3CE-1C0B-D960222F86D5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45" name="Google Shape;1240;p70">
              <a:extLst>
                <a:ext uri="{FF2B5EF4-FFF2-40B4-BE49-F238E27FC236}">
                  <a16:creationId xmlns:a16="http://schemas.microsoft.com/office/drawing/2014/main" id="{09AFE3F8-CD19-C92E-3F33-D84B6FD60D44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46" name="Google Shape;1241;p70">
            <a:extLst>
              <a:ext uri="{FF2B5EF4-FFF2-40B4-BE49-F238E27FC236}">
                <a16:creationId xmlns:a16="http://schemas.microsoft.com/office/drawing/2014/main" id="{5F975204-C286-9B73-D729-B6F72AA7A1AF}"/>
              </a:ext>
            </a:extLst>
          </p:cNvPr>
          <p:cNvGrpSpPr/>
          <p:nvPr/>
        </p:nvGrpSpPr>
        <p:grpSpPr>
          <a:xfrm>
            <a:off x="9905215" y="8273068"/>
            <a:ext cx="1442515" cy="1381235"/>
            <a:chOff x="3179914" y="2889488"/>
            <a:chExt cx="422876" cy="404911"/>
          </a:xfrm>
        </p:grpSpPr>
        <p:sp>
          <p:nvSpPr>
            <p:cNvPr id="47" name="Google Shape;1242;p70">
              <a:extLst>
                <a:ext uri="{FF2B5EF4-FFF2-40B4-BE49-F238E27FC236}">
                  <a16:creationId xmlns:a16="http://schemas.microsoft.com/office/drawing/2014/main" id="{9916714F-831D-2E48-2E7A-8B56322498C4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48" name="Google Shape;1243;p70">
              <a:extLst>
                <a:ext uri="{FF2B5EF4-FFF2-40B4-BE49-F238E27FC236}">
                  <a16:creationId xmlns:a16="http://schemas.microsoft.com/office/drawing/2014/main" id="{0E5E6E93-96A2-1517-9E26-B403773C15F5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50" name="Google Shape;1244;p70">
              <a:extLst>
                <a:ext uri="{FF2B5EF4-FFF2-40B4-BE49-F238E27FC236}">
                  <a16:creationId xmlns:a16="http://schemas.microsoft.com/office/drawing/2014/main" id="{7D200D5D-8DCC-EB84-C7AF-D44484520C50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55" name="Google Shape;1245;p70">
              <a:extLst>
                <a:ext uri="{FF2B5EF4-FFF2-40B4-BE49-F238E27FC236}">
                  <a16:creationId xmlns:a16="http://schemas.microsoft.com/office/drawing/2014/main" id="{8CF2D294-FA59-DADE-1A07-2CE53978CF2D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56" name="Google Shape;1246;p70">
              <a:extLst>
                <a:ext uri="{FF2B5EF4-FFF2-40B4-BE49-F238E27FC236}">
                  <a16:creationId xmlns:a16="http://schemas.microsoft.com/office/drawing/2014/main" id="{51B43B5F-25B3-FDFD-2894-8F5C5B6487C2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57" name="Google Shape;1247;p70">
              <a:extLst>
                <a:ext uri="{FF2B5EF4-FFF2-40B4-BE49-F238E27FC236}">
                  <a16:creationId xmlns:a16="http://schemas.microsoft.com/office/drawing/2014/main" id="{56840F41-E7BB-0F1D-1B6B-5A6A74A55765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58" name="Google Shape;1248;p70">
            <a:extLst>
              <a:ext uri="{FF2B5EF4-FFF2-40B4-BE49-F238E27FC236}">
                <a16:creationId xmlns:a16="http://schemas.microsoft.com/office/drawing/2014/main" id="{F8653CFB-4251-1A64-0026-DC6DDA29B8EB}"/>
              </a:ext>
            </a:extLst>
          </p:cNvPr>
          <p:cNvGrpSpPr/>
          <p:nvPr/>
        </p:nvGrpSpPr>
        <p:grpSpPr>
          <a:xfrm>
            <a:off x="11773998" y="8272956"/>
            <a:ext cx="1429813" cy="1381459"/>
            <a:chOff x="3729467" y="2889422"/>
            <a:chExt cx="419153" cy="404977"/>
          </a:xfrm>
        </p:grpSpPr>
        <p:sp>
          <p:nvSpPr>
            <p:cNvPr id="59" name="Google Shape;1249;p70">
              <a:extLst>
                <a:ext uri="{FF2B5EF4-FFF2-40B4-BE49-F238E27FC236}">
                  <a16:creationId xmlns:a16="http://schemas.microsoft.com/office/drawing/2014/main" id="{F1887849-9B55-4112-8C8B-E657ADF6B9A0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0" name="Google Shape;1250;p70">
              <a:extLst>
                <a:ext uri="{FF2B5EF4-FFF2-40B4-BE49-F238E27FC236}">
                  <a16:creationId xmlns:a16="http://schemas.microsoft.com/office/drawing/2014/main" id="{1ED77CB2-9719-05BC-6255-A0F70A0640A4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1" name="Google Shape;1251;p70">
              <a:extLst>
                <a:ext uri="{FF2B5EF4-FFF2-40B4-BE49-F238E27FC236}">
                  <a16:creationId xmlns:a16="http://schemas.microsoft.com/office/drawing/2014/main" id="{6EE01E6C-23E2-83F8-B744-FDECAE5895A8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2" name="Google Shape;1252;p70">
              <a:extLst>
                <a:ext uri="{FF2B5EF4-FFF2-40B4-BE49-F238E27FC236}">
                  <a16:creationId xmlns:a16="http://schemas.microsoft.com/office/drawing/2014/main" id="{B39C0A7D-EE95-8ABA-AD69-5CF1FED168A1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3" name="Google Shape;1253;p70">
              <a:extLst>
                <a:ext uri="{FF2B5EF4-FFF2-40B4-BE49-F238E27FC236}">
                  <a16:creationId xmlns:a16="http://schemas.microsoft.com/office/drawing/2014/main" id="{D40DA507-EBE0-1BF9-654A-62B98CC35462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4" name="Google Shape;1254;p70">
              <a:extLst>
                <a:ext uri="{FF2B5EF4-FFF2-40B4-BE49-F238E27FC236}">
                  <a16:creationId xmlns:a16="http://schemas.microsoft.com/office/drawing/2014/main" id="{A94A2F16-A5C3-92CE-11AA-B05491BF185A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5" name="Google Shape;1255;p70">
              <a:extLst>
                <a:ext uri="{FF2B5EF4-FFF2-40B4-BE49-F238E27FC236}">
                  <a16:creationId xmlns:a16="http://schemas.microsoft.com/office/drawing/2014/main" id="{CDAA0EAD-5765-1A58-CE01-39A2F0DFFC33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66" name="Google Shape;1256;p70">
            <a:extLst>
              <a:ext uri="{FF2B5EF4-FFF2-40B4-BE49-F238E27FC236}">
                <a16:creationId xmlns:a16="http://schemas.microsoft.com/office/drawing/2014/main" id="{1178CE88-1724-FD08-0136-386FBB501DF6}"/>
              </a:ext>
            </a:extLst>
          </p:cNvPr>
          <p:cNvGrpSpPr/>
          <p:nvPr/>
        </p:nvGrpSpPr>
        <p:grpSpPr>
          <a:xfrm>
            <a:off x="5206090" y="9188767"/>
            <a:ext cx="2574269" cy="358963"/>
            <a:chOff x="4411970" y="2962952"/>
            <a:chExt cx="706544" cy="104212"/>
          </a:xfrm>
        </p:grpSpPr>
        <p:sp>
          <p:nvSpPr>
            <p:cNvPr id="67" name="Google Shape;1257;p70">
              <a:extLst>
                <a:ext uri="{FF2B5EF4-FFF2-40B4-BE49-F238E27FC236}">
                  <a16:creationId xmlns:a16="http://schemas.microsoft.com/office/drawing/2014/main" id="{3987ADF3-78A9-B40A-F29B-2866AD7BB0DF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8" name="Google Shape;1258;p70">
              <a:extLst>
                <a:ext uri="{FF2B5EF4-FFF2-40B4-BE49-F238E27FC236}">
                  <a16:creationId xmlns:a16="http://schemas.microsoft.com/office/drawing/2014/main" id="{A60E3CBC-4C47-825B-8D52-54F82E58EE74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9" name="Google Shape;1259;p70">
              <a:extLst>
                <a:ext uri="{FF2B5EF4-FFF2-40B4-BE49-F238E27FC236}">
                  <a16:creationId xmlns:a16="http://schemas.microsoft.com/office/drawing/2014/main" id="{7E8F7721-C74D-D299-81D3-CFA29CC3C98B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70" name="Google Shape;1260;p70">
              <a:extLst>
                <a:ext uri="{FF2B5EF4-FFF2-40B4-BE49-F238E27FC236}">
                  <a16:creationId xmlns:a16="http://schemas.microsoft.com/office/drawing/2014/main" id="{779E5C9A-0CA6-29D9-F241-229237A26C51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71" name="Google Shape;1261;p70">
            <a:extLst>
              <a:ext uri="{FF2B5EF4-FFF2-40B4-BE49-F238E27FC236}">
                <a16:creationId xmlns:a16="http://schemas.microsoft.com/office/drawing/2014/main" id="{317E1192-8833-F20D-53BE-3C337A4308F6}"/>
              </a:ext>
            </a:extLst>
          </p:cNvPr>
          <p:cNvGrpSpPr/>
          <p:nvPr/>
        </p:nvGrpSpPr>
        <p:grpSpPr>
          <a:xfrm>
            <a:off x="5206089" y="8109539"/>
            <a:ext cx="2560421" cy="771125"/>
            <a:chOff x="4411970" y="2726085"/>
            <a:chExt cx="643107" cy="193659"/>
          </a:xfrm>
        </p:grpSpPr>
        <p:sp>
          <p:nvSpPr>
            <p:cNvPr id="72" name="Google Shape;1262;p70">
              <a:extLst>
                <a:ext uri="{FF2B5EF4-FFF2-40B4-BE49-F238E27FC236}">
                  <a16:creationId xmlns:a16="http://schemas.microsoft.com/office/drawing/2014/main" id="{687A2E0C-5649-439C-9AC9-89DA64B415DF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73" name="Google Shape;1263;p70">
              <a:extLst>
                <a:ext uri="{FF2B5EF4-FFF2-40B4-BE49-F238E27FC236}">
                  <a16:creationId xmlns:a16="http://schemas.microsoft.com/office/drawing/2014/main" id="{08E91D9C-41AE-EBC9-7827-733D9D8E18DE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74" name="Google Shape;1264;p70">
              <a:extLst>
                <a:ext uri="{FF2B5EF4-FFF2-40B4-BE49-F238E27FC236}">
                  <a16:creationId xmlns:a16="http://schemas.microsoft.com/office/drawing/2014/main" id="{B7DB81A1-3E3C-2DC7-FCFD-132308F1E30B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75" name="Google Shape;1265;p70">
            <a:extLst>
              <a:ext uri="{FF2B5EF4-FFF2-40B4-BE49-F238E27FC236}">
                <a16:creationId xmlns:a16="http://schemas.microsoft.com/office/drawing/2014/main" id="{39C1634F-D4DE-A10F-EFF0-AFD82F4B7027}"/>
              </a:ext>
            </a:extLst>
          </p:cNvPr>
          <p:cNvGrpSpPr/>
          <p:nvPr/>
        </p:nvGrpSpPr>
        <p:grpSpPr>
          <a:xfrm>
            <a:off x="2562082" y="8787734"/>
            <a:ext cx="2164008" cy="673557"/>
            <a:chOff x="4411970" y="4340222"/>
            <a:chExt cx="779467" cy="242683"/>
          </a:xfrm>
        </p:grpSpPr>
        <p:sp>
          <p:nvSpPr>
            <p:cNvPr id="76" name="Google Shape;1266;p70">
              <a:extLst>
                <a:ext uri="{FF2B5EF4-FFF2-40B4-BE49-F238E27FC236}">
                  <a16:creationId xmlns:a16="http://schemas.microsoft.com/office/drawing/2014/main" id="{BDB1EE58-D90F-69C8-881A-CF14A589E8E8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77" name="Google Shape;1267;p70">
              <a:extLst>
                <a:ext uri="{FF2B5EF4-FFF2-40B4-BE49-F238E27FC236}">
                  <a16:creationId xmlns:a16="http://schemas.microsoft.com/office/drawing/2014/main" id="{B5E7508C-0C84-C205-044F-A919559D009E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78" name="Google Shape;1268;p70">
              <a:extLst>
                <a:ext uri="{FF2B5EF4-FFF2-40B4-BE49-F238E27FC236}">
                  <a16:creationId xmlns:a16="http://schemas.microsoft.com/office/drawing/2014/main" id="{2902AF15-E1CC-2EB4-B9CA-4773F28BA875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79" name="Google Shape;1269;p70">
            <a:extLst>
              <a:ext uri="{FF2B5EF4-FFF2-40B4-BE49-F238E27FC236}">
                <a16:creationId xmlns:a16="http://schemas.microsoft.com/office/drawing/2014/main" id="{A345698B-CE3E-15D5-24FC-C7866837524F}"/>
              </a:ext>
            </a:extLst>
          </p:cNvPr>
          <p:cNvGrpSpPr/>
          <p:nvPr/>
        </p:nvGrpSpPr>
        <p:grpSpPr>
          <a:xfrm>
            <a:off x="5206088" y="7224822"/>
            <a:ext cx="2573760" cy="576613"/>
            <a:chOff x="4411970" y="2468674"/>
            <a:chExt cx="747317" cy="167425"/>
          </a:xfrm>
        </p:grpSpPr>
        <p:sp>
          <p:nvSpPr>
            <p:cNvPr id="80" name="Google Shape;1270;p70">
              <a:extLst>
                <a:ext uri="{FF2B5EF4-FFF2-40B4-BE49-F238E27FC236}">
                  <a16:creationId xmlns:a16="http://schemas.microsoft.com/office/drawing/2014/main" id="{5940F5B1-7D6F-EB3C-D810-AF33B9324AB4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81" name="Google Shape;1271;p70">
              <a:extLst>
                <a:ext uri="{FF2B5EF4-FFF2-40B4-BE49-F238E27FC236}">
                  <a16:creationId xmlns:a16="http://schemas.microsoft.com/office/drawing/2014/main" id="{0B5300C9-1C26-3752-6D25-1715BB05F2D0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sp>
        <p:nvSpPr>
          <p:cNvPr id="82" name="Google Shape;1272;p70">
            <a:extLst>
              <a:ext uri="{FF2B5EF4-FFF2-40B4-BE49-F238E27FC236}">
                <a16:creationId xmlns:a16="http://schemas.microsoft.com/office/drawing/2014/main" id="{CB76629F-B07C-5965-8F13-EC74BFFF7E54}"/>
              </a:ext>
            </a:extLst>
          </p:cNvPr>
          <p:cNvSpPr/>
          <p:nvPr/>
        </p:nvSpPr>
        <p:spPr>
          <a:xfrm>
            <a:off x="2557414" y="8037572"/>
            <a:ext cx="2161648" cy="51462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cs typeface="B Nazanin" panose="00000400000000000000" pitchFamily="2" charset="-78"/>
            </a:endParaRPr>
          </a:p>
        </p:txBody>
      </p:sp>
      <p:grpSp>
        <p:nvGrpSpPr>
          <p:cNvPr id="83" name="Google Shape;1273;p70">
            <a:extLst>
              <a:ext uri="{FF2B5EF4-FFF2-40B4-BE49-F238E27FC236}">
                <a16:creationId xmlns:a16="http://schemas.microsoft.com/office/drawing/2014/main" id="{3051F807-DC56-6088-6EF8-F25F7AA624B9}"/>
              </a:ext>
            </a:extLst>
          </p:cNvPr>
          <p:cNvGrpSpPr/>
          <p:nvPr/>
        </p:nvGrpSpPr>
        <p:grpSpPr>
          <a:xfrm>
            <a:off x="2559599" y="6225832"/>
            <a:ext cx="5224109" cy="556757"/>
            <a:chOff x="6336019" y="3733725"/>
            <a:chExt cx="2566206" cy="351310"/>
          </a:xfrm>
        </p:grpSpPr>
        <p:sp>
          <p:nvSpPr>
            <p:cNvPr id="84" name="Google Shape;1274;p70">
              <a:extLst>
                <a:ext uri="{FF2B5EF4-FFF2-40B4-BE49-F238E27FC236}">
                  <a16:creationId xmlns:a16="http://schemas.microsoft.com/office/drawing/2014/main" id="{51B205C4-1CDE-CB99-7C4C-790E6998944B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85" name="Google Shape;1275;p70">
              <a:extLst>
                <a:ext uri="{FF2B5EF4-FFF2-40B4-BE49-F238E27FC236}">
                  <a16:creationId xmlns:a16="http://schemas.microsoft.com/office/drawing/2014/main" id="{5030D1B4-31A8-3BB5-08EC-23395BB67F30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86" name="Google Shape;1276;p70">
              <a:extLst>
                <a:ext uri="{FF2B5EF4-FFF2-40B4-BE49-F238E27FC236}">
                  <a16:creationId xmlns:a16="http://schemas.microsoft.com/office/drawing/2014/main" id="{762F71B3-BC8A-2984-0D6C-A9F2CD9A5F53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87" name="Google Shape;1277;p70">
              <a:extLst>
                <a:ext uri="{FF2B5EF4-FFF2-40B4-BE49-F238E27FC236}">
                  <a16:creationId xmlns:a16="http://schemas.microsoft.com/office/drawing/2014/main" id="{AB247731-5D05-A0F6-1FD0-57C9185E57FD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88" name="Google Shape;1278;p70">
            <a:extLst>
              <a:ext uri="{FF2B5EF4-FFF2-40B4-BE49-F238E27FC236}">
                <a16:creationId xmlns:a16="http://schemas.microsoft.com/office/drawing/2014/main" id="{B19F56C3-71A8-BF9F-261D-112233E766D8}"/>
              </a:ext>
            </a:extLst>
          </p:cNvPr>
          <p:cNvGrpSpPr/>
          <p:nvPr/>
        </p:nvGrpSpPr>
        <p:grpSpPr>
          <a:xfrm>
            <a:off x="5206090" y="10534939"/>
            <a:ext cx="2524136" cy="408533"/>
            <a:chOff x="4404545" y="3301592"/>
            <a:chExt cx="782403" cy="129272"/>
          </a:xfrm>
        </p:grpSpPr>
        <p:sp>
          <p:nvSpPr>
            <p:cNvPr id="89" name="Google Shape;1279;p70">
              <a:extLst>
                <a:ext uri="{FF2B5EF4-FFF2-40B4-BE49-F238E27FC236}">
                  <a16:creationId xmlns:a16="http://schemas.microsoft.com/office/drawing/2014/main" id="{48853FFA-8110-FCD6-029D-915DFC496E89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90" name="Google Shape;1280;p70">
              <a:extLst>
                <a:ext uri="{FF2B5EF4-FFF2-40B4-BE49-F238E27FC236}">
                  <a16:creationId xmlns:a16="http://schemas.microsoft.com/office/drawing/2014/main" id="{BB02BE70-C18A-F389-64B4-76C8680E6C91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91" name="Google Shape;1281;p70">
            <a:extLst>
              <a:ext uri="{FF2B5EF4-FFF2-40B4-BE49-F238E27FC236}">
                <a16:creationId xmlns:a16="http://schemas.microsoft.com/office/drawing/2014/main" id="{A584F7A9-B6B1-F228-AD3F-B0A584204B22}"/>
              </a:ext>
            </a:extLst>
          </p:cNvPr>
          <p:cNvGrpSpPr/>
          <p:nvPr/>
        </p:nvGrpSpPr>
        <p:grpSpPr>
          <a:xfrm>
            <a:off x="5206090" y="9855834"/>
            <a:ext cx="2566019" cy="371005"/>
            <a:chOff x="4411970" y="3131459"/>
            <a:chExt cx="710520" cy="117397"/>
          </a:xfrm>
        </p:grpSpPr>
        <p:sp>
          <p:nvSpPr>
            <p:cNvPr id="92" name="Google Shape;1282;p70">
              <a:extLst>
                <a:ext uri="{FF2B5EF4-FFF2-40B4-BE49-F238E27FC236}">
                  <a16:creationId xmlns:a16="http://schemas.microsoft.com/office/drawing/2014/main" id="{B4C38026-0A3E-2C7A-D26A-5E3E1A17DE39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93" name="Google Shape;1283;p70">
              <a:extLst>
                <a:ext uri="{FF2B5EF4-FFF2-40B4-BE49-F238E27FC236}">
                  <a16:creationId xmlns:a16="http://schemas.microsoft.com/office/drawing/2014/main" id="{4BA30F75-145F-F5D8-FD36-F71B206074D2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sp>
        <p:nvSpPr>
          <p:cNvPr id="94" name="Google Shape;1284;p70" descr="Timeline background shape">
            <a:extLst>
              <a:ext uri="{FF2B5EF4-FFF2-40B4-BE49-F238E27FC236}">
                <a16:creationId xmlns:a16="http://schemas.microsoft.com/office/drawing/2014/main" id="{4F5DB745-0ACE-7EBC-5130-A43111B78018}"/>
              </a:ext>
            </a:extLst>
          </p:cNvPr>
          <p:cNvSpPr/>
          <p:nvPr/>
        </p:nvSpPr>
        <p:spPr>
          <a:xfrm>
            <a:off x="5206088" y="11251576"/>
            <a:ext cx="2560800" cy="408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cs typeface="B Nazanin" panose="00000400000000000000" pitchFamily="2" charset="-78"/>
            </a:endParaRPr>
          </a:p>
        </p:txBody>
      </p:sp>
      <p:grpSp>
        <p:nvGrpSpPr>
          <p:cNvPr id="95" name="Google Shape;1285;p70">
            <a:extLst>
              <a:ext uri="{FF2B5EF4-FFF2-40B4-BE49-F238E27FC236}">
                <a16:creationId xmlns:a16="http://schemas.microsoft.com/office/drawing/2014/main" id="{D1EC71B1-6443-1494-6F75-C955F37ED5F0}"/>
              </a:ext>
            </a:extLst>
          </p:cNvPr>
          <p:cNvGrpSpPr/>
          <p:nvPr/>
        </p:nvGrpSpPr>
        <p:grpSpPr>
          <a:xfrm>
            <a:off x="2539809" y="9657608"/>
            <a:ext cx="2196901" cy="1223968"/>
            <a:chOff x="4411970" y="1801825"/>
            <a:chExt cx="734586" cy="409262"/>
          </a:xfrm>
        </p:grpSpPr>
        <p:sp>
          <p:nvSpPr>
            <p:cNvPr id="96" name="Google Shape;1286;p70">
              <a:extLst>
                <a:ext uri="{FF2B5EF4-FFF2-40B4-BE49-F238E27FC236}">
                  <a16:creationId xmlns:a16="http://schemas.microsoft.com/office/drawing/2014/main" id="{90E7DC3C-0DA6-5B89-4E87-02A71A258EA5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97" name="Google Shape;1287;p70">
              <a:extLst>
                <a:ext uri="{FF2B5EF4-FFF2-40B4-BE49-F238E27FC236}">
                  <a16:creationId xmlns:a16="http://schemas.microsoft.com/office/drawing/2014/main" id="{E0D2E5BC-B4D4-DE8B-2C47-7CDD7E2FEED0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98" name="Google Shape;1288;p70">
            <a:extLst>
              <a:ext uri="{FF2B5EF4-FFF2-40B4-BE49-F238E27FC236}">
                <a16:creationId xmlns:a16="http://schemas.microsoft.com/office/drawing/2014/main" id="{E51B7F78-B356-A9B1-ADCE-CB362035C652}"/>
              </a:ext>
            </a:extLst>
          </p:cNvPr>
          <p:cNvGrpSpPr/>
          <p:nvPr/>
        </p:nvGrpSpPr>
        <p:grpSpPr>
          <a:xfrm>
            <a:off x="8153064" y="6237795"/>
            <a:ext cx="1390704" cy="1390704"/>
            <a:chOff x="5681300" y="2527788"/>
            <a:chExt cx="805800" cy="805800"/>
          </a:xfrm>
        </p:grpSpPr>
        <p:sp>
          <p:nvSpPr>
            <p:cNvPr id="99" name="Google Shape;1289;p70">
              <a:extLst>
                <a:ext uri="{FF2B5EF4-FFF2-40B4-BE49-F238E27FC236}">
                  <a16:creationId xmlns:a16="http://schemas.microsoft.com/office/drawing/2014/main" id="{461115F5-7A09-4C33-8ED4-30456484FCA1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00" name="Google Shape;1290;p70">
              <a:extLst>
                <a:ext uri="{FF2B5EF4-FFF2-40B4-BE49-F238E27FC236}">
                  <a16:creationId xmlns:a16="http://schemas.microsoft.com/office/drawing/2014/main" id="{7A7B825C-5E9A-0794-9409-7778E6399E20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01" name="Google Shape;1291;p70">
            <a:extLst>
              <a:ext uri="{FF2B5EF4-FFF2-40B4-BE49-F238E27FC236}">
                <a16:creationId xmlns:a16="http://schemas.microsoft.com/office/drawing/2014/main" id="{229CDF9F-923C-73BC-D318-51B68F8E56C5}"/>
              </a:ext>
            </a:extLst>
          </p:cNvPr>
          <p:cNvGrpSpPr/>
          <p:nvPr/>
        </p:nvGrpSpPr>
        <p:grpSpPr>
          <a:xfrm>
            <a:off x="8137706" y="8252975"/>
            <a:ext cx="1421421" cy="1421421"/>
            <a:chOff x="4049800" y="640400"/>
            <a:chExt cx="858900" cy="858900"/>
          </a:xfrm>
        </p:grpSpPr>
        <p:sp>
          <p:nvSpPr>
            <p:cNvPr id="102" name="Google Shape;1292;p70">
              <a:extLst>
                <a:ext uri="{FF2B5EF4-FFF2-40B4-BE49-F238E27FC236}">
                  <a16:creationId xmlns:a16="http://schemas.microsoft.com/office/drawing/2014/main" id="{3BCBABCA-5968-3267-4F30-0597A5909CDA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03" name="Google Shape;1293;p70">
              <a:extLst>
                <a:ext uri="{FF2B5EF4-FFF2-40B4-BE49-F238E27FC236}">
                  <a16:creationId xmlns:a16="http://schemas.microsoft.com/office/drawing/2014/main" id="{459805E2-EC50-E370-D5F1-8AF9C55599B6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04" name="Google Shape;1294;p70">
            <a:extLst>
              <a:ext uri="{FF2B5EF4-FFF2-40B4-BE49-F238E27FC236}">
                <a16:creationId xmlns:a16="http://schemas.microsoft.com/office/drawing/2014/main" id="{68D4E8D6-D53C-3129-1FEF-24429F19E706}"/>
              </a:ext>
            </a:extLst>
          </p:cNvPr>
          <p:cNvGrpSpPr/>
          <p:nvPr/>
        </p:nvGrpSpPr>
        <p:grpSpPr>
          <a:xfrm>
            <a:off x="7938992" y="10060115"/>
            <a:ext cx="1818848" cy="1818848"/>
            <a:chOff x="5080188" y="927900"/>
            <a:chExt cx="961200" cy="961200"/>
          </a:xfrm>
        </p:grpSpPr>
        <p:sp>
          <p:nvSpPr>
            <p:cNvPr id="105" name="Google Shape;1295;p70">
              <a:extLst>
                <a:ext uri="{FF2B5EF4-FFF2-40B4-BE49-F238E27FC236}">
                  <a16:creationId xmlns:a16="http://schemas.microsoft.com/office/drawing/2014/main" id="{A7E63205-3C12-169C-621C-E42356F884BC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06" name="Google Shape;1296;p70">
              <a:extLst>
                <a:ext uri="{FF2B5EF4-FFF2-40B4-BE49-F238E27FC236}">
                  <a16:creationId xmlns:a16="http://schemas.microsoft.com/office/drawing/2014/main" id="{6C7D17C0-F19E-4AED-9566-1A67C2214408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07" name="Google Shape;1297;p70">
              <a:extLst>
                <a:ext uri="{FF2B5EF4-FFF2-40B4-BE49-F238E27FC236}">
                  <a16:creationId xmlns:a16="http://schemas.microsoft.com/office/drawing/2014/main" id="{F2FB0BE3-D791-836F-B83A-EC0DC594612F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08" name="Google Shape;1298;p70">
              <a:extLst>
                <a:ext uri="{FF2B5EF4-FFF2-40B4-BE49-F238E27FC236}">
                  <a16:creationId xmlns:a16="http://schemas.microsoft.com/office/drawing/2014/main" id="{07C32CB1-FAC4-FD04-4BA3-9F0D65F46EBF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09" name="Google Shape;1299;p70">
              <a:extLst>
                <a:ext uri="{FF2B5EF4-FFF2-40B4-BE49-F238E27FC236}">
                  <a16:creationId xmlns:a16="http://schemas.microsoft.com/office/drawing/2014/main" id="{2B482459-7A83-3DBD-0214-58410F77B28B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10" name="Google Shape;1300;p70">
              <a:extLst>
                <a:ext uri="{FF2B5EF4-FFF2-40B4-BE49-F238E27FC236}">
                  <a16:creationId xmlns:a16="http://schemas.microsoft.com/office/drawing/2014/main" id="{DC34F536-3EB5-9EC8-E583-D8150CD3D8D3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11" name="Google Shape;1301;p70">
              <a:extLst>
                <a:ext uri="{FF2B5EF4-FFF2-40B4-BE49-F238E27FC236}">
                  <a16:creationId xmlns:a16="http://schemas.microsoft.com/office/drawing/2014/main" id="{62754F18-AE58-75CA-EDC8-C0BC70DBC1F2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12" name="Google Shape;1302;p70">
              <a:extLst>
                <a:ext uri="{FF2B5EF4-FFF2-40B4-BE49-F238E27FC236}">
                  <a16:creationId xmlns:a16="http://schemas.microsoft.com/office/drawing/2014/main" id="{67D683C2-AC24-1A4B-375A-700E60D71E2E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13" name="Google Shape;1303;p70">
            <a:extLst>
              <a:ext uri="{FF2B5EF4-FFF2-40B4-BE49-F238E27FC236}">
                <a16:creationId xmlns:a16="http://schemas.microsoft.com/office/drawing/2014/main" id="{4821AE11-EA70-1594-0CB7-63B25FF48A79}"/>
              </a:ext>
            </a:extLst>
          </p:cNvPr>
          <p:cNvGrpSpPr/>
          <p:nvPr/>
        </p:nvGrpSpPr>
        <p:grpSpPr>
          <a:xfrm>
            <a:off x="11841656" y="10317957"/>
            <a:ext cx="1348400" cy="1344016"/>
            <a:chOff x="6039282" y="1042577"/>
            <a:chExt cx="734315" cy="731929"/>
          </a:xfrm>
        </p:grpSpPr>
        <p:sp>
          <p:nvSpPr>
            <p:cNvPr id="114" name="Google Shape;1304;p70">
              <a:extLst>
                <a:ext uri="{FF2B5EF4-FFF2-40B4-BE49-F238E27FC236}">
                  <a16:creationId xmlns:a16="http://schemas.microsoft.com/office/drawing/2014/main" id="{0B319535-372D-F41B-FBAE-24DBE8213892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15" name="Google Shape;1305;p70">
              <a:extLst>
                <a:ext uri="{FF2B5EF4-FFF2-40B4-BE49-F238E27FC236}">
                  <a16:creationId xmlns:a16="http://schemas.microsoft.com/office/drawing/2014/main" id="{541A24E9-E860-32BF-00B1-1F531F0A2580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16" name="Google Shape;1306;p70">
              <a:extLst>
                <a:ext uri="{FF2B5EF4-FFF2-40B4-BE49-F238E27FC236}">
                  <a16:creationId xmlns:a16="http://schemas.microsoft.com/office/drawing/2014/main" id="{8A8E48FD-D638-45EE-1BBE-D0ADC56F9382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17" name="Google Shape;1307;p70">
              <a:extLst>
                <a:ext uri="{FF2B5EF4-FFF2-40B4-BE49-F238E27FC236}">
                  <a16:creationId xmlns:a16="http://schemas.microsoft.com/office/drawing/2014/main" id="{41DB59CB-3559-8D58-88E2-B5EA09FAD628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18" name="Google Shape;1308;p70">
              <a:extLst>
                <a:ext uri="{FF2B5EF4-FFF2-40B4-BE49-F238E27FC236}">
                  <a16:creationId xmlns:a16="http://schemas.microsoft.com/office/drawing/2014/main" id="{7D165521-2DBD-128A-E02F-D46B6B001433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19" name="Google Shape;1309;p70">
              <a:extLst>
                <a:ext uri="{FF2B5EF4-FFF2-40B4-BE49-F238E27FC236}">
                  <a16:creationId xmlns:a16="http://schemas.microsoft.com/office/drawing/2014/main" id="{6DA9DD9E-FE52-F59B-BEAF-5F747129BAE8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0" name="Google Shape;1310;p70">
              <a:extLst>
                <a:ext uri="{FF2B5EF4-FFF2-40B4-BE49-F238E27FC236}">
                  <a16:creationId xmlns:a16="http://schemas.microsoft.com/office/drawing/2014/main" id="{D89D070D-93DE-2E44-8306-6F19D8C784CE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1" name="Google Shape;1311;p70">
              <a:extLst>
                <a:ext uri="{FF2B5EF4-FFF2-40B4-BE49-F238E27FC236}">
                  <a16:creationId xmlns:a16="http://schemas.microsoft.com/office/drawing/2014/main" id="{03CD46F4-256F-7ADD-2660-B7B4C6E70D12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2" name="Google Shape;1312;p70">
              <a:extLst>
                <a:ext uri="{FF2B5EF4-FFF2-40B4-BE49-F238E27FC236}">
                  <a16:creationId xmlns:a16="http://schemas.microsoft.com/office/drawing/2014/main" id="{1D2CA958-D1A1-D3F4-ACFF-3BB33564CF34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3" name="Google Shape;1313;p70">
              <a:extLst>
                <a:ext uri="{FF2B5EF4-FFF2-40B4-BE49-F238E27FC236}">
                  <a16:creationId xmlns:a16="http://schemas.microsoft.com/office/drawing/2014/main" id="{C2807054-DFBD-3DD0-713E-E789DC16078B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4" name="Google Shape;1314;p70">
              <a:extLst>
                <a:ext uri="{FF2B5EF4-FFF2-40B4-BE49-F238E27FC236}">
                  <a16:creationId xmlns:a16="http://schemas.microsoft.com/office/drawing/2014/main" id="{04CFAA77-8752-D8FE-E5AF-60DCE335FA14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5" name="Google Shape;1315;p70">
              <a:extLst>
                <a:ext uri="{FF2B5EF4-FFF2-40B4-BE49-F238E27FC236}">
                  <a16:creationId xmlns:a16="http://schemas.microsoft.com/office/drawing/2014/main" id="{C8015FF1-CFBE-A21A-769A-3BC8F24B888C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6" name="Google Shape;1316;p70">
              <a:extLst>
                <a:ext uri="{FF2B5EF4-FFF2-40B4-BE49-F238E27FC236}">
                  <a16:creationId xmlns:a16="http://schemas.microsoft.com/office/drawing/2014/main" id="{95B612F5-2EFC-B1C8-0B79-08B2663A80F1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7" name="Google Shape;1317;p70">
              <a:extLst>
                <a:ext uri="{FF2B5EF4-FFF2-40B4-BE49-F238E27FC236}">
                  <a16:creationId xmlns:a16="http://schemas.microsoft.com/office/drawing/2014/main" id="{E9184012-B757-2512-E4C4-E8FC018A74C6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8" name="Google Shape;1318;p70">
              <a:extLst>
                <a:ext uri="{FF2B5EF4-FFF2-40B4-BE49-F238E27FC236}">
                  <a16:creationId xmlns:a16="http://schemas.microsoft.com/office/drawing/2014/main" id="{4197D396-2FD8-C4F1-9592-A6D82952A145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9" name="Google Shape;1319;p70">
              <a:extLst>
                <a:ext uri="{FF2B5EF4-FFF2-40B4-BE49-F238E27FC236}">
                  <a16:creationId xmlns:a16="http://schemas.microsoft.com/office/drawing/2014/main" id="{E4DE250F-0CDA-D023-ED32-8A7F910FF3C2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30" name="Google Shape;1320;p70">
              <a:extLst>
                <a:ext uri="{FF2B5EF4-FFF2-40B4-BE49-F238E27FC236}">
                  <a16:creationId xmlns:a16="http://schemas.microsoft.com/office/drawing/2014/main" id="{471FEF1F-03FE-738A-9EA2-019544A050A4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31" name="Google Shape;1321;p70">
              <a:extLst>
                <a:ext uri="{FF2B5EF4-FFF2-40B4-BE49-F238E27FC236}">
                  <a16:creationId xmlns:a16="http://schemas.microsoft.com/office/drawing/2014/main" id="{6CD3ECFA-2483-3CC0-A335-C278716206E4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32" name="Google Shape;1322;p70">
              <a:extLst>
                <a:ext uri="{FF2B5EF4-FFF2-40B4-BE49-F238E27FC236}">
                  <a16:creationId xmlns:a16="http://schemas.microsoft.com/office/drawing/2014/main" id="{98E8484F-F158-73F3-5D09-275B3F8ADD0D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33" name="Google Shape;1323;p70">
              <a:extLst>
                <a:ext uri="{FF2B5EF4-FFF2-40B4-BE49-F238E27FC236}">
                  <a16:creationId xmlns:a16="http://schemas.microsoft.com/office/drawing/2014/main" id="{FE332903-082E-E794-E3A9-AA1040A460E4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34" name="Google Shape;1324;p70">
              <a:extLst>
                <a:ext uri="{FF2B5EF4-FFF2-40B4-BE49-F238E27FC236}">
                  <a16:creationId xmlns:a16="http://schemas.microsoft.com/office/drawing/2014/main" id="{0A2D0096-6141-E4BD-4E44-30234EA8425D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35" name="Google Shape;1325;p70">
            <a:extLst>
              <a:ext uri="{FF2B5EF4-FFF2-40B4-BE49-F238E27FC236}">
                <a16:creationId xmlns:a16="http://schemas.microsoft.com/office/drawing/2014/main" id="{478D8A2D-9054-E824-992F-0724808C8F39}"/>
              </a:ext>
            </a:extLst>
          </p:cNvPr>
          <p:cNvGrpSpPr/>
          <p:nvPr/>
        </p:nvGrpSpPr>
        <p:grpSpPr>
          <a:xfrm>
            <a:off x="13475262" y="6130299"/>
            <a:ext cx="1513984" cy="1605696"/>
            <a:chOff x="1825800" y="1651625"/>
            <a:chExt cx="539989" cy="571775"/>
          </a:xfrm>
        </p:grpSpPr>
        <p:sp>
          <p:nvSpPr>
            <p:cNvPr id="136" name="Google Shape;1326;p70">
              <a:extLst>
                <a:ext uri="{FF2B5EF4-FFF2-40B4-BE49-F238E27FC236}">
                  <a16:creationId xmlns:a16="http://schemas.microsoft.com/office/drawing/2014/main" id="{36AC9E55-1288-73FE-A857-06B8C39DD45D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37" name="Google Shape;1327;p70">
              <a:extLst>
                <a:ext uri="{FF2B5EF4-FFF2-40B4-BE49-F238E27FC236}">
                  <a16:creationId xmlns:a16="http://schemas.microsoft.com/office/drawing/2014/main" id="{4416B57E-A91F-E974-5ADA-65702C73BA57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38" name="Google Shape;1328;p70">
              <a:extLst>
                <a:ext uri="{FF2B5EF4-FFF2-40B4-BE49-F238E27FC236}">
                  <a16:creationId xmlns:a16="http://schemas.microsoft.com/office/drawing/2014/main" id="{78314CC3-A025-6661-12CB-B9C5695D43FA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39" name="Google Shape;1329;p70">
              <a:extLst>
                <a:ext uri="{FF2B5EF4-FFF2-40B4-BE49-F238E27FC236}">
                  <a16:creationId xmlns:a16="http://schemas.microsoft.com/office/drawing/2014/main" id="{C127A2CA-0C0C-F56E-D0D5-D4691CDFD51B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40" name="Google Shape;1330;p70">
            <a:extLst>
              <a:ext uri="{FF2B5EF4-FFF2-40B4-BE49-F238E27FC236}">
                <a16:creationId xmlns:a16="http://schemas.microsoft.com/office/drawing/2014/main" id="{9FD1E49A-7F27-4656-8292-55503A6E6E98}"/>
              </a:ext>
            </a:extLst>
          </p:cNvPr>
          <p:cNvGrpSpPr/>
          <p:nvPr/>
        </p:nvGrpSpPr>
        <p:grpSpPr>
          <a:xfrm>
            <a:off x="9941740" y="10281545"/>
            <a:ext cx="1354995" cy="1354547"/>
            <a:chOff x="1897577" y="2802432"/>
            <a:chExt cx="492176" cy="492014"/>
          </a:xfrm>
        </p:grpSpPr>
        <p:sp>
          <p:nvSpPr>
            <p:cNvPr id="141" name="Google Shape;1331;p70">
              <a:extLst>
                <a:ext uri="{FF2B5EF4-FFF2-40B4-BE49-F238E27FC236}">
                  <a16:creationId xmlns:a16="http://schemas.microsoft.com/office/drawing/2014/main" id="{2AA40690-CFC3-EA2B-3A7A-B414B4896453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42" name="Google Shape;1332;p70">
              <a:extLst>
                <a:ext uri="{FF2B5EF4-FFF2-40B4-BE49-F238E27FC236}">
                  <a16:creationId xmlns:a16="http://schemas.microsoft.com/office/drawing/2014/main" id="{6C195F46-9607-BF66-F965-0200AFE558C3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43" name="Google Shape;1333;p70">
              <a:extLst>
                <a:ext uri="{FF2B5EF4-FFF2-40B4-BE49-F238E27FC236}">
                  <a16:creationId xmlns:a16="http://schemas.microsoft.com/office/drawing/2014/main" id="{3775D94E-7D4C-B5AB-A5EC-1A2FC858F8AA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44" name="Google Shape;1334;p70">
              <a:extLst>
                <a:ext uri="{FF2B5EF4-FFF2-40B4-BE49-F238E27FC236}">
                  <a16:creationId xmlns:a16="http://schemas.microsoft.com/office/drawing/2014/main" id="{68BEAE00-4491-6C25-7396-4E1CA70BFB39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45" name="Google Shape;1335;p70">
              <a:extLst>
                <a:ext uri="{FF2B5EF4-FFF2-40B4-BE49-F238E27FC236}">
                  <a16:creationId xmlns:a16="http://schemas.microsoft.com/office/drawing/2014/main" id="{F22AAE77-80A9-8C05-26AC-6010AFC749F4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46" name="Google Shape;1336;p70">
              <a:extLst>
                <a:ext uri="{FF2B5EF4-FFF2-40B4-BE49-F238E27FC236}">
                  <a16:creationId xmlns:a16="http://schemas.microsoft.com/office/drawing/2014/main" id="{42ECC6AC-84F9-1410-5EB4-6F89E96E9A81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47" name="Google Shape;1337;p70">
              <a:extLst>
                <a:ext uri="{FF2B5EF4-FFF2-40B4-BE49-F238E27FC236}">
                  <a16:creationId xmlns:a16="http://schemas.microsoft.com/office/drawing/2014/main" id="{49CD0A61-0492-301E-AD4C-21F36D49D87C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48" name="Google Shape;1338;p70">
              <a:extLst>
                <a:ext uri="{FF2B5EF4-FFF2-40B4-BE49-F238E27FC236}">
                  <a16:creationId xmlns:a16="http://schemas.microsoft.com/office/drawing/2014/main" id="{25D10277-A8BF-82F6-B293-046D47BA9550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49" name="Google Shape;1339;p70">
              <a:extLst>
                <a:ext uri="{FF2B5EF4-FFF2-40B4-BE49-F238E27FC236}">
                  <a16:creationId xmlns:a16="http://schemas.microsoft.com/office/drawing/2014/main" id="{9FFC2D3A-C594-5E81-E665-06392587352A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50" name="Google Shape;1340;p70">
              <a:extLst>
                <a:ext uri="{FF2B5EF4-FFF2-40B4-BE49-F238E27FC236}">
                  <a16:creationId xmlns:a16="http://schemas.microsoft.com/office/drawing/2014/main" id="{B609F30C-BA00-2B8C-59A3-5A241F3A279C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51" name="Google Shape;1341;p70">
              <a:extLst>
                <a:ext uri="{FF2B5EF4-FFF2-40B4-BE49-F238E27FC236}">
                  <a16:creationId xmlns:a16="http://schemas.microsoft.com/office/drawing/2014/main" id="{C3D15C6D-60D9-3314-63E4-3AB660AE6CE4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52" name="Google Shape;1342;p70">
              <a:extLst>
                <a:ext uri="{FF2B5EF4-FFF2-40B4-BE49-F238E27FC236}">
                  <a16:creationId xmlns:a16="http://schemas.microsoft.com/office/drawing/2014/main" id="{6F3986C4-054E-9464-797C-FD308936F4CE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53" name="Google Shape;1343;p70">
            <a:extLst>
              <a:ext uri="{FF2B5EF4-FFF2-40B4-BE49-F238E27FC236}">
                <a16:creationId xmlns:a16="http://schemas.microsoft.com/office/drawing/2014/main" id="{A0DE5578-1D86-AA8E-D466-D0754CD5723C}"/>
              </a:ext>
            </a:extLst>
          </p:cNvPr>
          <p:cNvGrpSpPr/>
          <p:nvPr/>
        </p:nvGrpSpPr>
        <p:grpSpPr>
          <a:xfrm>
            <a:off x="2559154" y="11117661"/>
            <a:ext cx="2157939" cy="535579"/>
            <a:chOff x="2013045" y="4813233"/>
            <a:chExt cx="921986" cy="228854"/>
          </a:xfrm>
        </p:grpSpPr>
        <p:sp>
          <p:nvSpPr>
            <p:cNvPr id="154" name="Google Shape;1344;p70">
              <a:extLst>
                <a:ext uri="{FF2B5EF4-FFF2-40B4-BE49-F238E27FC236}">
                  <a16:creationId xmlns:a16="http://schemas.microsoft.com/office/drawing/2014/main" id="{345163B6-733C-9C95-A7A9-EF6A73698E50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55" name="Google Shape;1345;p70">
              <a:extLst>
                <a:ext uri="{FF2B5EF4-FFF2-40B4-BE49-F238E27FC236}">
                  <a16:creationId xmlns:a16="http://schemas.microsoft.com/office/drawing/2014/main" id="{E95AF1E9-7638-8AF0-4538-E7655146D3F7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56" name="Google Shape;1346;p70">
            <a:extLst>
              <a:ext uri="{FF2B5EF4-FFF2-40B4-BE49-F238E27FC236}">
                <a16:creationId xmlns:a16="http://schemas.microsoft.com/office/drawing/2014/main" id="{D8BC96D2-8A82-5966-F904-9E9F55FA9A52}"/>
              </a:ext>
            </a:extLst>
          </p:cNvPr>
          <p:cNvGrpSpPr/>
          <p:nvPr/>
        </p:nvGrpSpPr>
        <p:grpSpPr>
          <a:xfrm>
            <a:off x="2581714" y="7082679"/>
            <a:ext cx="2113123" cy="719843"/>
            <a:chOff x="1046767" y="4756633"/>
            <a:chExt cx="859646" cy="292841"/>
          </a:xfrm>
        </p:grpSpPr>
        <p:sp>
          <p:nvSpPr>
            <p:cNvPr id="157" name="Google Shape;1347;p70">
              <a:extLst>
                <a:ext uri="{FF2B5EF4-FFF2-40B4-BE49-F238E27FC236}">
                  <a16:creationId xmlns:a16="http://schemas.microsoft.com/office/drawing/2014/main" id="{0757F795-0CB0-1C4D-18B9-F256F177229E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58" name="Google Shape;1348;p70">
              <a:extLst>
                <a:ext uri="{FF2B5EF4-FFF2-40B4-BE49-F238E27FC236}">
                  <a16:creationId xmlns:a16="http://schemas.microsoft.com/office/drawing/2014/main" id="{959818A8-6B44-045A-01CC-14D2311072A2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59" name="Google Shape;1349;p70">
              <a:extLst>
                <a:ext uri="{FF2B5EF4-FFF2-40B4-BE49-F238E27FC236}">
                  <a16:creationId xmlns:a16="http://schemas.microsoft.com/office/drawing/2014/main" id="{0F40FFC2-B617-363C-F443-CE2B17FAABBA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sp>
        <p:nvSpPr>
          <p:cNvPr id="160" name="Google Shape;1350;p70">
            <a:extLst>
              <a:ext uri="{FF2B5EF4-FFF2-40B4-BE49-F238E27FC236}">
                <a16:creationId xmlns:a16="http://schemas.microsoft.com/office/drawing/2014/main" id="{A0DE1B82-6203-4B5C-B0C5-47D358A66324}"/>
              </a:ext>
            </a:extLst>
          </p:cNvPr>
          <p:cNvSpPr/>
          <p:nvPr/>
        </p:nvSpPr>
        <p:spPr>
          <a:xfrm>
            <a:off x="19738387" y="6268459"/>
            <a:ext cx="494427" cy="250683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cs typeface="B Nazanin" panose="00000400000000000000" pitchFamily="2" charset="-78"/>
            </a:endParaRPr>
          </a:p>
        </p:txBody>
      </p:sp>
      <p:sp>
        <p:nvSpPr>
          <p:cNvPr id="161" name="Google Shape;1351;p70">
            <a:extLst>
              <a:ext uri="{FF2B5EF4-FFF2-40B4-BE49-F238E27FC236}">
                <a16:creationId xmlns:a16="http://schemas.microsoft.com/office/drawing/2014/main" id="{A8EDFB02-76B0-051E-45DF-F47D91622AA6}"/>
              </a:ext>
            </a:extLst>
          </p:cNvPr>
          <p:cNvSpPr/>
          <p:nvPr/>
        </p:nvSpPr>
        <p:spPr>
          <a:xfrm>
            <a:off x="18936932" y="6221533"/>
            <a:ext cx="458056" cy="34452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cs typeface="B Nazanin" panose="00000400000000000000" pitchFamily="2" charset="-78"/>
            </a:endParaRPr>
          </a:p>
        </p:txBody>
      </p:sp>
      <p:sp>
        <p:nvSpPr>
          <p:cNvPr id="162" name="Google Shape;1352;p70">
            <a:extLst>
              <a:ext uri="{FF2B5EF4-FFF2-40B4-BE49-F238E27FC236}">
                <a16:creationId xmlns:a16="http://schemas.microsoft.com/office/drawing/2014/main" id="{E123903B-FDF5-77BA-0B81-3E150D93A82F}"/>
              </a:ext>
            </a:extLst>
          </p:cNvPr>
          <p:cNvSpPr/>
          <p:nvPr/>
        </p:nvSpPr>
        <p:spPr>
          <a:xfrm>
            <a:off x="20596370" y="6238746"/>
            <a:ext cx="447501" cy="311405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cs typeface="B Nazanin" panose="00000400000000000000" pitchFamily="2" charset="-78"/>
            </a:endParaRPr>
          </a:p>
        </p:txBody>
      </p:sp>
      <p:sp>
        <p:nvSpPr>
          <p:cNvPr id="163" name="Google Shape;1353;p70">
            <a:extLst>
              <a:ext uri="{FF2B5EF4-FFF2-40B4-BE49-F238E27FC236}">
                <a16:creationId xmlns:a16="http://schemas.microsoft.com/office/drawing/2014/main" id="{3F410F27-12C0-4688-EE58-B369BC69B8E0}"/>
              </a:ext>
            </a:extLst>
          </p:cNvPr>
          <p:cNvSpPr/>
          <p:nvPr/>
        </p:nvSpPr>
        <p:spPr>
          <a:xfrm>
            <a:off x="21382250" y="6221533"/>
            <a:ext cx="436947" cy="34452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cs typeface="B Nazanin" panose="00000400000000000000" pitchFamily="2" charset="-78"/>
            </a:endParaRPr>
          </a:p>
        </p:txBody>
      </p:sp>
      <p:grpSp>
        <p:nvGrpSpPr>
          <p:cNvPr id="164" name="Google Shape;1354;p70">
            <a:extLst>
              <a:ext uri="{FF2B5EF4-FFF2-40B4-BE49-F238E27FC236}">
                <a16:creationId xmlns:a16="http://schemas.microsoft.com/office/drawing/2014/main" id="{22FE0D8C-D4E9-4F29-A44A-4E6BECF08C63}"/>
              </a:ext>
            </a:extLst>
          </p:cNvPr>
          <p:cNvGrpSpPr/>
          <p:nvPr/>
        </p:nvGrpSpPr>
        <p:grpSpPr>
          <a:xfrm>
            <a:off x="18943996" y="6801500"/>
            <a:ext cx="443928" cy="377325"/>
            <a:chOff x="4660325" y="1866850"/>
            <a:chExt cx="68350" cy="58100"/>
          </a:xfrm>
        </p:grpSpPr>
        <p:sp>
          <p:nvSpPr>
            <p:cNvPr id="165" name="Google Shape;1355;p70">
              <a:extLst>
                <a:ext uri="{FF2B5EF4-FFF2-40B4-BE49-F238E27FC236}">
                  <a16:creationId xmlns:a16="http://schemas.microsoft.com/office/drawing/2014/main" id="{B0D9977E-7E22-AD10-A05F-B1930AC8CC0F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66" name="Google Shape;1356;p70">
              <a:extLst>
                <a:ext uri="{FF2B5EF4-FFF2-40B4-BE49-F238E27FC236}">
                  <a16:creationId xmlns:a16="http://schemas.microsoft.com/office/drawing/2014/main" id="{7B5A3461-ACC9-C72D-CDC4-0F88D7E292F5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67" name="Google Shape;1357;p70">
            <a:extLst>
              <a:ext uri="{FF2B5EF4-FFF2-40B4-BE49-F238E27FC236}">
                <a16:creationId xmlns:a16="http://schemas.microsoft.com/office/drawing/2014/main" id="{7F568502-B859-EC37-F9EB-E64C1472535D}"/>
              </a:ext>
            </a:extLst>
          </p:cNvPr>
          <p:cNvGrpSpPr/>
          <p:nvPr/>
        </p:nvGrpSpPr>
        <p:grpSpPr>
          <a:xfrm>
            <a:off x="19768914" y="6870097"/>
            <a:ext cx="433373" cy="240131"/>
            <a:chOff x="4791775" y="1877500"/>
            <a:chExt cx="66725" cy="36975"/>
          </a:xfrm>
        </p:grpSpPr>
        <p:sp>
          <p:nvSpPr>
            <p:cNvPr id="168" name="Google Shape;1358;p70">
              <a:extLst>
                <a:ext uri="{FF2B5EF4-FFF2-40B4-BE49-F238E27FC236}">
                  <a16:creationId xmlns:a16="http://schemas.microsoft.com/office/drawing/2014/main" id="{A5024C81-491F-EA13-E3B9-6242E0F89A76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69" name="Google Shape;1359;p70">
              <a:extLst>
                <a:ext uri="{FF2B5EF4-FFF2-40B4-BE49-F238E27FC236}">
                  <a16:creationId xmlns:a16="http://schemas.microsoft.com/office/drawing/2014/main" id="{62CFFD3A-1875-5482-B437-182861A77E0C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70" name="Google Shape;1360;p70">
            <a:extLst>
              <a:ext uri="{FF2B5EF4-FFF2-40B4-BE49-F238E27FC236}">
                <a16:creationId xmlns:a16="http://schemas.microsoft.com/office/drawing/2014/main" id="{6A459607-4DF6-D66D-070E-C193542F7238}"/>
              </a:ext>
            </a:extLst>
          </p:cNvPr>
          <p:cNvGrpSpPr/>
          <p:nvPr/>
        </p:nvGrpSpPr>
        <p:grpSpPr>
          <a:xfrm>
            <a:off x="20626815" y="6870097"/>
            <a:ext cx="386611" cy="240131"/>
            <a:chOff x="4923925" y="1877500"/>
            <a:chExt cx="59525" cy="36975"/>
          </a:xfrm>
        </p:grpSpPr>
        <p:sp>
          <p:nvSpPr>
            <p:cNvPr id="171" name="Google Shape;1361;p70">
              <a:extLst>
                <a:ext uri="{FF2B5EF4-FFF2-40B4-BE49-F238E27FC236}">
                  <a16:creationId xmlns:a16="http://schemas.microsoft.com/office/drawing/2014/main" id="{4789A091-2FA5-D109-CCFE-30CC971FD710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72" name="Google Shape;1362;p70">
              <a:extLst>
                <a:ext uri="{FF2B5EF4-FFF2-40B4-BE49-F238E27FC236}">
                  <a16:creationId xmlns:a16="http://schemas.microsoft.com/office/drawing/2014/main" id="{D02700CC-2645-20C5-7A08-8F8532AB4210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73" name="Google Shape;1363;p70">
            <a:extLst>
              <a:ext uri="{FF2B5EF4-FFF2-40B4-BE49-F238E27FC236}">
                <a16:creationId xmlns:a16="http://schemas.microsoft.com/office/drawing/2014/main" id="{7ECD7AC7-C49C-F2E6-7C2E-7451927AD254}"/>
              </a:ext>
            </a:extLst>
          </p:cNvPr>
          <p:cNvGrpSpPr/>
          <p:nvPr/>
        </p:nvGrpSpPr>
        <p:grpSpPr>
          <a:xfrm>
            <a:off x="21412127" y="6822607"/>
            <a:ext cx="377192" cy="335112"/>
            <a:chOff x="5058450" y="1870100"/>
            <a:chExt cx="58075" cy="51600"/>
          </a:xfrm>
        </p:grpSpPr>
        <p:sp>
          <p:nvSpPr>
            <p:cNvPr id="174" name="Google Shape;1364;p70">
              <a:extLst>
                <a:ext uri="{FF2B5EF4-FFF2-40B4-BE49-F238E27FC236}">
                  <a16:creationId xmlns:a16="http://schemas.microsoft.com/office/drawing/2014/main" id="{6799B6C0-6460-EA64-C760-517347689CEB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75" name="Google Shape;1365;p70">
              <a:extLst>
                <a:ext uri="{FF2B5EF4-FFF2-40B4-BE49-F238E27FC236}">
                  <a16:creationId xmlns:a16="http://schemas.microsoft.com/office/drawing/2014/main" id="{A0DC8C71-58EC-0AAC-BF53-3CC1151D222C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76" name="Google Shape;1366;p70">
            <a:extLst>
              <a:ext uri="{FF2B5EF4-FFF2-40B4-BE49-F238E27FC236}">
                <a16:creationId xmlns:a16="http://schemas.microsoft.com/office/drawing/2014/main" id="{788D5E2B-2549-AB35-272F-5623BA52D3CF}"/>
              </a:ext>
            </a:extLst>
          </p:cNvPr>
          <p:cNvGrpSpPr/>
          <p:nvPr/>
        </p:nvGrpSpPr>
        <p:grpSpPr>
          <a:xfrm>
            <a:off x="19850831" y="7949028"/>
            <a:ext cx="269539" cy="287053"/>
            <a:chOff x="4811425" y="2065025"/>
            <a:chExt cx="41500" cy="44200"/>
          </a:xfrm>
        </p:grpSpPr>
        <p:sp>
          <p:nvSpPr>
            <p:cNvPr id="177" name="Google Shape;1367;p70">
              <a:extLst>
                <a:ext uri="{FF2B5EF4-FFF2-40B4-BE49-F238E27FC236}">
                  <a16:creationId xmlns:a16="http://schemas.microsoft.com/office/drawing/2014/main" id="{82BEBC72-1FE8-530B-9BE7-BDE478D7B402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78" name="Google Shape;1368;p70">
              <a:extLst>
                <a:ext uri="{FF2B5EF4-FFF2-40B4-BE49-F238E27FC236}">
                  <a16:creationId xmlns:a16="http://schemas.microsoft.com/office/drawing/2014/main" id="{4E5C8E2D-6F11-D118-FAE7-12AB04BA21F7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79" name="Google Shape;1369;p70">
            <a:extLst>
              <a:ext uri="{FF2B5EF4-FFF2-40B4-BE49-F238E27FC236}">
                <a16:creationId xmlns:a16="http://schemas.microsoft.com/office/drawing/2014/main" id="{D523CC86-C83D-2D74-78FE-F43F82AD26EB}"/>
              </a:ext>
            </a:extLst>
          </p:cNvPr>
          <p:cNvGrpSpPr/>
          <p:nvPr/>
        </p:nvGrpSpPr>
        <p:grpSpPr>
          <a:xfrm>
            <a:off x="20630666" y="7949595"/>
            <a:ext cx="322312" cy="285915"/>
            <a:chOff x="4929875" y="2065025"/>
            <a:chExt cx="49625" cy="44025"/>
          </a:xfrm>
        </p:grpSpPr>
        <p:sp>
          <p:nvSpPr>
            <p:cNvPr id="180" name="Google Shape;1370;p70">
              <a:extLst>
                <a:ext uri="{FF2B5EF4-FFF2-40B4-BE49-F238E27FC236}">
                  <a16:creationId xmlns:a16="http://schemas.microsoft.com/office/drawing/2014/main" id="{AEFDDEC8-1AD2-3A4A-994A-21CCA01B4827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81" name="Google Shape;1371;p70">
              <a:extLst>
                <a:ext uri="{FF2B5EF4-FFF2-40B4-BE49-F238E27FC236}">
                  <a16:creationId xmlns:a16="http://schemas.microsoft.com/office/drawing/2014/main" id="{631650CB-F9E4-071F-3C7F-729BD27E1651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82" name="Google Shape;1372;p70">
            <a:extLst>
              <a:ext uri="{FF2B5EF4-FFF2-40B4-BE49-F238E27FC236}">
                <a16:creationId xmlns:a16="http://schemas.microsoft.com/office/drawing/2014/main" id="{04937354-A216-A123-391B-B495C875B982}"/>
              </a:ext>
            </a:extLst>
          </p:cNvPr>
          <p:cNvGrpSpPr/>
          <p:nvPr/>
        </p:nvGrpSpPr>
        <p:grpSpPr>
          <a:xfrm>
            <a:off x="21507112" y="7957633"/>
            <a:ext cx="187216" cy="269843"/>
            <a:chOff x="5083925" y="2066350"/>
            <a:chExt cx="28825" cy="41550"/>
          </a:xfrm>
        </p:grpSpPr>
        <p:sp>
          <p:nvSpPr>
            <p:cNvPr id="183" name="Google Shape;1373;p70">
              <a:extLst>
                <a:ext uri="{FF2B5EF4-FFF2-40B4-BE49-F238E27FC236}">
                  <a16:creationId xmlns:a16="http://schemas.microsoft.com/office/drawing/2014/main" id="{2550DD4A-A085-9A45-A2EA-E6D14FB59CEC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84" name="Google Shape;1374;p70">
              <a:extLst>
                <a:ext uri="{FF2B5EF4-FFF2-40B4-BE49-F238E27FC236}">
                  <a16:creationId xmlns:a16="http://schemas.microsoft.com/office/drawing/2014/main" id="{187D9F24-1A20-9833-1D91-6BB0EB7663A5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85" name="Google Shape;1375;p70">
            <a:extLst>
              <a:ext uri="{FF2B5EF4-FFF2-40B4-BE49-F238E27FC236}">
                <a16:creationId xmlns:a16="http://schemas.microsoft.com/office/drawing/2014/main" id="{BE755C7B-C165-AB44-7AE8-8F2CCC46C7A2}"/>
              </a:ext>
            </a:extLst>
          </p:cNvPr>
          <p:cNvGrpSpPr/>
          <p:nvPr/>
        </p:nvGrpSpPr>
        <p:grpSpPr>
          <a:xfrm>
            <a:off x="18924590" y="7999358"/>
            <a:ext cx="482736" cy="186389"/>
            <a:chOff x="4659775" y="2072775"/>
            <a:chExt cx="74325" cy="28700"/>
          </a:xfrm>
        </p:grpSpPr>
        <p:sp>
          <p:nvSpPr>
            <p:cNvPr id="186" name="Google Shape;1376;p70">
              <a:extLst>
                <a:ext uri="{FF2B5EF4-FFF2-40B4-BE49-F238E27FC236}">
                  <a16:creationId xmlns:a16="http://schemas.microsoft.com/office/drawing/2014/main" id="{F204C4AD-C8DA-E6EF-EC16-46435D28F59F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87" name="Google Shape;1377;p70">
              <a:extLst>
                <a:ext uri="{FF2B5EF4-FFF2-40B4-BE49-F238E27FC236}">
                  <a16:creationId xmlns:a16="http://schemas.microsoft.com/office/drawing/2014/main" id="{90F0AE08-FA64-1749-6142-6311CCE5F4E4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88" name="Google Shape;1378;p70">
              <a:extLst>
                <a:ext uri="{FF2B5EF4-FFF2-40B4-BE49-F238E27FC236}">
                  <a16:creationId xmlns:a16="http://schemas.microsoft.com/office/drawing/2014/main" id="{478BB7B4-3863-80C2-8F0F-8E0865F3373A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89" name="Google Shape;1379;p70">
            <a:extLst>
              <a:ext uri="{FF2B5EF4-FFF2-40B4-BE49-F238E27FC236}">
                <a16:creationId xmlns:a16="http://schemas.microsoft.com/office/drawing/2014/main" id="{8C4A00E1-B789-CBF7-0FEE-1BD0CEA2227A}"/>
              </a:ext>
            </a:extLst>
          </p:cNvPr>
          <p:cNvGrpSpPr/>
          <p:nvPr/>
        </p:nvGrpSpPr>
        <p:grpSpPr>
          <a:xfrm>
            <a:off x="21377541" y="7440865"/>
            <a:ext cx="446365" cy="237859"/>
            <a:chOff x="4662475" y="1976500"/>
            <a:chExt cx="68725" cy="36625"/>
          </a:xfrm>
        </p:grpSpPr>
        <p:sp>
          <p:nvSpPr>
            <p:cNvPr id="190" name="Google Shape;1380;p70">
              <a:extLst>
                <a:ext uri="{FF2B5EF4-FFF2-40B4-BE49-F238E27FC236}">
                  <a16:creationId xmlns:a16="http://schemas.microsoft.com/office/drawing/2014/main" id="{362BB9E3-AFB1-5526-C4D9-5C31111DE769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91" name="Google Shape;1381;p70">
              <a:extLst>
                <a:ext uri="{FF2B5EF4-FFF2-40B4-BE49-F238E27FC236}">
                  <a16:creationId xmlns:a16="http://schemas.microsoft.com/office/drawing/2014/main" id="{460DACC2-B972-1EE7-FACB-9F5907BE1EF0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92" name="Google Shape;1382;p70">
              <a:extLst>
                <a:ext uri="{FF2B5EF4-FFF2-40B4-BE49-F238E27FC236}">
                  <a16:creationId xmlns:a16="http://schemas.microsoft.com/office/drawing/2014/main" id="{CAC542D5-4D30-F278-2047-602493774E43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93" name="Google Shape;1383;p70">
            <a:extLst>
              <a:ext uri="{FF2B5EF4-FFF2-40B4-BE49-F238E27FC236}">
                <a16:creationId xmlns:a16="http://schemas.microsoft.com/office/drawing/2014/main" id="{847AB584-A8C8-2989-B42B-E8C36FD61E3F}"/>
              </a:ext>
            </a:extLst>
          </p:cNvPr>
          <p:cNvGrpSpPr/>
          <p:nvPr/>
        </p:nvGrpSpPr>
        <p:grpSpPr>
          <a:xfrm>
            <a:off x="20569287" y="7450039"/>
            <a:ext cx="445064" cy="219512"/>
            <a:chOff x="4920150" y="1977875"/>
            <a:chExt cx="68525" cy="33800"/>
          </a:xfrm>
        </p:grpSpPr>
        <p:sp>
          <p:nvSpPr>
            <p:cNvPr id="194" name="Google Shape;1384;p70">
              <a:extLst>
                <a:ext uri="{FF2B5EF4-FFF2-40B4-BE49-F238E27FC236}">
                  <a16:creationId xmlns:a16="http://schemas.microsoft.com/office/drawing/2014/main" id="{A532B8D0-9D57-0829-C2A9-60C4E63CC367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95" name="Google Shape;1385;p70">
              <a:extLst>
                <a:ext uri="{FF2B5EF4-FFF2-40B4-BE49-F238E27FC236}">
                  <a16:creationId xmlns:a16="http://schemas.microsoft.com/office/drawing/2014/main" id="{FB61A2A7-D618-998C-97B1-48E29C25B47B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96" name="Google Shape;1386;p70">
              <a:extLst>
                <a:ext uri="{FF2B5EF4-FFF2-40B4-BE49-F238E27FC236}">
                  <a16:creationId xmlns:a16="http://schemas.microsoft.com/office/drawing/2014/main" id="{A61A2D45-E82C-F1C4-CC7F-6B9A40C211B7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97" name="Google Shape;1387;p70">
            <a:extLst>
              <a:ext uri="{FF2B5EF4-FFF2-40B4-BE49-F238E27FC236}">
                <a16:creationId xmlns:a16="http://schemas.microsoft.com/office/drawing/2014/main" id="{D9044843-F9FC-AC85-BF6C-945221D77222}"/>
              </a:ext>
            </a:extLst>
          </p:cNvPr>
          <p:cNvGrpSpPr/>
          <p:nvPr/>
        </p:nvGrpSpPr>
        <p:grpSpPr>
          <a:xfrm>
            <a:off x="18999038" y="8527154"/>
            <a:ext cx="333840" cy="340957"/>
            <a:chOff x="4676550" y="2160575"/>
            <a:chExt cx="51400" cy="52500"/>
          </a:xfrm>
        </p:grpSpPr>
        <p:sp>
          <p:nvSpPr>
            <p:cNvPr id="198" name="Google Shape;1388;p70">
              <a:extLst>
                <a:ext uri="{FF2B5EF4-FFF2-40B4-BE49-F238E27FC236}">
                  <a16:creationId xmlns:a16="http://schemas.microsoft.com/office/drawing/2014/main" id="{42ABFE34-F99D-C328-DEEA-E1E004F84D6A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99" name="Google Shape;1389;p70">
              <a:extLst>
                <a:ext uri="{FF2B5EF4-FFF2-40B4-BE49-F238E27FC236}">
                  <a16:creationId xmlns:a16="http://schemas.microsoft.com/office/drawing/2014/main" id="{350A5F81-0986-001D-F3B9-1042ED88ECB8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00" name="Google Shape;1390;p70">
              <a:extLst>
                <a:ext uri="{FF2B5EF4-FFF2-40B4-BE49-F238E27FC236}">
                  <a16:creationId xmlns:a16="http://schemas.microsoft.com/office/drawing/2014/main" id="{F8F4680B-D1C4-7922-D24F-EE20DC5DA651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201" name="Google Shape;1391;p70">
            <a:extLst>
              <a:ext uri="{FF2B5EF4-FFF2-40B4-BE49-F238E27FC236}">
                <a16:creationId xmlns:a16="http://schemas.microsoft.com/office/drawing/2014/main" id="{A8504FEE-C32E-AE5C-8C43-B9B71F1305B3}"/>
              </a:ext>
            </a:extLst>
          </p:cNvPr>
          <p:cNvGrpSpPr/>
          <p:nvPr/>
        </p:nvGrpSpPr>
        <p:grpSpPr>
          <a:xfrm>
            <a:off x="19791727" y="8545904"/>
            <a:ext cx="387747" cy="303451"/>
            <a:chOff x="4768325" y="2163475"/>
            <a:chExt cx="59700" cy="46725"/>
          </a:xfrm>
        </p:grpSpPr>
        <p:sp>
          <p:nvSpPr>
            <p:cNvPr id="202" name="Google Shape;1392;p70">
              <a:extLst>
                <a:ext uri="{FF2B5EF4-FFF2-40B4-BE49-F238E27FC236}">
                  <a16:creationId xmlns:a16="http://schemas.microsoft.com/office/drawing/2014/main" id="{CAFF21AD-390A-461A-F13B-8476CE78C08F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03" name="Google Shape;1393;p70">
              <a:extLst>
                <a:ext uri="{FF2B5EF4-FFF2-40B4-BE49-F238E27FC236}">
                  <a16:creationId xmlns:a16="http://schemas.microsoft.com/office/drawing/2014/main" id="{205010DF-2181-3859-27BC-52A73FFA6C5D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sp>
        <p:nvSpPr>
          <p:cNvPr id="204" name="Google Shape;1394;p70">
            <a:extLst>
              <a:ext uri="{FF2B5EF4-FFF2-40B4-BE49-F238E27FC236}">
                <a16:creationId xmlns:a16="http://schemas.microsoft.com/office/drawing/2014/main" id="{0E95EAF9-E812-127A-E378-4D13D1B748FF}"/>
              </a:ext>
            </a:extLst>
          </p:cNvPr>
          <p:cNvSpPr/>
          <p:nvPr/>
        </p:nvSpPr>
        <p:spPr>
          <a:xfrm>
            <a:off x="20676941" y="8523258"/>
            <a:ext cx="229757" cy="348749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cs typeface="B Nazanin" panose="00000400000000000000" pitchFamily="2" charset="-78"/>
            </a:endParaRPr>
          </a:p>
        </p:txBody>
      </p:sp>
      <p:sp>
        <p:nvSpPr>
          <p:cNvPr id="205" name="Google Shape;1395;p70">
            <a:extLst>
              <a:ext uri="{FF2B5EF4-FFF2-40B4-BE49-F238E27FC236}">
                <a16:creationId xmlns:a16="http://schemas.microsoft.com/office/drawing/2014/main" id="{E89B16DF-BED1-0B86-EDFF-9978810FBDB4}"/>
              </a:ext>
            </a:extLst>
          </p:cNvPr>
          <p:cNvSpPr/>
          <p:nvPr/>
        </p:nvSpPr>
        <p:spPr>
          <a:xfrm>
            <a:off x="21403275" y="11208818"/>
            <a:ext cx="394891" cy="434637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cs typeface="B Nazanin" panose="00000400000000000000" pitchFamily="2" charset="-78"/>
            </a:endParaRPr>
          </a:p>
        </p:txBody>
      </p:sp>
      <p:sp>
        <p:nvSpPr>
          <p:cNvPr id="206" name="Google Shape;1396;p70">
            <a:extLst>
              <a:ext uri="{FF2B5EF4-FFF2-40B4-BE49-F238E27FC236}">
                <a16:creationId xmlns:a16="http://schemas.microsoft.com/office/drawing/2014/main" id="{22007114-DDC2-338C-D778-C70086B68294}"/>
              </a:ext>
            </a:extLst>
          </p:cNvPr>
          <p:cNvSpPr/>
          <p:nvPr/>
        </p:nvSpPr>
        <p:spPr>
          <a:xfrm>
            <a:off x="19007159" y="9150740"/>
            <a:ext cx="317603" cy="435773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cs typeface="B Nazanin" panose="00000400000000000000" pitchFamily="2" charset="-78"/>
            </a:endParaRPr>
          </a:p>
        </p:txBody>
      </p:sp>
      <p:sp>
        <p:nvSpPr>
          <p:cNvPr id="207" name="Google Shape;1397;p70">
            <a:extLst>
              <a:ext uri="{FF2B5EF4-FFF2-40B4-BE49-F238E27FC236}">
                <a16:creationId xmlns:a16="http://schemas.microsoft.com/office/drawing/2014/main" id="{FF795A5F-DBE3-512C-1B18-47055DB7E0F1}"/>
              </a:ext>
            </a:extLst>
          </p:cNvPr>
          <p:cNvSpPr/>
          <p:nvPr/>
        </p:nvSpPr>
        <p:spPr>
          <a:xfrm>
            <a:off x="18921751" y="11251031"/>
            <a:ext cx="488419" cy="350211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cs typeface="B Nazanin" panose="00000400000000000000" pitchFamily="2" charset="-78"/>
            </a:endParaRPr>
          </a:p>
        </p:txBody>
      </p:sp>
      <p:sp>
        <p:nvSpPr>
          <p:cNvPr id="208" name="Google Shape;1398;p70">
            <a:extLst>
              <a:ext uri="{FF2B5EF4-FFF2-40B4-BE49-F238E27FC236}">
                <a16:creationId xmlns:a16="http://schemas.microsoft.com/office/drawing/2014/main" id="{EA54F88A-5547-A0DE-D70B-4990AB59B346}"/>
              </a:ext>
            </a:extLst>
          </p:cNvPr>
          <p:cNvSpPr/>
          <p:nvPr/>
        </p:nvSpPr>
        <p:spPr>
          <a:xfrm>
            <a:off x="18967946" y="9868748"/>
            <a:ext cx="396029" cy="30004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cs typeface="B Nazanin" panose="00000400000000000000" pitchFamily="2" charset="-78"/>
            </a:endParaRPr>
          </a:p>
        </p:txBody>
      </p:sp>
      <p:sp>
        <p:nvSpPr>
          <p:cNvPr id="209" name="Google Shape;1399;p70">
            <a:extLst>
              <a:ext uri="{FF2B5EF4-FFF2-40B4-BE49-F238E27FC236}">
                <a16:creationId xmlns:a16="http://schemas.microsoft.com/office/drawing/2014/main" id="{6D173010-ED43-CCF4-692E-7BD65D0E6544}"/>
              </a:ext>
            </a:extLst>
          </p:cNvPr>
          <p:cNvSpPr/>
          <p:nvPr/>
        </p:nvSpPr>
        <p:spPr>
          <a:xfrm>
            <a:off x="20657942" y="9820527"/>
            <a:ext cx="267755" cy="396483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cs typeface="B Nazanin" panose="00000400000000000000" pitchFamily="2" charset="-78"/>
            </a:endParaRPr>
          </a:p>
        </p:txBody>
      </p:sp>
      <p:grpSp>
        <p:nvGrpSpPr>
          <p:cNvPr id="210" name="Google Shape;1400;p70">
            <a:extLst>
              <a:ext uri="{FF2B5EF4-FFF2-40B4-BE49-F238E27FC236}">
                <a16:creationId xmlns:a16="http://schemas.microsoft.com/office/drawing/2014/main" id="{4F06AC92-1399-9CB9-E59F-0D5A3987A24E}"/>
              </a:ext>
            </a:extLst>
          </p:cNvPr>
          <p:cNvGrpSpPr/>
          <p:nvPr/>
        </p:nvGrpSpPr>
        <p:grpSpPr>
          <a:xfrm>
            <a:off x="19835243" y="9226156"/>
            <a:ext cx="300715" cy="284941"/>
            <a:chOff x="4768575" y="2253950"/>
            <a:chExt cx="46300" cy="43875"/>
          </a:xfrm>
        </p:grpSpPr>
        <p:sp>
          <p:nvSpPr>
            <p:cNvPr id="211" name="Google Shape;1401;p70">
              <a:extLst>
                <a:ext uri="{FF2B5EF4-FFF2-40B4-BE49-F238E27FC236}">
                  <a16:creationId xmlns:a16="http://schemas.microsoft.com/office/drawing/2014/main" id="{476E9478-E914-CEC2-CD38-72E42E939050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12" name="Google Shape;1402;p70">
              <a:extLst>
                <a:ext uri="{FF2B5EF4-FFF2-40B4-BE49-F238E27FC236}">
                  <a16:creationId xmlns:a16="http://schemas.microsoft.com/office/drawing/2014/main" id="{4F90FCC9-CB50-251E-52FD-C5D3E3E55EC1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213" name="Google Shape;1403;p70">
            <a:extLst>
              <a:ext uri="{FF2B5EF4-FFF2-40B4-BE49-F238E27FC236}">
                <a16:creationId xmlns:a16="http://schemas.microsoft.com/office/drawing/2014/main" id="{A4F4945D-1507-B824-9AFF-87EC4A19AFBD}"/>
              </a:ext>
            </a:extLst>
          </p:cNvPr>
          <p:cNvGrpSpPr/>
          <p:nvPr/>
        </p:nvGrpSpPr>
        <p:grpSpPr>
          <a:xfrm>
            <a:off x="20634237" y="10530224"/>
            <a:ext cx="315165" cy="389989"/>
            <a:chOff x="4960900" y="2433225"/>
            <a:chExt cx="48525" cy="60050"/>
          </a:xfrm>
        </p:grpSpPr>
        <p:sp>
          <p:nvSpPr>
            <p:cNvPr id="214" name="Google Shape;1404;p70">
              <a:extLst>
                <a:ext uri="{FF2B5EF4-FFF2-40B4-BE49-F238E27FC236}">
                  <a16:creationId xmlns:a16="http://schemas.microsoft.com/office/drawing/2014/main" id="{A188F5D3-F6DE-6E46-4400-DB2B9D10F729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15" name="Google Shape;1405;p70">
              <a:extLst>
                <a:ext uri="{FF2B5EF4-FFF2-40B4-BE49-F238E27FC236}">
                  <a16:creationId xmlns:a16="http://schemas.microsoft.com/office/drawing/2014/main" id="{A3F76B9E-E55E-1810-E058-FB02D7CE58F2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216" name="Google Shape;1406;p70">
            <a:extLst>
              <a:ext uri="{FF2B5EF4-FFF2-40B4-BE49-F238E27FC236}">
                <a16:creationId xmlns:a16="http://schemas.microsoft.com/office/drawing/2014/main" id="{2607A86A-3A1C-EFB9-6E05-675347E4B6A3}"/>
              </a:ext>
            </a:extLst>
          </p:cNvPr>
          <p:cNvGrpSpPr/>
          <p:nvPr/>
        </p:nvGrpSpPr>
        <p:grpSpPr>
          <a:xfrm>
            <a:off x="19803742" y="11234387"/>
            <a:ext cx="363717" cy="383493"/>
            <a:chOff x="4854075" y="2527625"/>
            <a:chExt cx="56000" cy="59050"/>
          </a:xfrm>
        </p:grpSpPr>
        <p:sp>
          <p:nvSpPr>
            <p:cNvPr id="217" name="Google Shape;1407;p70">
              <a:extLst>
                <a:ext uri="{FF2B5EF4-FFF2-40B4-BE49-F238E27FC236}">
                  <a16:creationId xmlns:a16="http://schemas.microsoft.com/office/drawing/2014/main" id="{A9AD3B1D-689A-DA6D-8892-96EA7CBB2B91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18" name="Google Shape;1408;p70">
              <a:extLst>
                <a:ext uri="{FF2B5EF4-FFF2-40B4-BE49-F238E27FC236}">
                  <a16:creationId xmlns:a16="http://schemas.microsoft.com/office/drawing/2014/main" id="{B7C830F7-9EC9-3AF2-E122-450DC371BB60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sp>
        <p:nvSpPr>
          <p:cNvPr id="219" name="Google Shape;1409;p70">
            <a:extLst>
              <a:ext uri="{FF2B5EF4-FFF2-40B4-BE49-F238E27FC236}">
                <a16:creationId xmlns:a16="http://schemas.microsoft.com/office/drawing/2014/main" id="{5A46CAC2-6E7C-0D84-BFA2-96A00A89145B}"/>
              </a:ext>
            </a:extLst>
          </p:cNvPr>
          <p:cNvSpPr/>
          <p:nvPr/>
        </p:nvSpPr>
        <p:spPr>
          <a:xfrm>
            <a:off x="19844416" y="10548328"/>
            <a:ext cx="282368" cy="35378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cs typeface="B Nazanin" panose="00000400000000000000" pitchFamily="2" charset="-78"/>
            </a:endParaRPr>
          </a:p>
        </p:txBody>
      </p:sp>
      <p:sp>
        <p:nvSpPr>
          <p:cNvPr id="220" name="Google Shape;1410;p70">
            <a:extLst>
              <a:ext uri="{FF2B5EF4-FFF2-40B4-BE49-F238E27FC236}">
                <a16:creationId xmlns:a16="http://schemas.microsoft.com/office/drawing/2014/main" id="{C0EEE9F5-4420-1DA6-95E0-62C212480963}"/>
              </a:ext>
            </a:extLst>
          </p:cNvPr>
          <p:cNvSpPr/>
          <p:nvPr/>
        </p:nvSpPr>
        <p:spPr>
          <a:xfrm>
            <a:off x="21387527" y="8520739"/>
            <a:ext cx="426392" cy="35378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cs typeface="B Nazanin" panose="00000400000000000000" pitchFamily="2" charset="-78"/>
            </a:endParaRPr>
          </a:p>
        </p:txBody>
      </p:sp>
      <p:sp>
        <p:nvSpPr>
          <p:cNvPr id="221" name="Google Shape;1411;p70">
            <a:extLst>
              <a:ext uri="{FF2B5EF4-FFF2-40B4-BE49-F238E27FC236}">
                <a16:creationId xmlns:a16="http://schemas.microsoft.com/office/drawing/2014/main" id="{4AF6AF73-7830-02E9-7A2C-6D2E63517B2B}"/>
              </a:ext>
            </a:extLst>
          </p:cNvPr>
          <p:cNvSpPr/>
          <p:nvPr/>
        </p:nvSpPr>
        <p:spPr>
          <a:xfrm>
            <a:off x="18985563" y="10548328"/>
            <a:ext cx="360795" cy="35378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cs typeface="B Nazanin" panose="00000400000000000000" pitchFamily="2" charset="-78"/>
            </a:endParaRPr>
          </a:p>
        </p:txBody>
      </p:sp>
      <p:grpSp>
        <p:nvGrpSpPr>
          <p:cNvPr id="222" name="Google Shape;1412;p70">
            <a:extLst>
              <a:ext uri="{FF2B5EF4-FFF2-40B4-BE49-F238E27FC236}">
                <a16:creationId xmlns:a16="http://schemas.microsoft.com/office/drawing/2014/main" id="{BA27E223-A6F0-9516-F81A-2E70B1922934}"/>
              </a:ext>
            </a:extLst>
          </p:cNvPr>
          <p:cNvGrpSpPr/>
          <p:nvPr/>
        </p:nvGrpSpPr>
        <p:grpSpPr>
          <a:xfrm>
            <a:off x="21468307" y="9804372"/>
            <a:ext cx="264832" cy="428792"/>
            <a:chOff x="5059700" y="2334775"/>
            <a:chExt cx="40775" cy="66025"/>
          </a:xfrm>
        </p:grpSpPr>
        <p:sp>
          <p:nvSpPr>
            <p:cNvPr id="223" name="Google Shape;1413;p70">
              <a:extLst>
                <a:ext uri="{FF2B5EF4-FFF2-40B4-BE49-F238E27FC236}">
                  <a16:creationId xmlns:a16="http://schemas.microsoft.com/office/drawing/2014/main" id="{4A0030E7-0096-84F6-DA7B-B6C132F30707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24" name="Google Shape;1414;p70">
              <a:extLst>
                <a:ext uri="{FF2B5EF4-FFF2-40B4-BE49-F238E27FC236}">
                  <a16:creationId xmlns:a16="http://schemas.microsoft.com/office/drawing/2014/main" id="{13AB295C-2F9C-66F9-38AA-6C2027E99F58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25" name="Google Shape;1415;p70">
              <a:extLst>
                <a:ext uri="{FF2B5EF4-FFF2-40B4-BE49-F238E27FC236}">
                  <a16:creationId xmlns:a16="http://schemas.microsoft.com/office/drawing/2014/main" id="{185421DA-30DB-F3A2-F6E9-080E41FEC921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26" name="Google Shape;1416;p70">
              <a:extLst>
                <a:ext uri="{FF2B5EF4-FFF2-40B4-BE49-F238E27FC236}">
                  <a16:creationId xmlns:a16="http://schemas.microsoft.com/office/drawing/2014/main" id="{B94182FC-F1F0-ECCF-2EE8-E69FFBF33E14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27" name="Google Shape;1417;p70">
              <a:extLst>
                <a:ext uri="{FF2B5EF4-FFF2-40B4-BE49-F238E27FC236}">
                  <a16:creationId xmlns:a16="http://schemas.microsoft.com/office/drawing/2014/main" id="{9B0624A5-7FA5-35A2-21E0-5071F31157AB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28" name="Google Shape;1418;p70">
              <a:extLst>
                <a:ext uri="{FF2B5EF4-FFF2-40B4-BE49-F238E27FC236}">
                  <a16:creationId xmlns:a16="http://schemas.microsoft.com/office/drawing/2014/main" id="{4482D387-5C82-D1AC-3432-37DB54CAFE81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29" name="Google Shape;1419;p70">
              <a:extLst>
                <a:ext uri="{FF2B5EF4-FFF2-40B4-BE49-F238E27FC236}">
                  <a16:creationId xmlns:a16="http://schemas.microsoft.com/office/drawing/2014/main" id="{E609BBF9-9D1F-00F8-CCBD-453FF16F2A4A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30" name="Google Shape;1420;p70">
              <a:extLst>
                <a:ext uri="{FF2B5EF4-FFF2-40B4-BE49-F238E27FC236}">
                  <a16:creationId xmlns:a16="http://schemas.microsoft.com/office/drawing/2014/main" id="{EE88004C-A2E0-3FA1-2C83-A4964DE9D879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31" name="Google Shape;1421;p70">
              <a:extLst>
                <a:ext uri="{FF2B5EF4-FFF2-40B4-BE49-F238E27FC236}">
                  <a16:creationId xmlns:a16="http://schemas.microsoft.com/office/drawing/2014/main" id="{17E03A15-A10D-A826-16AC-762A17B5FF5E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232" name="Google Shape;1422;p70">
            <a:extLst>
              <a:ext uri="{FF2B5EF4-FFF2-40B4-BE49-F238E27FC236}">
                <a16:creationId xmlns:a16="http://schemas.microsoft.com/office/drawing/2014/main" id="{F7065E9F-A63E-35F2-8803-DC63A68819BB}"/>
              </a:ext>
            </a:extLst>
          </p:cNvPr>
          <p:cNvGrpSpPr/>
          <p:nvPr/>
        </p:nvGrpSpPr>
        <p:grpSpPr>
          <a:xfrm>
            <a:off x="21354078" y="10511391"/>
            <a:ext cx="493291" cy="427656"/>
            <a:chOff x="5037700" y="2430325"/>
            <a:chExt cx="75950" cy="65850"/>
          </a:xfrm>
        </p:grpSpPr>
        <p:sp>
          <p:nvSpPr>
            <p:cNvPr id="233" name="Google Shape;1423;p70">
              <a:extLst>
                <a:ext uri="{FF2B5EF4-FFF2-40B4-BE49-F238E27FC236}">
                  <a16:creationId xmlns:a16="http://schemas.microsoft.com/office/drawing/2014/main" id="{8C23EB3A-AF0A-7876-6F42-3918D6BBFAC3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34" name="Google Shape;1424;p70">
              <a:extLst>
                <a:ext uri="{FF2B5EF4-FFF2-40B4-BE49-F238E27FC236}">
                  <a16:creationId xmlns:a16="http://schemas.microsoft.com/office/drawing/2014/main" id="{CC9DE7BD-41A9-3041-F7BA-1452D29661DB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235" name="Google Shape;1425;p70">
            <a:extLst>
              <a:ext uri="{FF2B5EF4-FFF2-40B4-BE49-F238E27FC236}">
                <a16:creationId xmlns:a16="http://schemas.microsoft.com/office/drawing/2014/main" id="{AF4727B1-EF1E-9FF3-33AB-92F15799C1A0}"/>
              </a:ext>
            </a:extLst>
          </p:cNvPr>
          <p:cNvGrpSpPr/>
          <p:nvPr/>
        </p:nvGrpSpPr>
        <p:grpSpPr>
          <a:xfrm>
            <a:off x="19806091" y="9888596"/>
            <a:ext cx="461371" cy="260344"/>
            <a:chOff x="4756975" y="2341800"/>
            <a:chExt cx="91975" cy="51925"/>
          </a:xfrm>
        </p:grpSpPr>
        <p:sp>
          <p:nvSpPr>
            <p:cNvPr id="236" name="Google Shape;1426;p70">
              <a:extLst>
                <a:ext uri="{FF2B5EF4-FFF2-40B4-BE49-F238E27FC236}">
                  <a16:creationId xmlns:a16="http://schemas.microsoft.com/office/drawing/2014/main" id="{6AE5CDC8-17E1-31AB-EC46-DACE3CD9AF60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37" name="Google Shape;1427;p70">
              <a:extLst>
                <a:ext uri="{FF2B5EF4-FFF2-40B4-BE49-F238E27FC236}">
                  <a16:creationId xmlns:a16="http://schemas.microsoft.com/office/drawing/2014/main" id="{699085EB-EF65-18CE-CE3D-F85EA565A87F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38" name="Google Shape;1428;p70">
              <a:extLst>
                <a:ext uri="{FF2B5EF4-FFF2-40B4-BE49-F238E27FC236}">
                  <a16:creationId xmlns:a16="http://schemas.microsoft.com/office/drawing/2014/main" id="{4A95B5EA-BFBE-C517-8748-EDCE07BE2C2D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39" name="Google Shape;1429;p70">
              <a:extLst>
                <a:ext uri="{FF2B5EF4-FFF2-40B4-BE49-F238E27FC236}">
                  <a16:creationId xmlns:a16="http://schemas.microsoft.com/office/drawing/2014/main" id="{98FA6729-58AE-AAB4-344E-44B9D01BBBE4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40" name="Google Shape;1430;p70">
              <a:extLst>
                <a:ext uri="{FF2B5EF4-FFF2-40B4-BE49-F238E27FC236}">
                  <a16:creationId xmlns:a16="http://schemas.microsoft.com/office/drawing/2014/main" id="{AAA2C97C-61EE-0951-3C3F-B25C981048A7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41" name="Google Shape;1431;p70">
              <a:extLst>
                <a:ext uri="{FF2B5EF4-FFF2-40B4-BE49-F238E27FC236}">
                  <a16:creationId xmlns:a16="http://schemas.microsoft.com/office/drawing/2014/main" id="{FBAA11D1-FF55-F4D5-4944-1BC7C8F0C636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42" name="Google Shape;1432;p70">
              <a:extLst>
                <a:ext uri="{FF2B5EF4-FFF2-40B4-BE49-F238E27FC236}">
                  <a16:creationId xmlns:a16="http://schemas.microsoft.com/office/drawing/2014/main" id="{F6190B87-7BBA-2917-7C02-7F796C59BB73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43" name="Google Shape;1433;p70">
              <a:extLst>
                <a:ext uri="{FF2B5EF4-FFF2-40B4-BE49-F238E27FC236}">
                  <a16:creationId xmlns:a16="http://schemas.microsoft.com/office/drawing/2014/main" id="{538FE08F-7FFD-C59F-74F1-11DA2D4F4CCE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44" name="Google Shape;1434;p70">
              <a:extLst>
                <a:ext uri="{FF2B5EF4-FFF2-40B4-BE49-F238E27FC236}">
                  <a16:creationId xmlns:a16="http://schemas.microsoft.com/office/drawing/2014/main" id="{D7D3605E-A384-2FEE-FE3E-3DA6164CE7D5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45" name="Google Shape;1435;p70">
              <a:extLst>
                <a:ext uri="{FF2B5EF4-FFF2-40B4-BE49-F238E27FC236}">
                  <a16:creationId xmlns:a16="http://schemas.microsoft.com/office/drawing/2014/main" id="{4DA6F9C3-8432-E20E-E463-735D1261A536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46" name="Google Shape;1436;p70">
              <a:extLst>
                <a:ext uri="{FF2B5EF4-FFF2-40B4-BE49-F238E27FC236}">
                  <a16:creationId xmlns:a16="http://schemas.microsoft.com/office/drawing/2014/main" id="{DBD72063-8004-3F4E-85F2-DF0C1BCEDD2F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47" name="Google Shape;1437;p70">
              <a:extLst>
                <a:ext uri="{FF2B5EF4-FFF2-40B4-BE49-F238E27FC236}">
                  <a16:creationId xmlns:a16="http://schemas.microsoft.com/office/drawing/2014/main" id="{38C23FA3-0F84-B033-2F0D-8C9A980434A3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48" name="Google Shape;1438;p70">
              <a:extLst>
                <a:ext uri="{FF2B5EF4-FFF2-40B4-BE49-F238E27FC236}">
                  <a16:creationId xmlns:a16="http://schemas.microsoft.com/office/drawing/2014/main" id="{A302A049-8728-9826-B156-228813BBBD82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49" name="Google Shape;1439;p70">
              <a:extLst>
                <a:ext uri="{FF2B5EF4-FFF2-40B4-BE49-F238E27FC236}">
                  <a16:creationId xmlns:a16="http://schemas.microsoft.com/office/drawing/2014/main" id="{A0301A89-E4E0-26FB-2B8C-B0BB550F5A82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50" name="Google Shape;1440;p70">
              <a:extLst>
                <a:ext uri="{FF2B5EF4-FFF2-40B4-BE49-F238E27FC236}">
                  <a16:creationId xmlns:a16="http://schemas.microsoft.com/office/drawing/2014/main" id="{BB5F75A6-D258-1D86-BA63-B586211178B7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51" name="Google Shape;1441;p70">
              <a:extLst>
                <a:ext uri="{FF2B5EF4-FFF2-40B4-BE49-F238E27FC236}">
                  <a16:creationId xmlns:a16="http://schemas.microsoft.com/office/drawing/2014/main" id="{17B00E63-4E55-B8A8-5B06-B01CEC3FC8BD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52" name="Google Shape;1442;p70">
              <a:extLst>
                <a:ext uri="{FF2B5EF4-FFF2-40B4-BE49-F238E27FC236}">
                  <a16:creationId xmlns:a16="http://schemas.microsoft.com/office/drawing/2014/main" id="{E9AA4B6B-36BC-2C41-6956-157CFFA37C4A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53" name="Google Shape;1443;p70">
              <a:extLst>
                <a:ext uri="{FF2B5EF4-FFF2-40B4-BE49-F238E27FC236}">
                  <a16:creationId xmlns:a16="http://schemas.microsoft.com/office/drawing/2014/main" id="{A4BE5205-470C-C00A-B92A-6E0BD9F90745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54" name="Google Shape;1444;p70">
              <a:extLst>
                <a:ext uri="{FF2B5EF4-FFF2-40B4-BE49-F238E27FC236}">
                  <a16:creationId xmlns:a16="http://schemas.microsoft.com/office/drawing/2014/main" id="{5C443D5B-B71C-8E02-476A-9579BC31D585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55" name="Google Shape;1445;p70">
              <a:extLst>
                <a:ext uri="{FF2B5EF4-FFF2-40B4-BE49-F238E27FC236}">
                  <a16:creationId xmlns:a16="http://schemas.microsoft.com/office/drawing/2014/main" id="{04C93273-E395-4436-0A11-7206FFC32675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256" name="Google Shape;1446;p70">
            <a:extLst>
              <a:ext uri="{FF2B5EF4-FFF2-40B4-BE49-F238E27FC236}">
                <a16:creationId xmlns:a16="http://schemas.microsoft.com/office/drawing/2014/main" id="{3988E78C-96FA-5B95-ABD6-26572BD66E49}"/>
              </a:ext>
            </a:extLst>
          </p:cNvPr>
          <p:cNvGrpSpPr/>
          <p:nvPr/>
        </p:nvGrpSpPr>
        <p:grpSpPr>
          <a:xfrm>
            <a:off x="20517924" y="11191788"/>
            <a:ext cx="566659" cy="468696"/>
            <a:chOff x="4943575" y="2516350"/>
            <a:chExt cx="98675" cy="81700"/>
          </a:xfrm>
        </p:grpSpPr>
        <p:sp>
          <p:nvSpPr>
            <p:cNvPr id="257" name="Google Shape;1447;p70">
              <a:extLst>
                <a:ext uri="{FF2B5EF4-FFF2-40B4-BE49-F238E27FC236}">
                  <a16:creationId xmlns:a16="http://schemas.microsoft.com/office/drawing/2014/main" id="{58D7B89D-E3B0-D65F-566C-93FB9C486BD7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58" name="Google Shape;1448;p70">
              <a:extLst>
                <a:ext uri="{FF2B5EF4-FFF2-40B4-BE49-F238E27FC236}">
                  <a16:creationId xmlns:a16="http://schemas.microsoft.com/office/drawing/2014/main" id="{394F0531-301E-9FEA-B3DF-800F78057258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59" name="Google Shape;1449;p70">
              <a:extLst>
                <a:ext uri="{FF2B5EF4-FFF2-40B4-BE49-F238E27FC236}">
                  <a16:creationId xmlns:a16="http://schemas.microsoft.com/office/drawing/2014/main" id="{557EC3AC-9C94-0609-C7EB-6EFBDE5F42B5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60" name="Google Shape;1450;p70">
              <a:extLst>
                <a:ext uri="{FF2B5EF4-FFF2-40B4-BE49-F238E27FC236}">
                  <a16:creationId xmlns:a16="http://schemas.microsoft.com/office/drawing/2014/main" id="{97CF7459-7FEA-AF3B-30AD-542F14F2C39C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61" name="Google Shape;1451;p70">
              <a:extLst>
                <a:ext uri="{FF2B5EF4-FFF2-40B4-BE49-F238E27FC236}">
                  <a16:creationId xmlns:a16="http://schemas.microsoft.com/office/drawing/2014/main" id="{7AD27D2E-593E-288B-08F6-DDB5B0D23CEA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62" name="Google Shape;1452;p70">
              <a:extLst>
                <a:ext uri="{FF2B5EF4-FFF2-40B4-BE49-F238E27FC236}">
                  <a16:creationId xmlns:a16="http://schemas.microsoft.com/office/drawing/2014/main" id="{4B5CE52D-33A3-7E91-C0F6-B8D516B85C97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63" name="Google Shape;1453;p70">
              <a:extLst>
                <a:ext uri="{FF2B5EF4-FFF2-40B4-BE49-F238E27FC236}">
                  <a16:creationId xmlns:a16="http://schemas.microsoft.com/office/drawing/2014/main" id="{716E4E42-4CC8-E551-12CF-59288D506585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64" name="Google Shape;1454;p70">
              <a:extLst>
                <a:ext uri="{FF2B5EF4-FFF2-40B4-BE49-F238E27FC236}">
                  <a16:creationId xmlns:a16="http://schemas.microsoft.com/office/drawing/2014/main" id="{A44BEB6D-43DC-5DC4-D028-F474A996DFBE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65" name="Google Shape;1455;p70">
              <a:extLst>
                <a:ext uri="{FF2B5EF4-FFF2-40B4-BE49-F238E27FC236}">
                  <a16:creationId xmlns:a16="http://schemas.microsoft.com/office/drawing/2014/main" id="{783E3B0C-B39F-3BF7-0E91-B629460DAA20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66" name="Google Shape;1456;p70">
              <a:extLst>
                <a:ext uri="{FF2B5EF4-FFF2-40B4-BE49-F238E27FC236}">
                  <a16:creationId xmlns:a16="http://schemas.microsoft.com/office/drawing/2014/main" id="{DB3973FC-1F72-2187-485A-5A1A3B454773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67" name="Google Shape;1457;p70">
              <a:extLst>
                <a:ext uri="{FF2B5EF4-FFF2-40B4-BE49-F238E27FC236}">
                  <a16:creationId xmlns:a16="http://schemas.microsoft.com/office/drawing/2014/main" id="{DA45D876-3CFC-9D69-8315-7812B3482769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68" name="Google Shape;1458;p70">
              <a:extLst>
                <a:ext uri="{FF2B5EF4-FFF2-40B4-BE49-F238E27FC236}">
                  <a16:creationId xmlns:a16="http://schemas.microsoft.com/office/drawing/2014/main" id="{F8C7619C-D3DD-1946-F80C-E3F594207536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69" name="Google Shape;1459;p70">
              <a:extLst>
                <a:ext uri="{FF2B5EF4-FFF2-40B4-BE49-F238E27FC236}">
                  <a16:creationId xmlns:a16="http://schemas.microsoft.com/office/drawing/2014/main" id="{81712C15-8D17-8DEA-24C4-A832C5ADAC08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70" name="Google Shape;1460;p70">
              <a:extLst>
                <a:ext uri="{FF2B5EF4-FFF2-40B4-BE49-F238E27FC236}">
                  <a16:creationId xmlns:a16="http://schemas.microsoft.com/office/drawing/2014/main" id="{E3CCB9CD-93F9-8D65-1630-DB49BDB48101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71" name="Google Shape;1461;p70">
              <a:extLst>
                <a:ext uri="{FF2B5EF4-FFF2-40B4-BE49-F238E27FC236}">
                  <a16:creationId xmlns:a16="http://schemas.microsoft.com/office/drawing/2014/main" id="{F6098F18-BE36-803C-6153-3285D1E85D92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72" name="Google Shape;1462;p70">
              <a:extLst>
                <a:ext uri="{FF2B5EF4-FFF2-40B4-BE49-F238E27FC236}">
                  <a16:creationId xmlns:a16="http://schemas.microsoft.com/office/drawing/2014/main" id="{FE316561-E9E2-6561-3AB1-02080C5B3BC5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73" name="Google Shape;1463;p70">
              <a:extLst>
                <a:ext uri="{FF2B5EF4-FFF2-40B4-BE49-F238E27FC236}">
                  <a16:creationId xmlns:a16="http://schemas.microsoft.com/office/drawing/2014/main" id="{5B7DC94F-9819-9D9B-1F05-656A717D003B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74" name="Google Shape;1464;p70">
              <a:extLst>
                <a:ext uri="{FF2B5EF4-FFF2-40B4-BE49-F238E27FC236}">
                  <a16:creationId xmlns:a16="http://schemas.microsoft.com/office/drawing/2014/main" id="{D8B42328-5EA6-8E1F-DE54-AE582748194D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75" name="Google Shape;1465;p70">
              <a:extLst>
                <a:ext uri="{FF2B5EF4-FFF2-40B4-BE49-F238E27FC236}">
                  <a16:creationId xmlns:a16="http://schemas.microsoft.com/office/drawing/2014/main" id="{C935591E-571F-FD86-125F-CCE474B47224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76" name="Google Shape;1466;p70">
              <a:extLst>
                <a:ext uri="{FF2B5EF4-FFF2-40B4-BE49-F238E27FC236}">
                  <a16:creationId xmlns:a16="http://schemas.microsoft.com/office/drawing/2014/main" id="{CF98178B-EBD6-A34C-1212-0F971E2124DB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77" name="Google Shape;1467;p70">
              <a:extLst>
                <a:ext uri="{FF2B5EF4-FFF2-40B4-BE49-F238E27FC236}">
                  <a16:creationId xmlns:a16="http://schemas.microsoft.com/office/drawing/2014/main" id="{9C3A11E1-BD23-41BB-682C-BF852D040950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78" name="Google Shape;1468;p70">
              <a:extLst>
                <a:ext uri="{FF2B5EF4-FFF2-40B4-BE49-F238E27FC236}">
                  <a16:creationId xmlns:a16="http://schemas.microsoft.com/office/drawing/2014/main" id="{6EDD5383-DB93-1DBA-4BF3-69337BDBBB44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79" name="Google Shape;1469;p70">
              <a:extLst>
                <a:ext uri="{FF2B5EF4-FFF2-40B4-BE49-F238E27FC236}">
                  <a16:creationId xmlns:a16="http://schemas.microsoft.com/office/drawing/2014/main" id="{A9C36A2C-BA62-4529-FAD5-563BB2D3556C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80" name="Google Shape;1470;p70">
              <a:extLst>
                <a:ext uri="{FF2B5EF4-FFF2-40B4-BE49-F238E27FC236}">
                  <a16:creationId xmlns:a16="http://schemas.microsoft.com/office/drawing/2014/main" id="{8C55653B-EF8F-01AA-61D5-22C9F1912F86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81" name="Google Shape;1471;p70">
              <a:extLst>
                <a:ext uri="{FF2B5EF4-FFF2-40B4-BE49-F238E27FC236}">
                  <a16:creationId xmlns:a16="http://schemas.microsoft.com/office/drawing/2014/main" id="{B4CA7E22-50F0-2F5C-1896-FF8EDC051EF7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82" name="Google Shape;1472;p70">
              <a:extLst>
                <a:ext uri="{FF2B5EF4-FFF2-40B4-BE49-F238E27FC236}">
                  <a16:creationId xmlns:a16="http://schemas.microsoft.com/office/drawing/2014/main" id="{DDBFEA0A-A092-E963-B409-ECE7E91983DD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83" name="Google Shape;1473;p70">
              <a:extLst>
                <a:ext uri="{FF2B5EF4-FFF2-40B4-BE49-F238E27FC236}">
                  <a16:creationId xmlns:a16="http://schemas.microsoft.com/office/drawing/2014/main" id="{264D7AD1-53BB-D9D5-42FB-9E790DFFB862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84" name="Google Shape;1474;p70">
              <a:extLst>
                <a:ext uri="{FF2B5EF4-FFF2-40B4-BE49-F238E27FC236}">
                  <a16:creationId xmlns:a16="http://schemas.microsoft.com/office/drawing/2014/main" id="{79606A3E-4981-0CD9-F268-887E5676728C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85" name="Google Shape;1475;p70">
              <a:extLst>
                <a:ext uri="{FF2B5EF4-FFF2-40B4-BE49-F238E27FC236}">
                  <a16:creationId xmlns:a16="http://schemas.microsoft.com/office/drawing/2014/main" id="{27BFFA8E-9B3F-8539-B2D6-1092C9BC02E5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86" name="Google Shape;1476;p70">
              <a:extLst>
                <a:ext uri="{FF2B5EF4-FFF2-40B4-BE49-F238E27FC236}">
                  <a16:creationId xmlns:a16="http://schemas.microsoft.com/office/drawing/2014/main" id="{D9372F69-0B9F-02C5-3DAF-E76725B2A9D3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87" name="Google Shape;1477;p70">
              <a:extLst>
                <a:ext uri="{FF2B5EF4-FFF2-40B4-BE49-F238E27FC236}">
                  <a16:creationId xmlns:a16="http://schemas.microsoft.com/office/drawing/2014/main" id="{F6D97DC4-5385-A244-9C84-09D31174752F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88" name="Google Shape;1478;p70">
              <a:extLst>
                <a:ext uri="{FF2B5EF4-FFF2-40B4-BE49-F238E27FC236}">
                  <a16:creationId xmlns:a16="http://schemas.microsoft.com/office/drawing/2014/main" id="{AB351CF0-C38D-45ED-776D-0C4E86C12F3A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89" name="Google Shape;1479;p70">
              <a:extLst>
                <a:ext uri="{FF2B5EF4-FFF2-40B4-BE49-F238E27FC236}">
                  <a16:creationId xmlns:a16="http://schemas.microsoft.com/office/drawing/2014/main" id="{5A0A3931-207C-F458-A6E0-48801C277A8C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90" name="Google Shape;1480;p70">
              <a:extLst>
                <a:ext uri="{FF2B5EF4-FFF2-40B4-BE49-F238E27FC236}">
                  <a16:creationId xmlns:a16="http://schemas.microsoft.com/office/drawing/2014/main" id="{9F20D29F-C4E0-D8D2-F167-E60807E91036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91" name="Google Shape;1481;p70">
              <a:extLst>
                <a:ext uri="{FF2B5EF4-FFF2-40B4-BE49-F238E27FC236}">
                  <a16:creationId xmlns:a16="http://schemas.microsoft.com/office/drawing/2014/main" id="{057B7C3E-72EE-C3F7-F589-A68752FFA018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92" name="Google Shape;1482;p70">
              <a:extLst>
                <a:ext uri="{FF2B5EF4-FFF2-40B4-BE49-F238E27FC236}">
                  <a16:creationId xmlns:a16="http://schemas.microsoft.com/office/drawing/2014/main" id="{476665A5-03C5-8554-D675-1130F5E30F07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93" name="Google Shape;1483;p70">
              <a:extLst>
                <a:ext uri="{FF2B5EF4-FFF2-40B4-BE49-F238E27FC236}">
                  <a16:creationId xmlns:a16="http://schemas.microsoft.com/office/drawing/2014/main" id="{E6898C9C-54D0-B96F-2130-E04B80CE7F95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94" name="Google Shape;1484;p70">
              <a:extLst>
                <a:ext uri="{FF2B5EF4-FFF2-40B4-BE49-F238E27FC236}">
                  <a16:creationId xmlns:a16="http://schemas.microsoft.com/office/drawing/2014/main" id="{7432F254-5E83-5DBF-5B63-847792C7FB4B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95" name="Google Shape;1485;p70">
              <a:extLst>
                <a:ext uri="{FF2B5EF4-FFF2-40B4-BE49-F238E27FC236}">
                  <a16:creationId xmlns:a16="http://schemas.microsoft.com/office/drawing/2014/main" id="{91FDC944-26E1-00CE-AF5A-368A5294B04F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96" name="Google Shape;1486;p70">
              <a:extLst>
                <a:ext uri="{FF2B5EF4-FFF2-40B4-BE49-F238E27FC236}">
                  <a16:creationId xmlns:a16="http://schemas.microsoft.com/office/drawing/2014/main" id="{EB658995-053E-AB54-F6CB-0F213E22EB71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97" name="Google Shape;1487;p70">
              <a:extLst>
                <a:ext uri="{FF2B5EF4-FFF2-40B4-BE49-F238E27FC236}">
                  <a16:creationId xmlns:a16="http://schemas.microsoft.com/office/drawing/2014/main" id="{454EE7FF-9393-24AC-257D-C7E67E15E702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98" name="Google Shape;1488;p70">
              <a:extLst>
                <a:ext uri="{FF2B5EF4-FFF2-40B4-BE49-F238E27FC236}">
                  <a16:creationId xmlns:a16="http://schemas.microsoft.com/office/drawing/2014/main" id="{BC304E19-2FE1-B9F8-03DB-E44DE7374739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299" name="Google Shape;1489;p70">
              <a:extLst>
                <a:ext uri="{FF2B5EF4-FFF2-40B4-BE49-F238E27FC236}">
                  <a16:creationId xmlns:a16="http://schemas.microsoft.com/office/drawing/2014/main" id="{031F374E-92A3-68C6-58B2-CB125CCE00F0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00" name="Google Shape;1490;p70">
              <a:extLst>
                <a:ext uri="{FF2B5EF4-FFF2-40B4-BE49-F238E27FC236}">
                  <a16:creationId xmlns:a16="http://schemas.microsoft.com/office/drawing/2014/main" id="{0AFE7CF1-E8AC-E127-6345-1799C41B782B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01" name="Google Shape;1491;p70">
              <a:extLst>
                <a:ext uri="{FF2B5EF4-FFF2-40B4-BE49-F238E27FC236}">
                  <a16:creationId xmlns:a16="http://schemas.microsoft.com/office/drawing/2014/main" id="{36645D8E-000E-E780-502C-69BDA1DAC1AE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02" name="Google Shape;1492;p70">
              <a:extLst>
                <a:ext uri="{FF2B5EF4-FFF2-40B4-BE49-F238E27FC236}">
                  <a16:creationId xmlns:a16="http://schemas.microsoft.com/office/drawing/2014/main" id="{1B48CDF2-84FA-5538-CF1C-40DDF37BEFB6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03" name="Google Shape;1493;p70">
              <a:extLst>
                <a:ext uri="{FF2B5EF4-FFF2-40B4-BE49-F238E27FC236}">
                  <a16:creationId xmlns:a16="http://schemas.microsoft.com/office/drawing/2014/main" id="{E960911E-2233-8436-269C-A1F696703119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04" name="Google Shape;1494;p70">
              <a:extLst>
                <a:ext uri="{FF2B5EF4-FFF2-40B4-BE49-F238E27FC236}">
                  <a16:creationId xmlns:a16="http://schemas.microsoft.com/office/drawing/2014/main" id="{784618D7-600D-E5D2-8BA7-B885F6B33B83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05" name="Google Shape;1495;p70">
              <a:extLst>
                <a:ext uri="{FF2B5EF4-FFF2-40B4-BE49-F238E27FC236}">
                  <a16:creationId xmlns:a16="http://schemas.microsoft.com/office/drawing/2014/main" id="{56543D5B-C81F-5B3E-4C25-7A5583ADB832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06" name="Google Shape;1496;p70">
              <a:extLst>
                <a:ext uri="{FF2B5EF4-FFF2-40B4-BE49-F238E27FC236}">
                  <a16:creationId xmlns:a16="http://schemas.microsoft.com/office/drawing/2014/main" id="{7425643C-5F28-327D-0DBD-3ED24F8DE964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07" name="Google Shape;1497;p70">
              <a:extLst>
                <a:ext uri="{FF2B5EF4-FFF2-40B4-BE49-F238E27FC236}">
                  <a16:creationId xmlns:a16="http://schemas.microsoft.com/office/drawing/2014/main" id="{5C40C86E-82B2-8F81-8C38-2CF6BABC4868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08" name="Google Shape;1498;p70">
              <a:extLst>
                <a:ext uri="{FF2B5EF4-FFF2-40B4-BE49-F238E27FC236}">
                  <a16:creationId xmlns:a16="http://schemas.microsoft.com/office/drawing/2014/main" id="{299366D6-DAEC-7719-EF48-2563671A1A04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09" name="Google Shape;1499;p70">
              <a:extLst>
                <a:ext uri="{FF2B5EF4-FFF2-40B4-BE49-F238E27FC236}">
                  <a16:creationId xmlns:a16="http://schemas.microsoft.com/office/drawing/2014/main" id="{575CD434-2C56-9FD1-B07E-36F9770136B4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10" name="Google Shape;1500;p70">
              <a:extLst>
                <a:ext uri="{FF2B5EF4-FFF2-40B4-BE49-F238E27FC236}">
                  <a16:creationId xmlns:a16="http://schemas.microsoft.com/office/drawing/2014/main" id="{3761F121-F497-3C09-8392-2E2FFF0BBDA8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11" name="Google Shape;1501;p70">
              <a:extLst>
                <a:ext uri="{FF2B5EF4-FFF2-40B4-BE49-F238E27FC236}">
                  <a16:creationId xmlns:a16="http://schemas.microsoft.com/office/drawing/2014/main" id="{9135BC19-74AA-E862-EF18-BBB5E97A8F8D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12" name="Google Shape;1502;p70">
              <a:extLst>
                <a:ext uri="{FF2B5EF4-FFF2-40B4-BE49-F238E27FC236}">
                  <a16:creationId xmlns:a16="http://schemas.microsoft.com/office/drawing/2014/main" id="{439E9D97-2ADE-3651-ABE4-175D832FBAB2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13" name="Google Shape;1503;p70">
              <a:extLst>
                <a:ext uri="{FF2B5EF4-FFF2-40B4-BE49-F238E27FC236}">
                  <a16:creationId xmlns:a16="http://schemas.microsoft.com/office/drawing/2014/main" id="{B78145E2-6938-8E81-AD66-6812F35A0B04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14" name="Google Shape;1504;p70">
              <a:extLst>
                <a:ext uri="{FF2B5EF4-FFF2-40B4-BE49-F238E27FC236}">
                  <a16:creationId xmlns:a16="http://schemas.microsoft.com/office/drawing/2014/main" id="{FFB25F14-F0AC-0285-1C61-939AF80993EF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15" name="Google Shape;1505;p70">
              <a:extLst>
                <a:ext uri="{FF2B5EF4-FFF2-40B4-BE49-F238E27FC236}">
                  <a16:creationId xmlns:a16="http://schemas.microsoft.com/office/drawing/2014/main" id="{634D68CC-90A1-55B8-C551-1E520232FD00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16" name="Google Shape;1506;p70">
              <a:extLst>
                <a:ext uri="{FF2B5EF4-FFF2-40B4-BE49-F238E27FC236}">
                  <a16:creationId xmlns:a16="http://schemas.microsoft.com/office/drawing/2014/main" id="{0FB12752-DCB9-44E2-48E7-F0D89EF57176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17" name="Google Shape;1507;p70">
              <a:extLst>
                <a:ext uri="{FF2B5EF4-FFF2-40B4-BE49-F238E27FC236}">
                  <a16:creationId xmlns:a16="http://schemas.microsoft.com/office/drawing/2014/main" id="{0907EB63-AEB5-2056-CA09-556B1279FC52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18" name="Google Shape;1508;p70">
              <a:extLst>
                <a:ext uri="{FF2B5EF4-FFF2-40B4-BE49-F238E27FC236}">
                  <a16:creationId xmlns:a16="http://schemas.microsoft.com/office/drawing/2014/main" id="{81523490-0E3C-E23E-8B57-C2FB4F1A3341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19" name="Google Shape;1509;p70">
              <a:extLst>
                <a:ext uri="{FF2B5EF4-FFF2-40B4-BE49-F238E27FC236}">
                  <a16:creationId xmlns:a16="http://schemas.microsoft.com/office/drawing/2014/main" id="{471486ED-ECF6-BA48-062E-FC7A59DBA311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20" name="Google Shape;1510;p70">
              <a:extLst>
                <a:ext uri="{FF2B5EF4-FFF2-40B4-BE49-F238E27FC236}">
                  <a16:creationId xmlns:a16="http://schemas.microsoft.com/office/drawing/2014/main" id="{752D2AA0-2154-0909-58DC-053D8E7FFD00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21" name="Google Shape;1511;p70">
              <a:extLst>
                <a:ext uri="{FF2B5EF4-FFF2-40B4-BE49-F238E27FC236}">
                  <a16:creationId xmlns:a16="http://schemas.microsoft.com/office/drawing/2014/main" id="{357D5545-5D37-3BD9-1075-9CD6C8C0457F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22" name="Google Shape;1512;p70">
              <a:extLst>
                <a:ext uri="{FF2B5EF4-FFF2-40B4-BE49-F238E27FC236}">
                  <a16:creationId xmlns:a16="http://schemas.microsoft.com/office/drawing/2014/main" id="{C5782AC7-3AA4-94C8-AED2-61C7C85BDC6A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23" name="Google Shape;1513;p70">
              <a:extLst>
                <a:ext uri="{FF2B5EF4-FFF2-40B4-BE49-F238E27FC236}">
                  <a16:creationId xmlns:a16="http://schemas.microsoft.com/office/drawing/2014/main" id="{57DA481C-03F2-0667-3F5B-B9D979B93774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24" name="Google Shape;1514;p70">
              <a:extLst>
                <a:ext uri="{FF2B5EF4-FFF2-40B4-BE49-F238E27FC236}">
                  <a16:creationId xmlns:a16="http://schemas.microsoft.com/office/drawing/2014/main" id="{DF564852-455F-0C0E-08B0-99BF5AAF8A26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25" name="Google Shape;1515;p70">
              <a:extLst>
                <a:ext uri="{FF2B5EF4-FFF2-40B4-BE49-F238E27FC236}">
                  <a16:creationId xmlns:a16="http://schemas.microsoft.com/office/drawing/2014/main" id="{867BB284-338F-C704-EC1F-3169F3BDB4D9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26" name="Google Shape;1516;p70">
              <a:extLst>
                <a:ext uri="{FF2B5EF4-FFF2-40B4-BE49-F238E27FC236}">
                  <a16:creationId xmlns:a16="http://schemas.microsoft.com/office/drawing/2014/main" id="{B7C3A33C-6B8F-13E3-AF4E-642ACFC18A77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27" name="Google Shape;1517;p70">
              <a:extLst>
                <a:ext uri="{FF2B5EF4-FFF2-40B4-BE49-F238E27FC236}">
                  <a16:creationId xmlns:a16="http://schemas.microsoft.com/office/drawing/2014/main" id="{B80659B2-1ECF-4898-D944-BD5469978342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28" name="Google Shape;1518;p70">
              <a:extLst>
                <a:ext uri="{FF2B5EF4-FFF2-40B4-BE49-F238E27FC236}">
                  <a16:creationId xmlns:a16="http://schemas.microsoft.com/office/drawing/2014/main" id="{F576B10B-4982-0F92-1872-88A2FAE82345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29" name="Google Shape;1519;p70">
              <a:extLst>
                <a:ext uri="{FF2B5EF4-FFF2-40B4-BE49-F238E27FC236}">
                  <a16:creationId xmlns:a16="http://schemas.microsoft.com/office/drawing/2014/main" id="{2957D066-0707-5BEA-D937-FE52BA01CE70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30" name="Google Shape;1520;p70">
              <a:extLst>
                <a:ext uri="{FF2B5EF4-FFF2-40B4-BE49-F238E27FC236}">
                  <a16:creationId xmlns:a16="http://schemas.microsoft.com/office/drawing/2014/main" id="{17299F39-8449-7AE5-37AA-126422C9D1A4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31" name="Google Shape;1521;p70">
              <a:extLst>
                <a:ext uri="{FF2B5EF4-FFF2-40B4-BE49-F238E27FC236}">
                  <a16:creationId xmlns:a16="http://schemas.microsoft.com/office/drawing/2014/main" id="{81F3B59C-2252-4FD2-E44D-D50D36A23F59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32" name="Google Shape;1522;p70">
              <a:extLst>
                <a:ext uri="{FF2B5EF4-FFF2-40B4-BE49-F238E27FC236}">
                  <a16:creationId xmlns:a16="http://schemas.microsoft.com/office/drawing/2014/main" id="{901BCC30-4C0B-69DC-0A4C-6C8CBD0F7650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33" name="Google Shape;1523;p70">
              <a:extLst>
                <a:ext uri="{FF2B5EF4-FFF2-40B4-BE49-F238E27FC236}">
                  <a16:creationId xmlns:a16="http://schemas.microsoft.com/office/drawing/2014/main" id="{ABF4983A-A02E-F86B-3F57-1D5979B2296F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34" name="Google Shape;1524;p70">
              <a:extLst>
                <a:ext uri="{FF2B5EF4-FFF2-40B4-BE49-F238E27FC236}">
                  <a16:creationId xmlns:a16="http://schemas.microsoft.com/office/drawing/2014/main" id="{B5D79F0B-BBBE-E2AF-DF0D-6D25596BAE3C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sp>
        <p:nvSpPr>
          <p:cNvPr id="335" name="Google Shape;1525;p70">
            <a:extLst>
              <a:ext uri="{FF2B5EF4-FFF2-40B4-BE49-F238E27FC236}">
                <a16:creationId xmlns:a16="http://schemas.microsoft.com/office/drawing/2014/main" id="{BE0F38C5-20C8-C36D-3F70-B65E523D6965}"/>
              </a:ext>
            </a:extLst>
          </p:cNvPr>
          <p:cNvSpPr/>
          <p:nvPr/>
        </p:nvSpPr>
        <p:spPr>
          <a:xfrm>
            <a:off x="20559372" y="9136177"/>
            <a:ext cx="464899" cy="46489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cs typeface="B Nazanin" panose="00000400000000000000" pitchFamily="2" charset="-78"/>
            </a:endParaRPr>
          </a:p>
        </p:txBody>
      </p:sp>
      <p:sp>
        <p:nvSpPr>
          <p:cNvPr id="336" name="Google Shape;1526;p70">
            <a:extLst>
              <a:ext uri="{FF2B5EF4-FFF2-40B4-BE49-F238E27FC236}">
                <a16:creationId xmlns:a16="http://schemas.microsoft.com/office/drawing/2014/main" id="{F9919E08-448D-EC16-5F0E-7C160309AFE9}"/>
              </a:ext>
            </a:extLst>
          </p:cNvPr>
          <p:cNvSpPr/>
          <p:nvPr/>
        </p:nvSpPr>
        <p:spPr>
          <a:xfrm>
            <a:off x="21402723" y="9213027"/>
            <a:ext cx="396000" cy="3112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cs typeface="B Nazanin" panose="00000400000000000000" pitchFamily="2" charset="-78"/>
            </a:endParaRPr>
          </a:p>
        </p:txBody>
      </p:sp>
      <p:sp>
        <p:nvSpPr>
          <p:cNvPr id="337" name="Google Shape;1527;p70">
            <a:extLst>
              <a:ext uri="{FF2B5EF4-FFF2-40B4-BE49-F238E27FC236}">
                <a16:creationId xmlns:a16="http://schemas.microsoft.com/office/drawing/2014/main" id="{606A5966-F0E3-707C-6843-D5F1354DE6C6}"/>
              </a:ext>
            </a:extLst>
          </p:cNvPr>
          <p:cNvSpPr/>
          <p:nvPr/>
        </p:nvSpPr>
        <p:spPr>
          <a:xfrm>
            <a:off x="19008358" y="7402192"/>
            <a:ext cx="315200" cy="315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cs typeface="B Nazanin" panose="00000400000000000000" pitchFamily="2" charset="-78"/>
            </a:endParaRPr>
          </a:p>
        </p:txBody>
      </p:sp>
      <p:sp>
        <p:nvSpPr>
          <p:cNvPr id="338" name="Google Shape;1528;p70">
            <a:extLst>
              <a:ext uri="{FF2B5EF4-FFF2-40B4-BE49-F238E27FC236}">
                <a16:creationId xmlns:a16="http://schemas.microsoft.com/office/drawing/2014/main" id="{6FD5A2FC-AE85-A8BB-2B9B-A60EBCB394A2}"/>
              </a:ext>
            </a:extLst>
          </p:cNvPr>
          <p:cNvSpPr/>
          <p:nvPr/>
        </p:nvSpPr>
        <p:spPr>
          <a:xfrm flipH="1">
            <a:off x="19828000" y="7402192"/>
            <a:ext cx="315200" cy="315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cs typeface="B Nazanin" panose="00000400000000000000" pitchFamily="2" charset="-78"/>
            </a:endParaRPr>
          </a:p>
        </p:txBody>
      </p:sp>
      <p:sp>
        <p:nvSpPr>
          <p:cNvPr id="339" name="Google Shape;1529;p70">
            <a:extLst>
              <a:ext uri="{FF2B5EF4-FFF2-40B4-BE49-F238E27FC236}">
                <a16:creationId xmlns:a16="http://schemas.microsoft.com/office/drawing/2014/main" id="{8017EE97-B8C8-3B97-161A-9B95CF8C52E6}"/>
              </a:ext>
            </a:extLst>
          </p:cNvPr>
          <p:cNvSpPr txBox="1">
            <a:spLocks/>
          </p:cNvSpPr>
          <p:nvPr/>
        </p:nvSpPr>
        <p:spPr>
          <a:xfrm>
            <a:off x="1912987" y="1362400"/>
            <a:ext cx="20561600" cy="12864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solidFill>
                  <a:schemeClr val="lt1"/>
                </a:solidFill>
                <a:cs typeface="B Nazanin" panose="00000400000000000000" pitchFamily="2" charset="-78"/>
              </a:rPr>
              <a:t>از منابع گرافیکی قابل ویرایش ما استفاده کنید...</a:t>
            </a:r>
            <a:endParaRPr 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169023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Image 14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9522" y="840606"/>
            <a:ext cx="5883641" cy="9370194"/>
          </a:xfrm>
          <a:prstGeom prst="rect">
            <a:avLst/>
          </a:prstGeom>
        </p:spPr>
      </p:pic>
      <p:pic>
        <p:nvPicPr>
          <p:cNvPr id="51" name="Image 0" descr="preencoded.png">
            <a:extLst>
              <a:ext uri="{FF2B5EF4-FFF2-40B4-BE49-F238E27FC236}">
                <a16:creationId xmlns:a16="http://schemas.microsoft.com/office/drawing/2014/main" id="{3F563888-F6AF-CCA9-28F0-F42C77B49B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" y="0"/>
            <a:ext cx="24387048" cy="13716000"/>
          </a:xfrm>
          <a:prstGeom prst="rect">
            <a:avLst/>
          </a:prstGeom>
        </p:spPr>
      </p:pic>
      <p:pic>
        <p:nvPicPr>
          <p:cNvPr id="52" name="Image 5" descr="preencoded.png">
            <a:extLst>
              <a:ext uri="{FF2B5EF4-FFF2-40B4-BE49-F238E27FC236}">
                <a16:creationId xmlns:a16="http://schemas.microsoft.com/office/drawing/2014/main" id="{BCC61FB1-1D8C-B4F3-20F8-2825CE9240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5669" y="2989417"/>
            <a:ext cx="20678184" cy="50800"/>
          </a:xfrm>
          <a:prstGeom prst="rect">
            <a:avLst/>
          </a:prstGeom>
        </p:spPr>
      </p:pic>
      <p:pic>
        <p:nvPicPr>
          <p:cNvPr id="53" name="Image 14" descr="preencoded.png">
            <a:extLst>
              <a:ext uri="{FF2B5EF4-FFF2-40B4-BE49-F238E27FC236}">
                <a16:creationId xmlns:a16="http://schemas.microsoft.com/office/drawing/2014/main" id="{0B0DD96A-75C5-BB1A-5C9E-5BD89CA37E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6528" y="550554"/>
            <a:ext cx="5883641" cy="9370194"/>
          </a:xfrm>
          <a:prstGeom prst="rect">
            <a:avLst/>
          </a:prstGeom>
        </p:spPr>
      </p:pic>
      <p:pic>
        <p:nvPicPr>
          <p:cNvPr id="54" name="Image 14" descr="preencoded.png">
            <a:extLst>
              <a:ext uri="{FF2B5EF4-FFF2-40B4-BE49-F238E27FC236}">
                <a16:creationId xmlns:a16="http://schemas.microsoft.com/office/drawing/2014/main" id="{B722A0B4-8AB1-34C4-8761-5FFD027DFF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81612" y="3947599"/>
            <a:ext cx="5883641" cy="9370194"/>
          </a:xfrm>
          <a:prstGeom prst="rect">
            <a:avLst/>
          </a:prstGeom>
        </p:spPr>
      </p:pic>
      <p:sp>
        <p:nvSpPr>
          <p:cNvPr id="2" name="Google Shape;12249;p21">
            <a:extLst>
              <a:ext uri="{FF2B5EF4-FFF2-40B4-BE49-F238E27FC236}">
                <a16:creationId xmlns:a16="http://schemas.microsoft.com/office/drawing/2014/main" id="{99E57BEA-D1CB-969E-2FFE-9CCC0B283683}"/>
              </a:ext>
            </a:extLst>
          </p:cNvPr>
          <p:cNvSpPr/>
          <p:nvPr/>
        </p:nvSpPr>
        <p:spPr>
          <a:xfrm>
            <a:off x="4013015" y="6896448"/>
            <a:ext cx="4568499" cy="1426603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" name="Google Shape;12250;p21">
            <a:extLst>
              <a:ext uri="{FF2B5EF4-FFF2-40B4-BE49-F238E27FC236}">
                <a16:creationId xmlns:a16="http://schemas.microsoft.com/office/drawing/2014/main" id="{19F4F197-F069-A882-59EE-5BCB0BA4456E}"/>
              </a:ext>
            </a:extLst>
          </p:cNvPr>
          <p:cNvSpPr/>
          <p:nvPr/>
        </p:nvSpPr>
        <p:spPr>
          <a:xfrm>
            <a:off x="7078447" y="6620880"/>
            <a:ext cx="1834504" cy="1977712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" name="Google Shape;12251;p21">
            <a:extLst>
              <a:ext uri="{FF2B5EF4-FFF2-40B4-BE49-F238E27FC236}">
                <a16:creationId xmlns:a16="http://schemas.microsoft.com/office/drawing/2014/main" id="{FD235E62-318A-F58F-7F3A-7B2D823CD6C7}"/>
              </a:ext>
            </a:extLst>
          </p:cNvPr>
          <p:cNvSpPr/>
          <p:nvPr/>
        </p:nvSpPr>
        <p:spPr>
          <a:xfrm>
            <a:off x="3682344" y="6620880"/>
            <a:ext cx="1833467" cy="1977712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Google Shape;12252;p21">
            <a:extLst>
              <a:ext uri="{FF2B5EF4-FFF2-40B4-BE49-F238E27FC236}">
                <a16:creationId xmlns:a16="http://schemas.microsoft.com/office/drawing/2014/main" id="{88E1A3F8-6C97-C9F2-28D0-1D16EA03C457}"/>
              </a:ext>
            </a:extLst>
          </p:cNvPr>
          <p:cNvSpPr/>
          <p:nvPr/>
        </p:nvSpPr>
        <p:spPr>
          <a:xfrm>
            <a:off x="5331542" y="9492903"/>
            <a:ext cx="1931184" cy="1568029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" name="Google Shape;12253;p21">
            <a:extLst>
              <a:ext uri="{FF2B5EF4-FFF2-40B4-BE49-F238E27FC236}">
                <a16:creationId xmlns:a16="http://schemas.microsoft.com/office/drawing/2014/main" id="{5F0EF46A-218C-87A0-3B22-B9883DB64EC3}"/>
              </a:ext>
            </a:extLst>
          </p:cNvPr>
          <p:cNvSpPr/>
          <p:nvPr/>
        </p:nvSpPr>
        <p:spPr>
          <a:xfrm>
            <a:off x="7865622" y="9492903"/>
            <a:ext cx="1932261" cy="1568029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" name="Google Shape;12254;p21">
            <a:extLst>
              <a:ext uri="{FF2B5EF4-FFF2-40B4-BE49-F238E27FC236}">
                <a16:creationId xmlns:a16="http://schemas.microsoft.com/office/drawing/2014/main" id="{D438DD91-EDD6-A065-3990-263D86EDF4AA}"/>
              </a:ext>
            </a:extLst>
          </p:cNvPr>
          <p:cNvSpPr/>
          <p:nvPr/>
        </p:nvSpPr>
        <p:spPr>
          <a:xfrm>
            <a:off x="2797462" y="9492903"/>
            <a:ext cx="1931184" cy="1568029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" name="Google Shape;12255;p21">
            <a:extLst>
              <a:ext uri="{FF2B5EF4-FFF2-40B4-BE49-F238E27FC236}">
                <a16:creationId xmlns:a16="http://schemas.microsoft.com/office/drawing/2014/main" id="{AA82B11A-5043-63E9-FE12-4914D0E8DE2B}"/>
              </a:ext>
            </a:extLst>
          </p:cNvPr>
          <p:cNvSpPr/>
          <p:nvPr/>
        </p:nvSpPr>
        <p:spPr>
          <a:xfrm>
            <a:off x="5331542" y="4158600"/>
            <a:ext cx="1931184" cy="1567989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" name="Google Shape;12256;p21">
            <a:extLst>
              <a:ext uri="{FF2B5EF4-FFF2-40B4-BE49-F238E27FC236}">
                <a16:creationId xmlns:a16="http://schemas.microsoft.com/office/drawing/2014/main" id="{99FA8489-192C-BD80-F27F-1F549237A239}"/>
              </a:ext>
            </a:extLst>
          </p:cNvPr>
          <p:cNvSpPr/>
          <p:nvPr/>
        </p:nvSpPr>
        <p:spPr>
          <a:xfrm>
            <a:off x="7865622" y="4158600"/>
            <a:ext cx="1932261" cy="1567989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0" name="Google Shape;12257;p21">
            <a:extLst>
              <a:ext uri="{FF2B5EF4-FFF2-40B4-BE49-F238E27FC236}">
                <a16:creationId xmlns:a16="http://schemas.microsoft.com/office/drawing/2014/main" id="{38A28658-078C-EA48-D256-5550CD4363B7}"/>
              </a:ext>
            </a:extLst>
          </p:cNvPr>
          <p:cNvSpPr/>
          <p:nvPr/>
        </p:nvSpPr>
        <p:spPr>
          <a:xfrm>
            <a:off x="2797462" y="4158600"/>
            <a:ext cx="1931184" cy="1567989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1" name="Google Shape;12258;p21">
            <a:extLst>
              <a:ext uri="{FF2B5EF4-FFF2-40B4-BE49-F238E27FC236}">
                <a16:creationId xmlns:a16="http://schemas.microsoft.com/office/drawing/2014/main" id="{C1AA21FC-83C1-B3EF-D489-58A71AC8D468}"/>
              </a:ext>
            </a:extLst>
          </p:cNvPr>
          <p:cNvSpPr/>
          <p:nvPr/>
        </p:nvSpPr>
        <p:spPr>
          <a:xfrm>
            <a:off x="3148919" y="4937431"/>
            <a:ext cx="1208451" cy="10413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2" name="Google Shape;12259;p21">
            <a:extLst>
              <a:ext uri="{FF2B5EF4-FFF2-40B4-BE49-F238E27FC236}">
                <a16:creationId xmlns:a16="http://schemas.microsoft.com/office/drawing/2014/main" id="{FCBBFD09-F18A-118E-3714-D2F30E7D7A93}"/>
              </a:ext>
            </a:extLst>
          </p:cNvPr>
          <p:cNvSpPr/>
          <p:nvPr/>
        </p:nvSpPr>
        <p:spPr>
          <a:xfrm>
            <a:off x="5687146" y="4937431"/>
            <a:ext cx="1208451" cy="10413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3" name="Google Shape;12260;p21">
            <a:extLst>
              <a:ext uri="{FF2B5EF4-FFF2-40B4-BE49-F238E27FC236}">
                <a16:creationId xmlns:a16="http://schemas.microsoft.com/office/drawing/2014/main" id="{0151C911-E8CF-7581-ADF7-73464648ED6B}"/>
              </a:ext>
            </a:extLst>
          </p:cNvPr>
          <p:cNvSpPr/>
          <p:nvPr/>
        </p:nvSpPr>
        <p:spPr>
          <a:xfrm>
            <a:off x="8233714" y="4937431"/>
            <a:ext cx="1208451" cy="10413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4" name="Google Shape;12261;p21">
            <a:extLst>
              <a:ext uri="{FF2B5EF4-FFF2-40B4-BE49-F238E27FC236}">
                <a16:creationId xmlns:a16="http://schemas.microsoft.com/office/drawing/2014/main" id="{D98DA08B-433A-3663-B80B-EDF953382CF4}"/>
              </a:ext>
            </a:extLst>
          </p:cNvPr>
          <p:cNvSpPr/>
          <p:nvPr/>
        </p:nvSpPr>
        <p:spPr>
          <a:xfrm>
            <a:off x="8233714" y="10271728"/>
            <a:ext cx="1208451" cy="10453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5" name="Google Shape;12262;p21">
            <a:extLst>
              <a:ext uri="{FF2B5EF4-FFF2-40B4-BE49-F238E27FC236}">
                <a16:creationId xmlns:a16="http://schemas.microsoft.com/office/drawing/2014/main" id="{F7481CFA-8ACA-6796-2ED2-49F5E15DCCD7}"/>
              </a:ext>
            </a:extLst>
          </p:cNvPr>
          <p:cNvSpPr/>
          <p:nvPr/>
        </p:nvSpPr>
        <p:spPr>
          <a:xfrm>
            <a:off x="5687146" y="10271728"/>
            <a:ext cx="1208451" cy="10453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6" name="Google Shape;12263;p21">
            <a:extLst>
              <a:ext uri="{FF2B5EF4-FFF2-40B4-BE49-F238E27FC236}">
                <a16:creationId xmlns:a16="http://schemas.microsoft.com/office/drawing/2014/main" id="{8D71482D-271B-0F25-B2CE-E95FF0EC6081}"/>
              </a:ext>
            </a:extLst>
          </p:cNvPr>
          <p:cNvSpPr/>
          <p:nvPr/>
        </p:nvSpPr>
        <p:spPr>
          <a:xfrm>
            <a:off x="3152031" y="10271728"/>
            <a:ext cx="1208451" cy="10453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17" name="Google Shape;12264;p21">
            <a:extLst>
              <a:ext uri="{FF2B5EF4-FFF2-40B4-BE49-F238E27FC236}">
                <a16:creationId xmlns:a16="http://schemas.microsoft.com/office/drawing/2014/main" id="{88D235BF-5387-75BC-BAD7-242A7FDF6666}"/>
              </a:ext>
            </a:extLst>
          </p:cNvPr>
          <p:cNvSpPr txBox="1"/>
          <p:nvPr/>
        </p:nvSpPr>
        <p:spPr>
          <a:xfrm>
            <a:off x="4386422" y="7245965"/>
            <a:ext cx="3809600" cy="72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>
              <a:buClr>
                <a:srgbClr val="000000"/>
              </a:buClr>
              <a:defRPr/>
            </a:pPr>
            <a:r>
              <a:rPr lang="fa-IR" sz="2667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عنوان را اینجا اضافه کنید</a:t>
            </a:r>
            <a:endParaRPr sz="2667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18" name="Google Shape;12265;p21">
            <a:extLst>
              <a:ext uri="{FF2B5EF4-FFF2-40B4-BE49-F238E27FC236}">
                <a16:creationId xmlns:a16="http://schemas.microsoft.com/office/drawing/2014/main" id="{1F41C888-96CE-9420-8278-7DD95A26F4BF}"/>
              </a:ext>
            </a:extLst>
          </p:cNvPr>
          <p:cNvGrpSpPr/>
          <p:nvPr/>
        </p:nvGrpSpPr>
        <p:grpSpPr>
          <a:xfrm>
            <a:off x="3499316" y="4321684"/>
            <a:ext cx="527315" cy="527315"/>
            <a:chOff x="2676100" y="832575"/>
            <a:chExt cx="483125" cy="483125"/>
          </a:xfrm>
        </p:grpSpPr>
        <p:sp>
          <p:nvSpPr>
            <p:cNvPr id="19" name="Google Shape;12266;p21">
              <a:extLst>
                <a:ext uri="{FF2B5EF4-FFF2-40B4-BE49-F238E27FC236}">
                  <a16:creationId xmlns:a16="http://schemas.microsoft.com/office/drawing/2014/main" id="{925294E9-479B-E13B-BC44-65154EA6B470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12267;p21">
              <a:extLst>
                <a:ext uri="{FF2B5EF4-FFF2-40B4-BE49-F238E27FC236}">
                  <a16:creationId xmlns:a16="http://schemas.microsoft.com/office/drawing/2014/main" id="{DDF284A2-26D2-D794-C975-C80365B0C61F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12268;p21">
              <a:extLst>
                <a:ext uri="{FF2B5EF4-FFF2-40B4-BE49-F238E27FC236}">
                  <a16:creationId xmlns:a16="http://schemas.microsoft.com/office/drawing/2014/main" id="{06AB85FB-EB0B-CC96-2C40-D7B04A64706E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2" name="Google Shape;12269;p21">
            <a:extLst>
              <a:ext uri="{FF2B5EF4-FFF2-40B4-BE49-F238E27FC236}">
                <a16:creationId xmlns:a16="http://schemas.microsoft.com/office/drawing/2014/main" id="{DBFE8C4B-C39F-E732-3230-83FCBBC84229}"/>
              </a:ext>
            </a:extLst>
          </p:cNvPr>
          <p:cNvGrpSpPr/>
          <p:nvPr/>
        </p:nvGrpSpPr>
        <p:grpSpPr>
          <a:xfrm>
            <a:off x="6024576" y="4302951"/>
            <a:ext cx="545051" cy="527315"/>
            <a:chOff x="3270550" y="832575"/>
            <a:chExt cx="499375" cy="483125"/>
          </a:xfrm>
        </p:grpSpPr>
        <p:sp>
          <p:nvSpPr>
            <p:cNvPr id="23" name="Google Shape;12270;p21">
              <a:extLst>
                <a:ext uri="{FF2B5EF4-FFF2-40B4-BE49-F238E27FC236}">
                  <a16:creationId xmlns:a16="http://schemas.microsoft.com/office/drawing/2014/main" id="{A99B59D4-672A-386B-6015-974E3CC50C81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12271;p21">
              <a:extLst>
                <a:ext uri="{FF2B5EF4-FFF2-40B4-BE49-F238E27FC236}">
                  <a16:creationId xmlns:a16="http://schemas.microsoft.com/office/drawing/2014/main" id="{708EFA62-FA37-C94B-97AC-EFBFC79835A0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12272;p21">
              <a:extLst>
                <a:ext uri="{FF2B5EF4-FFF2-40B4-BE49-F238E27FC236}">
                  <a16:creationId xmlns:a16="http://schemas.microsoft.com/office/drawing/2014/main" id="{9E8DBE67-6CE0-7725-199B-1050A0839E31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6" name="Google Shape;12273;p21">
            <a:extLst>
              <a:ext uri="{FF2B5EF4-FFF2-40B4-BE49-F238E27FC236}">
                <a16:creationId xmlns:a16="http://schemas.microsoft.com/office/drawing/2014/main" id="{605B159D-E86B-E79C-36B3-1623D122D065}"/>
              </a:ext>
            </a:extLst>
          </p:cNvPr>
          <p:cNvGrpSpPr/>
          <p:nvPr/>
        </p:nvGrpSpPr>
        <p:grpSpPr>
          <a:xfrm>
            <a:off x="8567491" y="4321753"/>
            <a:ext cx="527397" cy="527315"/>
            <a:chOff x="3270475" y="1427025"/>
            <a:chExt cx="483200" cy="483125"/>
          </a:xfrm>
        </p:grpSpPr>
        <p:sp>
          <p:nvSpPr>
            <p:cNvPr id="27" name="Google Shape;12274;p21">
              <a:extLst>
                <a:ext uri="{FF2B5EF4-FFF2-40B4-BE49-F238E27FC236}">
                  <a16:creationId xmlns:a16="http://schemas.microsoft.com/office/drawing/2014/main" id="{AFAE657F-987A-00B1-25F0-1FFDD20E3343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12275;p21">
              <a:extLst>
                <a:ext uri="{FF2B5EF4-FFF2-40B4-BE49-F238E27FC236}">
                  <a16:creationId xmlns:a16="http://schemas.microsoft.com/office/drawing/2014/main" id="{45286456-A20E-6FB7-09F7-76509B306EBA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12276;p21">
              <a:extLst>
                <a:ext uri="{FF2B5EF4-FFF2-40B4-BE49-F238E27FC236}">
                  <a16:creationId xmlns:a16="http://schemas.microsoft.com/office/drawing/2014/main" id="{BF6364E4-E3A8-DADB-9A3D-56FC2E87E7B3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0" name="Google Shape;12277;p21">
            <a:extLst>
              <a:ext uri="{FF2B5EF4-FFF2-40B4-BE49-F238E27FC236}">
                <a16:creationId xmlns:a16="http://schemas.microsoft.com/office/drawing/2014/main" id="{E5FF7492-CC03-2FB2-5D96-25507F06A4BB}"/>
              </a:ext>
            </a:extLst>
          </p:cNvPr>
          <p:cNvSpPr/>
          <p:nvPr/>
        </p:nvSpPr>
        <p:spPr>
          <a:xfrm>
            <a:off x="8567408" y="9642479"/>
            <a:ext cx="527424" cy="527315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1" name="Google Shape;12278;p21">
            <a:extLst>
              <a:ext uri="{FF2B5EF4-FFF2-40B4-BE49-F238E27FC236}">
                <a16:creationId xmlns:a16="http://schemas.microsoft.com/office/drawing/2014/main" id="{78504D78-2AEB-CC9B-BBDD-59AA60894A31}"/>
              </a:ext>
            </a:extLst>
          </p:cNvPr>
          <p:cNvSpPr/>
          <p:nvPr/>
        </p:nvSpPr>
        <p:spPr>
          <a:xfrm>
            <a:off x="3494167" y="9642466"/>
            <a:ext cx="532525" cy="527341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32" name="Google Shape;12279;p21">
            <a:extLst>
              <a:ext uri="{FF2B5EF4-FFF2-40B4-BE49-F238E27FC236}">
                <a16:creationId xmlns:a16="http://schemas.microsoft.com/office/drawing/2014/main" id="{033FE17D-D3B1-AFFC-6B9D-282865544944}"/>
              </a:ext>
            </a:extLst>
          </p:cNvPr>
          <p:cNvGrpSpPr/>
          <p:nvPr/>
        </p:nvGrpSpPr>
        <p:grpSpPr>
          <a:xfrm>
            <a:off x="6024541" y="9647407"/>
            <a:ext cx="545133" cy="517491"/>
            <a:chOff x="6222125" y="2025975"/>
            <a:chExt cx="499450" cy="474125"/>
          </a:xfrm>
        </p:grpSpPr>
        <p:sp>
          <p:nvSpPr>
            <p:cNvPr id="33" name="Google Shape;12280;p21">
              <a:extLst>
                <a:ext uri="{FF2B5EF4-FFF2-40B4-BE49-F238E27FC236}">
                  <a16:creationId xmlns:a16="http://schemas.microsoft.com/office/drawing/2014/main" id="{14025AF2-8E9F-AA8B-0A3C-4CAB10DA35AB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12281;p21">
              <a:extLst>
                <a:ext uri="{FF2B5EF4-FFF2-40B4-BE49-F238E27FC236}">
                  <a16:creationId xmlns:a16="http://schemas.microsoft.com/office/drawing/2014/main" id="{1E45C96C-CBDD-E948-7350-D07025E7C290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12282;p21">
              <a:extLst>
                <a:ext uri="{FF2B5EF4-FFF2-40B4-BE49-F238E27FC236}">
                  <a16:creationId xmlns:a16="http://schemas.microsoft.com/office/drawing/2014/main" id="{CF6CAACF-3FD6-F60B-96A2-5E030455235B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36" name="Google Shape;12283;p21">
            <a:extLst>
              <a:ext uri="{FF2B5EF4-FFF2-40B4-BE49-F238E27FC236}">
                <a16:creationId xmlns:a16="http://schemas.microsoft.com/office/drawing/2014/main" id="{6927FB0E-45E5-B8CF-F641-097B744C6B48}"/>
              </a:ext>
            </a:extLst>
          </p:cNvPr>
          <p:cNvSpPr txBox="1"/>
          <p:nvPr/>
        </p:nvSpPr>
        <p:spPr>
          <a:xfrm>
            <a:off x="2797462" y="5095437"/>
            <a:ext cx="1931200" cy="6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>
              <a:buClr>
                <a:srgbClr val="000000"/>
              </a:buClr>
              <a:defRPr/>
            </a:pPr>
            <a:r>
              <a:rPr lang="fa-IR" sz="24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24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1</a:t>
            </a:r>
            <a:endParaRPr sz="24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7" name="Google Shape;12284;p21">
            <a:extLst>
              <a:ext uri="{FF2B5EF4-FFF2-40B4-BE49-F238E27FC236}">
                <a16:creationId xmlns:a16="http://schemas.microsoft.com/office/drawing/2014/main" id="{D95A24B2-BE1C-CDF4-2B50-0DE39C007786}"/>
              </a:ext>
            </a:extLst>
          </p:cNvPr>
          <p:cNvSpPr txBox="1"/>
          <p:nvPr/>
        </p:nvSpPr>
        <p:spPr>
          <a:xfrm>
            <a:off x="5331550" y="5092893"/>
            <a:ext cx="1931200" cy="6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>
              <a:buClr>
                <a:srgbClr val="000000"/>
              </a:buClr>
              <a:defRPr/>
            </a:pPr>
            <a:r>
              <a:rPr lang="fa-IR" sz="24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24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2</a:t>
            </a:r>
            <a:endParaRPr sz="24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8" name="Google Shape;12285;p21">
            <a:extLst>
              <a:ext uri="{FF2B5EF4-FFF2-40B4-BE49-F238E27FC236}">
                <a16:creationId xmlns:a16="http://schemas.microsoft.com/office/drawing/2014/main" id="{353D8AE3-7673-EF00-C940-2150B3223518}"/>
              </a:ext>
            </a:extLst>
          </p:cNvPr>
          <p:cNvSpPr txBox="1"/>
          <p:nvPr/>
        </p:nvSpPr>
        <p:spPr>
          <a:xfrm>
            <a:off x="7865638" y="5092893"/>
            <a:ext cx="1931200" cy="6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>
              <a:buClr>
                <a:srgbClr val="000000"/>
              </a:buClr>
              <a:defRPr/>
            </a:pPr>
            <a:r>
              <a:rPr lang="fa-IR" sz="24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24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3</a:t>
            </a:r>
            <a:endParaRPr sz="24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39" name="Google Shape;12286;p21">
            <a:extLst>
              <a:ext uri="{FF2B5EF4-FFF2-40B4-BE49-F238E27FC236}">
                <a16:creationId xmlns:a16="http://schemas.microsoft.com/office/drawing/2014/main" id="{E9294F33-05FA-E284-AB0B-D72DAD4BC09E}"/>
              </a:ext>
            </a:extLst>
          </p:cNvPr>
          <p:cNvSpPr txBox="1"/>
          <p:nvPr/>
        </p:nvSpPr>
        <p:spPr>
          <a:xfrm>
            <a:off x="2797187" y="10461755"/>
            <a:ext cx="1931200" cy="6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>
              <a:buClr>
                <a:srgbClr val="000000"/>
              </a:buClr>
              <a:defRPr/>
            </a:pPr>
            <a:r>
              <a:rPr lang="fa-IR" sz="24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24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4</a:t>
            </a:r>
            <a:endParaRPr sz="24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0" name="Google Shape;12287;p21">
            <a:extLst>
              <a:ext uri="{FF2B5EF4-FFF2-40B4-BE49-F238E27FC236}">
                <a16:creationId xmlns:a16="http://schemas.microsoft.com/office/drawing/2014/main" id="{C7268A25-FCDF-74A8-3F3A-DCE5E4181595}"/>
              </a:ext>
            </a:extLst>
          </p:cNvPr>
          <p:cNvSpPr txBox="1"/>
          <p:nvPr/>
        </p:nvSpPr>
        <p:spPr>
          <a:xfrm>
            <a:off x="5331411" y="10461755"/>
            <a:ext cx="1931200" cy="6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>
              <a:buClr>
                <a:srgbClr val="000000"/>
              </a:buClr>
              <a:defRPr/>
            </a:pPr>
            <a:r>
              <a:rPr lang="fa-IR" sz="24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24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5</a:t>
            </a:r>
            <a:endParaRPr sz="24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1" name="Google Shape;12288;p21">
            <a:extLst>
              <a:ext uri="{FF2B5EF4-FFF2-40B4-BE49-F238E27FC236}">
                <a16:creationId xmlns:a16="http://schemas.microsoft.com/office/drawing/2014/main" id="{57330FAF-8627-24DA-F552-DDA9114C66E2}"/>
              </a:ext>
            </a:extLst>
          </p:cNvPr>
          <p:cNvSpPr txBox="1"/>
          <p:nvPr/>
        </p:nvSpPr>
        <p:spPr>
          <a:xfrm>
            <a:off x="7865638" y="10461755"/>
            <a:ext cx="1931200" cy="6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>
              <a:buClr>
                <a:srgbClr val="000000"/>
              </a:buClr>
              <a:defRPr/>
            </a:pPr>
            <a:r>
              <a:rPr lang="fa-IR" sz="24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متن</a:t>
            </a:r>
            <a:r>
              <a:rPr lang="es" sz="2400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 6</a:t>
            </a:r>
            <a:endParaRPr sz="2400" kern="0" dirty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2" name="Google Shape;12289;p21">
            <a:extLst>
              <a:ext uri="{FF2B5EF4-FFF2-40B4-BE49-F238E27FC236}">
                <a16:creationId xmlns:a16="http://schemas.microsoft.com/office/drawing/2014/main" id="{9A678F0B-086A-A6B7-103D-33417EAA45D8}"/>
              </a:ext>
            </a:extLst>
          </p:cNvPr>
          <p:cNvSpPr/>
          <p:nvPr/>
        </p:nvSpPr>
        <p:spPr>
          <a:xfrm>
            <a:off x="3667686" y="5846469"/>
            <a:ext cx="170400" cy="1704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3" name="Google Shape;12290;p21">
            <a:extLst>
              <a:ext uri="{FF2B5EF4-FFF2-40B4-BE49-F238E27FC236}">
                <a16:creationId xmlns:a16="http://schemas.microsoft.com/office/drawing/2014/main" id="{F8499390-45FB-4D81-B992-3A8935DD3521}"/>
              </a:ext>
            </a:extLst>
          </p:cNvPr>
          <p:cNvSpPr/>
          <p:nvPr/>
        </p:nvSpPr>
        <p:spPr>
          <a:xfrm>
            <a:off x="6205934" y="5846469"/>
            <a:ext cx="170400" cy="1704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4" name="Google Shape;12291;p21">
            <a:extLst>
              <a:ext uri="{FF2B5EF4-FFF2-40B4-BE49-F238E27FC236}">
                <a16:creationId xmlns:a16="http://schemas.microsoft.com/office/drawing/2014/main" id="{874EA1E9-86A7-16A8-6041-EAE8B73CF29E}"/>
              </a:ext>
            </a:extLst>
          </p:cNvPr>
          <p:cNvSpPr/>
          <p:nvPr/>
        </p:nvSpPr>
        <p:spPr>
          <a:xfrm>
            <a:off x="8744214" y="5846469"/>
            <a:ext cx="170400" cy="1704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5" name="Google Shape;12292;p21">
            <a:extLst>
              <a:ext uri="{FF2B5EF4-FFF2-40B4-BE49-F238E27FC236}">
                <a16:creationId xmlns:a16="http://schemas.microsoft.com/office/drawing/2014/main" id="{0A290027-18FA-C26F-D47D-399BA9424DC9}"/>
              </a:ext>
            </a:extLst>
          </p:cNvPr>
          <p:cNvSpPr/>
          <p:nvPr/>
        </p:nvSpPr>
        <p:spPr>
          <a:xfrm>
            <a:off x="3667651" y="9212093"/>
            <a:ext cx="170400" cy="1704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6" name="Google Shape;12293;p21">
            <a:extLst>
              <a:ext uri="{FF2B5EF4-FFF2-40B4-BE49-F238E27FC236}">
                <a16:creationId xmlns:a16="http://schemas.microsoft.com/office/drawing/2014/main" id="{47145EA7-C62B-9DE0-8150-85DB5E5BB05B}"/>
              </a:ext>
            </a:extLst>
          </p:cNvPr>
          <p:cNvSpPr/>
          <p:nvPr/>
        </p:nvSpPr>
        <p:spPr>
          <a:xfrm>
            <a:off x="6205899" y="9212093"/>
            <a:ext cx="170400" cy="1704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7" name="Google Shape;12294;p21">
            <a:extLst>
              <a:ext uri="{FF2B5EF4-FFF2-40B4-BE49-F238E27FC236}">
                <a16:creationId xmlns:a16="http://schemas.microsoft.com/office/drawing/2014/main" id="{D67E3875-0B83-22F1-C77F-5095ABA6B027}"/>
              </a:ext>
            </a:extLst>
          </p:cNvPr>
          <p:cNvSpPr/>
          <p:nvPr/>
        </p:nvSpPr>
        <p:spPr>
          <a:xfrm>
            <a:off x="8744179" y="9212093"/>
            <a:ext cx="170400" cy="1704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12295;p21">
            <a:extLst>
              <a:ext uri="{FF2B5EF4-FFF2-40B4-BE49-F238E27FC236}">
                <a16:creationId xmlns:a16="http://schemas.microsoft.com/office/drawing/2014/main" id="{54B016ED-52A6-93C0-8540-56DB8535D848}"/>
              </a:ext>
            </a:extLst>
          </p:cNvPr>
          <p:cNvSpPr/>
          <p:nvPr/>
        </p:nvSpPr>
        <p:spPr>
          <a:xfrm>
            <a:off x="5870198" y="6555213"/>
            <a:ext cx="170400" cy="1704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0" name="Google Shape;12296;p21">
            <a:extLst>
              <a:ext uri="{FF2B5EF4-FFF2-40B4-BE49-F238E27FC236}">
                <a16:creationId xmlns:a16="http://schemas.microsoft.com/office/drawing/2014/main" id="{EF731591-DDF3-C382-F0C5-A741468E3E9F}"/>
              </a:ext>
            </a:extLst>
          </p:cNvPr>
          <p:cNvSpPr/>
          <p:nvPr/>
        </p:nvSpPr>
        <p:spPr>
          <a:xfrm>
            <a:off x="6211672" y="6555213"/>
            <a:ext cx="170400" cy="1704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5" name="Google Shape;12297;p21">
            <a:extLst>
              <a:ext uri="{FF2B5EF4-FFF2-40B4-BE49-F238E27FC236}">
                <a16:creationId xmlns:a16="http://schemas.microsoft.com/office/drawing/2014/main" id="{75C77C7E-5E1E-B7EB-8939-261ADDF94DF8}"/>
              </a:ext>
            </a:extLst>
          </p:cNvPr>
          <p:cNvSpPr/>
          <p:nvPr/>
        </p:nvSpPr>
        <p:spPr>
          <a:xfrm>
            <a:off x="6553150" y="6555213"/>
            <a:ext cx="170400" cy="1704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6" name="Google Shape;12298;p21">
            <a:extLst>
              <a:ext uri="{FF2B5EF4-FFF2-40B4-BE49-F238E27FC236}">
                <a16:creationId xmlns:a16="http://schemas.microsoft.com/office/drawing/2014/main" id="{1E7B75DE-8E09-47F4-604B-A30FEA9DC00A}"/>
              </a:ext>
            </a:extLst>
          </p:cNvPr>
          <p:cNvSpPr/>
          <p:nvPr/>
        </p:nvSpPr>
        <p:spPr>
          <a:xfrm>
            <a:off x="5870198" y="8498448"/>
            <a:ext cx="170400" cy="1704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7" name="Google Shape;12299;p21">
            <a:extLst>
              <a:ext uri="{FF2B5EF4-FFF2-40B4-BE49-F238E27FC236}">
                <a16:creationId xmlns:a16="http://schemas.microsoft.com/office/drawing/2014/main" id="{9107A109-833C-18FE-D8DF-69329CD401FE}"/>
              </a:ext>
            </a:extLst>
          </p:cNvPr>
          <p:cNvSpPr/>
          <p:nvPr/>
        </p:nvSpPr>
        <p:spPr>
          <a:xfrm>
            <a:off x="6211672" y="8498448"/>
            <a:ext cx="170400" cy="1704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8" name="Google Shape;12300;p21">
            <a:extLst>
              <a:ext uri="{FF2B5EF4-FFF2-40B4-BE49-F238E27FC236}">
                <a16:creationId xmlns:a16="http://schemas.microsoft.com/office/drawing/2014/main" id="{89942AAB-BB2B-326C-4BCA-734A0E6D5D40}"/>
              </a:ext>
            </a:extLst>
          </p:cNvPr>
          <p:cNvSpPr/>
          <p:nvPr/>
        </p:nvSpPr>
        <p:spPr>
          <a:xfrm>
            <a:off x="6553150" y="8498448"/>
            <a:ext cx="170400" cy="1704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59" name="Google Shape;12301;p21">
            <a:extLst>
              <a:ext uri="{FF2B5EF4-FFF2-40B4-BE49-F238E27FC236}">
                <a16:creationId xmlns:a16="http://schemas.microsoft.com/office/drawing/2014/main" id="{598615D5-E2B2-AD71-C0B8-9CBC2D972E6B}"/>
              </a:ext>
            </a:extLst>
          </p:cNvPr>
          <p:cNvCxnSpPr>
            <a:stCxn id="42" idx="4"/>
            <a:endCxn id="48" idx="0"/>
          </p:cNvCxnSpPr>
          <p:nvPr/>
        </p:nvCxnSpPr>
        <p:spPr>
          <a:xfrm rot="-5400000" flipH="1">
            <a:off x="4584886" y="5184869"/>
            <a:ext cx="538400" cy="2202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0" name="Google Shape;12302;p21">
            <a:extLst>
              <a:ext uri="{FF2B5EF4-FFF2-40B4-BE49-F238E27FC236}">
                <a16:creationId xmlns:a16="http://schemas.microsoft.com/office/drawing/2014/main" id="{94874721-48D3-3FCD-DE6C-76FDC957FE1E}"/>
              </a:ext>
            </a:extLst>
          </p:cNvPr>
          <p:cNvCxnSpPr>
            <a:stCxn id="44" idx="4"/>
            <a:endCxn id="55" idx="0"/>
          </p:cNvCxnSpPr>
          <p:nvPr/>
        </p:nvCxnSpPr>
        <p:spPr>
          <a:xfrm rot="5400000">
            <a:off x="7464614" y="5190469"/>
            <a:ext cx="538400" cy="2191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1" name="Google Shape;12303;p21">
            <a:extLst>
              <a:ext uri="{FF2B5EF4-FFF2-40B4-BE49-F238E27FC236}">
                <a16:creationId xmlns:a16="http://schemas.microsoft.com/office/drawing/2014/main" id="{7EF847E3-B88C-63DA-1F6C-872AB434BC4B}"/>
              </a:ext>
            </a:extLst>
          </p:cNvPr>
          <p:cNvCxnSpPr>
            <a:stCxn id="43" idx="4"/>
            <a:endCxn id="50" idx="0"/>
          </p:cNvCxnSpPr>
          <p:nvPr/>
        </p:nvCxnSpPr>
        <p:spPr>
          <a:xfrm rot="-5400000" flipH="1">
            <a:off x="6024734" y="6283269"/>
            <a:ext cx="538400" cy="56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2" name="Google Shape;12304;p21">
            <a:extLst>
              <a:ext uri="{FF2B5EF4-FFF2-40B4-BE49-F238E27FC236}">
                <a16:creationId xmlns:a16="http://schemas.microsoft.com/office/drawing/2014/main" id="{C7955C70-C2CD-18F8-FD9E-00B9B396E9BB}"/>
              </a:ext>
            </a:extLst>
          </p:cNvPr>
          <p:cNvCxnSpPr>
            <a:stCxn id="45" idx="0"/>
            <a:endCxn id="56" idx="4"/>
          </p:cNvCxnSpPr>
          <p:nvPr/>
        </p:nvCxnSpPr>
        <p:spPr>
          <a:xfrm rot="-5400000">
            <a:off x="4582451" y="7839293"/>
            <a:ext cx="543200" cy="2202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" name="Google Shape;12305;p21">
            <a:extLst>
              <a:ext uri="{FF2B5EF4-FFF2-40B4-BE49-F238E27FC236}">
                <a16:creationId xmlns:a16="http://schemas.microsoft.com/office/drawing/2014/main" id="{6AF67DDA-BA27-1C70-273D-5D1CB7849F0D}"/>
              </a:ext>
            </a:extLst>
          </p:cNvPr>
          <p:cNvCxnSpPr>
            <a:stCxn id="47" idx="0"/>
            <a:endCxn id="58" idx="4"/>
          </p:cNvCxnSpPr>
          <p:nvPr/>
        </p:nvCxnSpPr>
        <p:spPr>
          <a:xfrm rot="5400000" flipH="1">
            <a:off x="7462179" y="7844893"/>
            <a:ext cx="543200" cy="2191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4" name="Google Shape;12306;p21">
            <a:extLst>
              <a:ext uri="{FF2B5EF4-FFF2-40B4-BE49-F238E27FC236}">
                <a16:creationId xmlns:a16="http://schemas.microsoft.com/office/drawing/2014/main" id="{FFC0A8EC-FFFD-3BA1-3164-53907B8E5957}"/>
              </a:ext>
            </a:extLst>
          </p:cNvPr>
          <p:cNvCxnSpPr>
            <a:stCxn id="46" idx="0"/>
            <a:endCxn id="57" idx="4"/>
          </p:cNvCxnSpPr>
          <p:nvPr/>
        </p:nvCxnSpPr>
        <p:spPr>
          <a:xfrm rot="-5400000">
            <a:off x="6022299" y="8937693"/>
            <a:ext cx="543200" cy="56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5" name="Google Shape;12307;p21">
            <a:extLst>
              <a:ext uri="{FF2B5EF4-FFF2-40B4-BE49-F238E27FC236}">
                <a16:creationId xmlns:a16="http://schemas.microsoft.com/office/drawing/2014/main" id="{89B222E3-214A-4823-A595-AD38591083BB}"/>
              </a:ext>
            </a:extLst>
          </p:cNvPr>
          <p:cNvSpPr/>
          <p:nvPr/>
        </p:nvSpPr>
        <p:spPr>
          <a:xfrm>
            <a:off x="11307518" y="7222184"/>
            <a:ext cx="2077696" cy="67262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6" name="Google Shape;12308;p21">
            <a:extLst>
              <a:ext uri="{FF2B5EF4-FFF2-40B4-BE49-F238E27FC236}">
                <a16:creationId xmlns:a16="http://schemas.microsoft.com/office/drawing/2014/main" id="{0B3675BF-65B9-C588-90D1-C444BEB09C94}"/>
              </a:ext>
            </a:extLst>
          </p:cNvPr>
          <p:cNvSpPr/>
          <p:nvPr/>
        </p:nvSpPr>
        <p:spPr>
          <a:xfrm>
            <a:off x="13385167" y="7222184"/>
            <a:ext cx="2077651" cy="67262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7" name="Google Shape;12309;p21">
            <a:extLst>
              <a:ext uri="{FF2B5EF4-FFF2-40B4-BE49-F238E27FC236}">
                <a16:creationId xmlns:a16="http://schemas.microsoft.com/office/drawing/2014/main" id="{BC53FA7E-9F27-D178-2E0A-CC5B6BA24895}"/>
              </a:ext>
            </a:extLst>
          </p:cNvPr>
          <p:cNvSpPr/>
          <p:nvPr/>
        </p:nvSpPr>
        <p:spPr>
          <a:xfrm>
            <a:off x="15462768" y="7222184"/>
            <a:ext cx="2076619" cy="672624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8" name="Google Shape;12310;p21">
            <a:extLst>
              <a:ext uri="{FF2B5EF4-FFF2-40B4-BE49-F238E27FC236}">
                <a16:creationId xmlns:a16="http://schemas.microsoft.com/office/drawing/2014/main" id="{955C0DD8-FBB2-C5EA-B30B-356C143FCE9F}"/>
              </a:ext>
            </a:extLst>
          </p:cNvPr>
          <p:cNvSpPr/>
          <p:nvPr/>
        </p:nvSpPr>
        <p:spPr>
          <a:xfrm>
            <a:off x="17539342" y="7222184"/>
            <a:ext cx="2077696" cy="67262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69" name="Google Shape;12311;p21">
            <a:extLst>
              <a:ext uri="{FF2B5EF4-FFF2-40B4-BE49-F238E27FC236}">
                <a16:creationId xmlns:a16="http://schemas.microsoft.com/office/drawing/2014/main" id="{2B39690A-9A6F-A7AD-2809-E4EEC95FD9B8}"/>
              </a:ext>
            </a:extLst>
          </p:cNvPr>
          <p:cNvSpPr/>
          <p:nvPr/>
        </p:nvSpPr>
        <p:spPr>
          <a:xfrm>
            <a:off x="19616991" y="7222184"/>
            <a:ext cx="2077651" cy="67262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0" name="Google Shape;12312;p21">
            <a:extLst>
              <a:ext uri="{FF2B5EF4-FFF2-40B4-BE49-F238E27FC236}">
                <a16:creationId xmlns:a16="http://schemas.microsoft.com/office/drawing/2014/main" id="{AEBD78D6-4A94-0922-2408-8223FD9F80F8}"/>
              </a:ext>
            </a:extLst>
          </p:cNvPr>
          <p:cNvSpPr/>
          <p:nvPr/>
        </p:nvSpPr>
        <p:spPr>
          <a:xfrm>
            <a:off x="11813322" y="4432935"/>
            <a:ext cx="914259" cy="1030813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1" name="Google Shape;12313;p21">
            <a:extLst>
              <a:ext uri="{FF2B5EF4-FFF2-40B4-BE49-F238E27FC236}">
                <a16:creationId xmlns:a16="http://schemas.microsoft.com/office/drawing/2014/main" id="{A4524FD1-0778-F12A-09B5-5C04C8CB12AA}"/>
              </a:ext>
            </a:extLst>
          </p:cNvPr>
          <p:cNvSpPr/>
          <p:nvPr/>
        </p:nvSpPr>
        <p:spPr>
          <a:xfrm>
            <a:off x="13986116" y="9755558"/>
            <a:ext cx="914259" cy="1031141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2" name="Google Shape;12314;p21">
            <a:extLst>
              <a:ext uri="{FF2B5EF4-FFF2-40B4-BE49-F238E27FC236}">
                <a16:creationId xmlns:a16="http://schemas.microsoft.com/office/drawing/2014/main" id="{380B9978-7386-641A-5AC9-2741DCDD4C44}"/>
              </a:ext>
            </a:extLst>
          </p:cNvPr>
          <p:cNvSpPr/>
          <p:nvPr/>
        </p:nvSpPr>
        <p:spPr>
          <a:xfrm>
            <a:off x="16020948" y="4432935"/>
            <a:ext cx="914307" cy="1030813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3" name="Google Shape;12315;p21">
            <a:extLst>
              <a:ext uri="{FF2B5EF4-FFF2-40B4-BE49-F238E27FC236}">
                <a16:creationId xmlns:a16="http://schemas.microsoft.com/office/drawing/2014/main" id="{07697BF1-BCD1-7828-13A9-8DAA3F5FBDE0}"/>
              </a:ext>
            </a:extLst>
          </p:cNvPr>
          <p:cNvSpPr/>
          <p:nvPr/>
        </p:nvSpPr>
        <p:spPr>
          <a:xfrm>
            <a:off x="18124268" y="9755839"/>
            <a:ext cx="915336" cy="1031096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4" name="Google Shape;12316;p21">
            <a:extLst>
              <a:ext uri="{FF2B5EF4-FFF2-40B4-BE49-F238E27FC236}">
                <a16:creationId xmlns:a16="http://schemas.microsoft.com/office/drawing/2014/main" id="{5417B506-516D-B984-18D6-29336C86B494}"/>
              </a:ext>
            </a:extLst>
          </p:cNvPr>
          <p:cNvSpPr/>
          <p:nvPr/>
        </p:nvSpPr>
        <p:spPr>
          <a:xfrm>
            <a:off x="20228620" y="4432935"/>
            <a:ext cx="914259" cy="1030813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5" name="Google Shape;12317;p21">
            <a:extLst>
              <a:ext uri="{FF2B5EF4-FFF2-40B4-BE49-F238E27FC236}">
                <a16:creationId xmlns:a16="http://schemas.microsoft.com/office/drawing/2014/main" id="{9420AA65-3673-4C9F-2B1B-E7598F0AF704}"/>
              </a:ext>
            </a:extLst>
          </p:cNvPr>
          <p:cNvSpPr/>
          <p:nvPr/>
        </p:nvSpPr>
        <p:spPr>
          <a:xfrm>
            <a:off x="12187622" y="6878352"/>
            <a:ext cx="165600" cy="1656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6" name="Google Shape;12318;p21">
            <a:extLst>
              <a:ext uri="{FF2B5EF4-FFF2-40B4-BE49-F238E27FC236}">
                <a16:creationId xmlns:a16="http://schemas.microsoft.com/office/drawing/2014/main" id="{0048012B-5930-B5B4-7370-0359CAB92CC9}"/>
              </a:ext>
            </a:extLst>
          </p:cNvPr>
          <p:cNvSpPr/>
          <p:nvPr/>
        </p:nvSpPr>
        <p:spPr>
          <a:xfrm>
            <a:off x="16395254" y="6878352"/>
            <a:ext cx="165600" cy="1656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7" name="Google Shape;12319;p21">
            <a:extLst>
              <a:ext uri="{FF2B5EF4-FFF2-40B4-BE49-F238E27FC236}">
                <a16:creationId xmlns:a16="http://schemas.microsoft.com/office/drawing/2014/main" id="{ED303547-5F8B-F7A7-B1D6-B956F78AB3A9}"/>
              </a:ext>
            </a:extLst>
          </p:cNvPr>
          <p:cNvSpPr/>
          <p:nvPr/>
        </p:nvSpPr>
        <p:spPr>
          <a:xfrm>
            <a:off x="20602854" y="6878352"/>
            <a:ext cx="165600" cy="1656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8" name="Google Shape;12320;p21">
            <a:extLst>
              <a:ext uri="{FF2B5EF4-FFF2-40B4-BE49-F238E27FC236}">
                <a16:creationId xmlns:a16="http://schemas.microsoft.com/office/drawing/2014/main" id="{49F6770B-2A65-6F6B-4B67-3A629B35F4D6}"/>
              </a:ext>
            </a:extLst>
          </p:cNvPr>
          <p:cNvSpPr/>
          <p:nvPr/>
        </p:nvSpPr>
        <p:spPr>
          <a:xfrm>
            <a:off x="14360422" y="7999253"/>
            <a:ext cx="165600" cy="1656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79" name="Google Shape;12321;p21">
            <a:extLst>
              <a:ext uri="{FF2B5EF4-FFF2-40B4-BE49-F238E27FC236}">
                <a16:creationId xmlns:a16="http://schemas.microsoft.com/office/drawing/2014/main" id="{73A5D6FD-EB1F-E85E-6C36-EC040F1FB6CF}"/>
              </a:ext>
            </a:extLst>
          </p:cNvPr>
          <p:cNvSpPr/>
          <p:nvPr/>
        </p:nvSpPr>
        <p:spPr>
          <a:xfrm>
            <a:off x="18499088" y="7999387"/>
            <a:ext cx="165600" cy="1656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0" name="Google Shape;12322;p21">
            <a:extLst>
              <a:ext uri="{FF2B5EF4-FFF2-40B4-BE49-F238E27FC236}">
                <a16:creationId xmlns:a16="http://schemas.microsoft.com/office/drawing/2014/main" id="{E7A19AC5-6CB1-BE61-6902-E8258C1E4DE9}"/>
              </a:ext>
            </a:extLst>
          </p:cNvPr>
          <p:cNvSpPr txBox="1"/>
          <p:nvPr/>
        </p:nvSpPr>
        <p:spPr>
          <a:xfrm>
            <a:off x="11552046" y="7253091"/>
            <a:ext cx="14368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>
              <a:buClr>
                <a:srgbClr val="000000"/>
              </a:buClr>
              <a:defRPr/>
            </a:pPr>
            <a:r>
              <a:rPr lang="es" sz="24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2016</a:t>
            </a:r>
            <a:endParaRPr sz="24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1" name="Google Shape;12323;p21">
            <a:extLst>
              <a:ext uri="{FF2B5EF4-FFF2-40B4-BE49-F238E27FC236}">
                <a16:creationId xmlns:a16="http://schemas.microsoft.com/office/drawing/2014/main" id="{3A706B6F-EA95-4214-5257-406822746D71}"/>
              </a:ext>
            </a:extLst>
          </p:cNvPr>
          <p:cNvSpPr/>
          <p:nvPr/>
        </p:nvSpPr>
        <p:spPr>
          <a:xfrm>
            <a:off x="12187622" y="5534019"/>
            <a:ext cx="165600" cy="1656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2" name="Google Shape;12324;p21">
            <a:extLst>
              <a:ext uri="{FF2B5EF4-FFF2-40B4-BE49-F238E27FC236}">
                <a16:creationId xmlns:a16="http://schemas.microsoft.com/office/drawing/2014/main" id="{B2F2EC91-1A9B-0C14-0983-52475E18D30C}"/>
              </a:ext>
            </a:extLst>
          </p:cNvPr>
          <p:cNvSpPr/>
          <p:nvPr/>
        </p:nvSpPr>
        <p:spPr>
          <a:xfrm>
            <a:off x="16409720" y="5534019"/>
            <a:ext cx="165600" cy="1656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3" name="Google Shape;12325;p21">
            <a:extLst>
              <a:ext uri="{FF2B5EF4-FFF2-40B4-BE49-F238E27FC236}">
                <a16:creationId xmlns:a16="http://schemas.microsoft.com/office/drawing/2014/main" id="{C89897F3-33EF-0218-64A8-98184D8508BA}"/>
              </a:ext>
            </a:extLst>
          </p:cNvPr>
          <p:cNvSpPr/>
          <p:nvPr/>
        </p:nvSpPr>
        <p:spPr>
          <a:xfrm>
            <a:off x="20602854" y="5534019"/>
            <a:ext cx="165600" cy="1656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4" name="Google Shape;12326;p21">
            <a:extLst>
              <a:ext uri="{FF2B5EF4-FFF2-40B4-BE49-F238E27FC236}">
                <a16:creationId xmlns:a16="http://schemas.microsoft.com/office/drawing/2014/main" id="{5F205E44-E8F4-4697-1A26-40118D6A2CB1}"/>
              </a:ext>
            </a:extLst>
          </p:cNvPr>
          <p:cNvSpPr/>
          <p:nvPr/>
        </p:nvSpPr>
        <p:spPr>
          <a:xfrm>
            <a:off x="14359363" y="9518925"/>
            <a:ext cx="165600" cy="1656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85" name="Google Shape;12327;p21">
            <a:extLst>
              <a:ext uri="{FF2B5EF4-FFF2-40B4-BE49-F238E27FC236}">
                <a16:creationId xmlns:a16="http://schemas.microsoft.com/office/drawing/2014/main" id="{30511A50-C06B-2271-19A5-81494FBB0527}"/>
              </a:ext>
            </a:extLst>
          </p:cNvPr>
          <p:cNvSpPr/>
          <p:nvPr/>
        </p:nvSpPr>
        <p:spPr>
          <a:xfrm>
            <a:off x="18499096" y="9518925"/>
            <a:ext cx="165600" cy="1656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86" name="Google Shape;12328;p21">
            <a:extLst>
              <a:ext uri="{FF2B5EF4-FFF2-40B4-BE49-F238E27FC236}">
                <a16:creationId xmlns:a16="http://schemas.microsoft.com/office/drawing/2014/main" id="{E4398EE1-9175-57E9-4710-1063E57B1AD4}"/>
              </a:ext>
            </a:extLst>
          </p:cNvPr>
          <p:cNvCxnSpPr>
            <a:stCxn id="75" idx="0"/>
            <a:endCxn id="81" idx="4"/>
          </p:cNvCxnSpPr>
          <p:nvPr/>
        </p:nvCxnSpPr>
        <p:spPr>
          <a:xfrm rot="10800000">
            <a:off x="12270422" y="5699952"/>
            <a:ext cx="0" cy="11784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7" name="Google Shape;12329;p21">
            <a:extLst>
              <a:ext uri="{FF2B5EF4-FFF2-40B4-BE49-F238E27FC236}">
                <a16:creationId xmlns:a16="http://schemas.microsoft.com/office/drawing/2014/main" id="{39309593-A164-ED20-F262-80052643E323}"/>
              </a:ext>
            </a:extLst>
          </p:cNvPr>
          <p:cNvCxnSpPr>
            <a:stCxn id="76" idx="0"/>
            <a:endCxn id="82" idx="4"/>
          </p:cNvCxnSpPr>
          <p:nvPr/>
        </p:nvCxnSpPr>
        <p:spPr>
          <a:xfrm rot="10800000" flipH="1">
            <a:off x="16478054" y="5699952"/>
            <a:ext cx="14400" cy="11784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8" name="Google Shape;12330;p21">
            <a:extLst>
              <a:ext uri="{FF2B5EF4-FFF2-40B4-BE49-F238E27FC236}">
                <a16:creationId xmlns:a16="http://schemas.microsoft.com/office/drawing/2014/main" id="{A5984D1F-4B33-DBFF-E613-CEB52986A3D3}"/>
              </a:ext>
            </a:extLst>
          </p:cNvPr>
          <p:cNvCxnSpPr>
            <a:stCxn id="77" idx="0"/>
            <a:endCxn id="83" idx="4"/>
          </p:cNvCxnSpPr>
          <p:nvPr/>
        </p:nvCxnSpPr>
        <p:spPr>
          <a:xfrm rot="10800000">
            <a:off x="20685654" y="5699952"/>
            <a:ext cx="0" cy="11784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9" name="Google Shape;12331;p21">
            <a:extLst>
              <a:ext uri="{FF2B5EF4-FFF2-40B4-BE49-F238E27FC236}">
                <a16:creationId xmlns:a16="http://schemas.microsoft.com/office/drawing/2014/main" id="{E11471C6-3FC4-5E74-1022-FB5B55C13B7E}"/>
              </a:ext>
            </a:extLst>
          </p:cNvPr>
          <p:cNvCxnSpPr>
            <a:stCxn id="78" idx="4"/>
            <a:endCxn id="84" idx="0"/>
          </p:cNvCxnSpPr>
          <p:nvPr/>
        </p:nvCxnSpPr>
        <p:spPr>
          <a:xfrm flipH="1">
            <a:off x="14442422" y="8164853"/>
            <a:ext cx="800" cy="13544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0" name="Google Shape;12332;p21">
            <a:extLst>
              <a:ext uri="{FF2B5EF4-FFF2-40B4-BE49-F238E27FC236}">
                <a16:creationId xmlns:a16="http://schemas.microsoft.com/office/drawing/2014/main" id="{62384744-BE20-CB6E-89D0-9715D09DE38D}"/>
              </a:ext>
            </a:extLst>
          </p:cNvPr>
          <p:cNvCxnSpPr>
            <a:stCxn id="79" idx="4"/>
            <a:endCxn id="85" idx="0"/>
          </p:cNvCxnSpPr>
          <p:nvPr/>
        </p:nvCxnSpPr>
        <p:spPr>
          <a:xfrm>
            <a:off x="18581888" y="8164987"/>
            <a:ext cx="0" cy="13536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1" name="Google Shape;12333;p21">
            <a:extLst>
              <a:ext uri="{FF2B5EF4-FFF2-40B4-BE49-F238E27FC236}">
                <a16:creationId xmlns:a16="http://schemas.microsoft.com/office/drawing/2014/main" id="{4DEA015A-FACE-B9A2-EC4F-8F99A9D21CD3}"/>
              </a:ext>
            </a:extLst>
          </p:cNvPr>
          <p:cNvSpPr txBox="1"/>
          <p:nvPr/>
        </p:nvSpPr>
        <p:spPr>
          <a:xfrm>
            <a:off x="13705579" y="7253091"/>
            <a:ext cx="14368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>
              <a:buClr>
                <a:srgbClr val="000000"/>
              </a:buClr>
              <a:defRPr/>
            </a:pPr>
            <a:r>
              <a:rPr lang="es" sz="24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2017</a:t>
            </a:r>
            <a:endParaRPr sz="24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2" name="Google Shape;12334;p21">
            <a:extLst>
              <a:ext uri="{FF2B5EF4-FFF2-40B4-BE49-F238E27FC236}">
                <a16:creationId xmlns:a16="http://schemas.microsoft.com/office/drawing/2014/main" id="{DED50B41-793B-B186-1B47-AC5DAB2D2E35}"/>
              </a:ext>
            </a:extLst>
          </p:cNvPr>
          <p:cNvSpPr txBox="1"/>
          <p:nvPr/>
        </p:nvSpPr>
        <p:spPr>
          <a:xfrm>
            <a:off x="15747379" y="7253091"/>
            <a:ext cx="14368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>
              <a:buClr>
                <a:srgbClr val="000000"/>
              </a:buClr>
              <a:defRPr/>
            </a:pPr>
            <a:r>
              <a:rPr lang="es" sz="24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2018</a:t>
            </a:r>
            <a:endParaRPr sz="24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3" name="Google Shape;12335;p21">
            <a:extLst>
              <a:ext uri="{FF2B5EF4-FFF2-40B4-BE49-F238E27FC236}">
                <a16:creationId xmlns:a16="http://schemas.microsoft.com/office/drawing/2014/main" id="{68E53855-40F9-4165-34AA-2B12C658218B}"/>
              </a:ext>
            </a:extLst>
          </p:cNvPr>
          <p:cNvSpPr txBox="1"/>
          <p:nvPr/>
        </p:nvSpPr>
        <p:spPr>
          <a:xfrm>
            <a:off x="17859779" y="7253091"/>
            <a:ext cx="14368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>
              <a:buClr>
                <a:srgbClr val="000000"/>
              </a:buClr>
              <a:defRPr/>
            </a:pPr>
            <a:r>
              <a:rPr lang="es" sz="24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2019</a:t>
            </a:r>
            <a:endParaRPr sz="24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4" name="Google Shape;12336;p21">
            <a:extLst>
              <a:ext uri="{FF2B5EF4-FFF2-40B4-BE49-F238E27FC236}">
                <a16:creationId xmlns:a16="http://schemas.microsoft.com/office/drawing/2014/main" id="{50A9EC62-7443-A89F-6C72-95112D4A5738}"/>
              </a:ext>
            </a:extLst>
          </p:cNvPr>
          <p:cNvSpPr txBox="1"/>
          <p:nvPr/>
        </p:nvSpPr>
        <p:spPr>
          <a:xfrm>
            <a:off x="19972179" y="7253091"/>
            <a:ext cx="1436800" cy="61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>
              <a:buClr>
                <a:srgbClr val="000000"/>
              </a:buClr>
              <a:defRPr/>
            </a:pPr>
            <a:r>
              <a:rPr lang="es" sz="2400" b="1" kern="0">
                <a:solidFill>
                  <a:schemeClr val="bg1"/>
                </a:solidFill>
                <a:latin typeface="Arial"/>
                <a:cs typeface="Arial"/>
                <a:sym typeface="Arial"/>
              </a:rPr>
              <a:t>2020</a:t>
            </a:r>
            <a:endParaRPr sz="2400" b="1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95" name="Google Shape;12337;p21">
            <a:extLst>
              <a:ext uri="{FF2B5EF4-FFF2-40B4-BE49-F238E27FC236}">
                <a16:creationId xmlns:a16="http://schemas.microsoft.com/office/drawing/2014/main" id="{FAB134B2-91F7-4D6C-2E5D-27FC935B7E40}"/>
              </a:ext>
            </a:extLst>
          </p:cNvPr>
          <p:cNvSpPr/>
          <p:nvPr/>
        </p:nvSpPr>
        <p:spPr>
          <a:xfrm>
            <a:off x="18310859" y="9945127"/>
            <a:ext cx="545301" cy="546733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96" name="Google Shape;12338;p21">
            <a:extLst>
              <a:ext uri="{FF2B5EF4-FFF2-40B4-BE49-F238E27FC236}">
                <a16:creationId xmlns:a16="http://schemas.microsoft.com/office/drawing/2014/main" id="{10C37328-72F5-5AC1-4ACE-5678049D8490}"/>
              </a:ext>
            </a:extLst>
          </p:cNvPr>
          <p:cNvGrpSpPr/>
          <p:nvPr/>
        </p:nvGrpSpPr>
        <p:grpSpPr>
          <a:xfrm>
            <a:off x="14154538" y="9995919"/>
            <a:ext cx="549640" cy="549640"/>
            <a:chOff x="1049375" y="2680675"/>
            <a:chExt cx="297725" cy="297725"/>
          </a:xfrm>
        </p:grpSpPr>
        <p:sp>
          <p:nvSpPr>
            <p:cNvPr id="97" name="Google Shape;12339;p21">
              <a:extLst>
                <a:ext uri="{FF2B5EF4-FFF2-40B4-BE49-F238E27FC236}">
                  <a16:creationId xmlns:a16="http://schemas.microsoft.com/office/drawing/2014/main" id="{14A376EB-0810-2161-6385-174E796286DB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98" name="Google Shape;12340;p21">
              <a:extLst>
                <a:ext uri="{FF2B5EF4-FFF2-40B4-BE49-F238E27FC236}">
                  <a16:creationId xmlns:a16="http://schemas.microsoft.com/office/drawing/2014/main" id="{78E28007-6BB8-5B7F-0356-3C1300F72930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99" name="Google Shape;12341;p21">
            <a:extLst>
              <a:ext uri="{FF2B5EF4-FFF2-40B4-BE49-F238E27FC236}">
                <a16:creationId xmlns:a16="http://schemas.microsoft.com/office/drawing/2014/main" id="{0C915603-B21D-1272-66DA-5D4BC2AF5757}"/>
              </a:ext>
            </a:extLst>
          </p:cNvPr>
          <p:cNvGrpSpPr/>
          <p:nvPr/>
        </p:nvGrpSpPr>
        <p:grpSpPr>
          <a:xfrm>
            <a:off x="20410384" y="4690272"/>
            <a:ext cx="548208" cy="544885"/>
            <a:chOff x="5045775" y="1946400"/>
            <a:chExt cx="296950" cy="295150"/>
          </a:xfrm>
        </p:grpSpPr>
        <p:sp>
          <p:nvSpPr>
            <p:cNvPr id="100" name="Google Shape;12342;p21">
              <a:extLst>
                <a:ext uri="{FF2B5EF4-FFF2-40B4-BE49-F238E27FC236}">
                  <a16:creationId xmlns:a16="http://schemas.microsoft.com/office/drawing/2014/main" id="{94C39985-6D2B-3070-8545-FF169F6414D0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1" name="Google Shape;12343;p21">
              <a:extLst>
                <a:ext uri="{FF2B5EF4-FFF2-40B4-BE49-F238E27FC236}">
                  <a16:creationId xmlns:a16="http://schemas.microsoft.com/office/drawing/2014/main" id="{83741A43-0484-48CC-E0AB-2C481A7DF1C3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2" name="Google Shape;12344;p21">
            <a:extLst>
              <a:ext uri="{FF2B5EF4-FFF2-40B4-BE49-F238E27FC236}">
                <a16:creationId xmlns:a16="http://schemas.microsoft.com/office/drawing/2014/main" id="{3551E978-CAA1-61C9-2856-62AF6BA45A54}"/>
              </a:ext>
            </a:extLst>
          </p:cNvPr>
          <p:cNvGrpSpPr/>
          <p:nvPr/>
        </p:nvGrpSpPr>
        <p:grpSpPr>
          <a:xfrm>
            <a:off x="16204688" y="4705444"/>
            <a:ext cx="546779" cy="545347"/>
            <a:chOff x="3599700" y="1954475"/>
            <a:chExt cx="296175" cy="295400"/>
          </a:xfrm>
        </p:grpSpPr>
        <p:sp>
          <p:nvSpPr>
            <p:cNvPr id="103" name="Google Shape;12345;p21">
              <a:extLst>
                <a:ext uri="{FF2B5EF4-FFF2-40B4-BE49-F238E27FC236}">
                  <a16:creationId xmlns:a16="http://schemas.microsoft.com/office/drawing/2014/main" id="{03557915-8FE1-2429-0702-E9A5D0B770A9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4" name="Google Shape;12346;p21">
              <a:extLst>
                <a:ext uri="{FF2B5EF4-FFF2-40B4-BE49-F238E27FC236}">
                  <a16:creationId xmlns:a16="http://schemas.microsoft.com/office/drawing/2014/main" id="{E759011D-1E60-50DE-0AC2-32D22725AA9A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5" name="Google Shape;12347;p21">
              <a:extLst>
                <a:ext uri="{FF2B5EF4-FFF2-40B4-BE49-F238E27FC236}">
                  <a16:creationId xmlns:a16="http://schemas.microsoft.com/office/drawing/2014/main" id="{16C9AF80-307B-0CFF-2B32-609920EFA874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06" name="Google Shape;12348;p21">
            <a:extLst>
              <a:ext uri="{FF2B5EF4-FFF2-40B4-BE49-F238E27FC236}">
                <a16:creationId xmlns:a16="http://schemas.microsoft.com/office/drawing/2014/main" id="{92CFE98A-CA59-8296-1D88-D5AE7772BA00}"/>
              </a:ext>
            </a:extLst>
          </p:cNvPr>
          <p:cNvGrpSpPr/>
          <p:nvPr/>
        </p:nvGrpSpPr>
        <p:grpSpPr>
          <a:xfrm>
            <a:off x="11962651" y="4755489"/>
            <a:ext cx="548256" cy="414456"/>
            <a:chOff x="3962775" y="1990700"/>
            <a:chExt cx="296975" cy="224500"/>
          </a:xfrm>
        </p:grpSpPr>
        <p:sp>
          <p:nvSpPr>
            <p:cNvPr id="107" name="Google Shape;12349;p21">
              <a:extLst>
                <a:ext uri="{FF2B5EF4-FFF2-40B4-BE49-F238E27FC236}">
                  <a16:creationId xmlns:a16="http://schemas.microsoft.com/office/drawing/2014/main" id="{39E80157-A995-8161-D7C7-D18A3E186522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8" name="Google Shape;12350;p21">
              <a:extLst>
                <a:ext uri="{FF2B5EF4-FFF2-40B4-BE49-F238E27FC236}">
                  <a16:creationId xmlns:a16="http://schemas.microsoft.com/office/drawing/2014/main" id="{D84303BD-427C-0EC3-AE30-7003611F8681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09" name="Google Shape;12351;p21">
              <a:extLst>
                <a:ext uri="{FF2B5EF4-FFF2-40B4-BE49-F238E27FC236}">
                  <a16:creationId xmlns:a16="http://schemas.microsoft.com/office/drawing/2014/main" id="{9ED01812-746F-2208-87C4-90B1023E1BF0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10" name="Google Shape;12352;p21">
              <a:extLst>
                <a:ext uri="{FF2B5EF4-FFF2-40B4-BE49-F238E27FC236}">
                  <a16:creationId xmlns:a16="http://schemas.microsoft.com/office/drawing/2014/main" id="{8803576E-BA20-343E-18CD-18C5654F4098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11" name="Google Shape;12353;p21">
            <a:extLst>
              <a:ext uri="{FF2B5EF4-FFF2-40B4-BE49-F238E27FC236}">
                <a16:creationId xmlns:a16="http://schemas.microsoft.com/office/drawing/2014/main" id="{9A64B8B8-CAD5-1F54-A3E7-6EE6BFACC4F3}"/>
              </a:ext>
            </a:extLst>
          </p:cNvPr>
          <p:cNvSpPr txBox="1"/>
          <p:nvPr/>
        </p:nvSpPr>
        <p:spPr>
          <a:xfrm>
            <a:off x="17082288" y="5574157"/>
            <a:ext cx="3013600" cy="11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 rtl="1">
              <a:buClr>
                <a:srgbClr val="000000"/>
              </a:buClr>
              <a:defRPr/>
            </a:pPr>
            <a:r>
              <a:rPr lang="fa-IR" sz="2133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2" name="Google Shape;12354;p21">
            <a:extLst>
              <a:ext uri="{FF2B5EF4-FFF2-40B4-BE49-F238E27FC236}">
                <a16:creationId xmlns:a16="http://schemas.microsoft.com/office/drawing/2014/main" id="{4576ED21-62EF-F8A9-CED7-3CA6A145CC0C}"/>
              </a:ext>
            </a:extLst>
          </p:cNvPr>
          <p:cNvSpPr txBox="1"/>
          <p:nvPr/>
        </p:nvSpPr>
        <p:spPr>
          <a:xfrm>
            <a:off x="12874683" y="5574157"/>
            <a:ext cx="3013600" cy="11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 rtl="1">
              <a:buClr>
                <a:srgbClr val="000000"/>
              </a:buClr>
              <a:defRPr/>
            </a:pPr>
            <a:r>
              <a:rPr lang="fa-IR" sz="2133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3" name="Google Shape;12355;p21">
            <a:extLst>
              <a:ext uri="{FF2B5EF4-FFF2-40B4-BE49-F238E27FC236}">
                <a16:creationId xmlns:a16="http://schemas.microsoft.com/office/drawing/2014/main" id="{9A9F206A-19A5-8979-7629-C59EC8B82717}"/>
              </a:ext>
            </a:extLst>
          </p:cNvPr>
          <p:cNvSpPr txBox="1"/>
          <p:nvPr/>
        </p:nvSpPr>
        <p:spPr>
          <a:xfrm>
            <a:off x="15005259" y="8399323"/>
            <a:ext cx="3013600" cy="11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 rtl="1">
              <a:buClr>
                <a:srgbClr val="000000"/>
              </a:buClr>
              <a:defRPr/>
            </a:pPr>
            <a:r>
              <a:rPr lang="fa-IR" sz="2133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4" name="Google Shape;12356;p21">
            <a:extLst>
              <a:ext uri="{FF2B5EF4-FFF2-40B4-BE49-F238E27FC236}">
                <a16:creationId xmlns:a16="http://schemas.microsoft.com/office/drawing/2014/main" id="{6E3B3EDE-D8D6-7568-57BB-392B2E58405C}"/>
              </a:ext>
            </a:extLst>
          </p:cNvPr>
          <p:cNvSpPr txBox="1"/>
          <p:nvPr/>
        </p:nvSpPr>
        <p:spPr>
          <a:xfrm>
            <a:off x="19144992" y="8364456"/>
            <a:ext cx="3013600" cy="11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 rtl="1">
              <a:buClr>
                <a:srgbClr val="000000"/>
              </a:buClr>
              <a:defRPr/>
            </a:pPr>
            <a:r>
              <a:rPr lang="fa-IR" sz="2133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5" name="Google Shape;12357;p21">
            <a:extLst>
              <a:ext uri="{FF2B5EF4-FFF2-40B4-BE49-F238E27FC236}">
                <a16:creationId xmlns:a16="http://schemas.microsoft.com/office/drawing/2014/main" id="{5E190027-2908-42A1-95EB-016F8085A749}"/>
              </a:ext>
            </a:extLst>
          </p:cNvPr>
          <p:cNvSpPr txBox="1"/>
          <p:nvPr/>
        </p:nvSpPr>
        <p:spPr>
          <a:xfrm>
            <a:off x="10767926" y="8364456"/>
            <a:ext cx="3013600" cy="11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 rtl="1">
              <a:buClr>
                <a:srgbClr val="000000"/>
              </a:buClr>
              <a:defRPr/>
            </a:pPr>
            <a:r>
              <a:rPr lang="fa-IR" sz="2133" kern="0" dirty="0">
                <a:solidFill>
                  <a:schemeClr val="bg1"/>
                </a:solidFill>
                <a:latin typeface="Arial"/>
                <a:cs typeface="Arial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6" name="Google Shape;12358;p21">
            <a:extLst>
              <a:ext uri="{FF2B5EF4-FFF2-40B4-BE49-F238E27FC236}">
                <a16:creationId xmlns:a16="http://schemas.microsoft.com/office/drawing/2014/main" id="{DBDABA5C-59AA-0218-2A44-1C06978D045B}"/>
              </a:ext>
            </a:extLst>
          </p:cNvPr>
          <p:cNvSpPr txBox="1">
            <a:spLocks/>
          </p:cNvSpPr>
          <p:nvPr/>
        </p:nvSpPr>
        <p:spPr>
          <a:xfrm>
            <a:off x="2797187" y="863600"/>
            <a:ext cx="18792800" cy="12864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solidFill>
                  <a:schemeClr val="bg1"/>
                </a:solidFill>
                <a:cs typeface="B Nazanin" panose="00000700000000000000" pitchFamily="2" charset="-78"/>
              </a:rPr>
              <a:t>اینفوگرافیک ممتاز</a:t>
            </a:r>
            <a:endParaRPr lang="fa-IR" dirty="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7518271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Image 14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9522" y="840606"/>
            <a:ext cx="5883641" cy="9370194"/>
          </a:xfrm>
          <a:prstGeom prst="rect">
            <a:avLst/>
          </a:prstGeom>
        </p:spPr>
      </p:pic>
      <p:pic>
        <p:nvPicPr>
          <p:cNvPr id="51" name="Image 0" descr="preencoded.png">
            <a:extLst>
              <a:ext uri="{FF2B5EF4-FFF2-40B4-BE49-F238E27FC236}">
                <a16:creationId xmlns:a16="http://schemas.microsoft.com/office/drawing/2014/main" id="{3F563888-F6AF-CCA9-28F0-F42C77B49B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" y="0"/>
            <a:ext cx="24387048" cy="13716000"/>
          </a:xfrm>
          <a:prstGeom prst="rect">
            <a:avLst/>
          </a:prstGeom>
        </p:spPr>
      </p:pic>
      <p:pic>
        <p:nvPicPr>
          <p:cNvPr id="52" name="Image 5" descr="preencoded.png">
            <a:extLst>
              <a:ext uri="{FF2B5EF4-FFF2-40B4-BE49-F238E27FC236}">
                <a16:creationId xmlns:a16="http://schemas.microsoft.com/office/drawing/2014/main" id="{BCC61FB1-1D8C-B4F3-20F8-2825CE9240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5669" y="2989417"/>
            <a:ext cx="20678184" cy="50800"/>
          </a:xfrm>
          <a:prstGeom prst="rect">
            <a:avLst/>
          </a:prstGeom>
        </p:spPr>
      </p:pic>
      <p:pic>
        <p:nvPicPr>
          <p:cNvPr id="53" name="Image 14" descr="preencoded.png">
            <a:extLst>
              <a:ext uri="{FF2B5EF4-FFF2-40B4-BE49-F238E27FC236}">
                <a16:creationId xmlns:a16="http://schemas.microsoft.com/office/drawing/2014/main" id="{0B0DD96A-75C5-BB1A-5C9E-5BD89CA37E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6528" y="550554"/>
            <a:ext cx="5883641" cy="9370194"/>
          </a:xfrm>
          <a:prstGeom prst="rect">
            <a:avLst/>
          </a:prstGeom>
        </p:spPr>
      </p:pic>
      <p:pic>
        <p:nvPicPr>
          <p:cNvPr id="54" name="Image 14" descr="preencoded.png">
            <a:extLst>
              <a:ext uri="{FF2B5EF4-FFF2-40B4-BE49-F238E27FC236}">
                <a16:creationId xmlns:a16="http://schemas.microsoft.com/office/drawing/2014/main" id="{B722A0B4-8AB1-34C4-8761-5FFD027DFF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81612" y="3947599"/>
            <a:ext cx="5883641" cy="9370194"/>
          </a:xfrm>
          <a:prstGeom prst="rect">
            <a:avLst/>
          </a:prstGeom>
        </p:spPr>
      </p:pic>
      <p:sp>
        <p:nvSpPr>
          <p:cNvPr id="2" name="Google Shape;12363;p22">
            <a:extLst>
              <a:ext uri="{FF2B5EF4-FFF2-40B4-BE49-F238E27FC236}">
                <a16:creationId xmlns:a16="http://schemas.microsoft.com/office/drawing/2014/main" id="{620804AD-E150-59CA-B98B-1A0AB384E986}"/>
              </a:ext>
            </a:extLst>
          </p:cNvPr>
          <p:cNvSpPr/>
          <p:nvPr/>
        </p:nvSpPr>
        <p:spPr>
          <a:xfrm>
            <a:off x="2797187" y="10672389"/>
            <a:ext cx="4415200" cy="1968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3" name="Google Shape;12364;p22">
            <a:extLst>
              <a:ext uri="{FF2B5EF4-FFF2-40B4-BE49-F238E27FC236}">
                <a16:creationId xmlns:a16="http://schemas.microsoft.com/office/drawing/2014/main" id="{A9A8A41A-274B-7081-4242-7A8141A0FD1D}"/>
              </a:ext>
            </a:extLst>
          </p:cNvPr>
          <p:cNvGrpSpPr/>
          <p:nvPr/>
        </p:nvGrpSpPr>
        <p:grpSpPr>
          <a:xfrm>
            <a:off x="3987167" y="4228079"/>
            <a:ext cx="2035251" cy="2035251"/>
            <a:chOff x="4049800" y="640400"/>
            <a:chExt cx="858900" cy="858900"/>
          </a:xfrm>
        </p:grpSpPr>
        <p:sp>
          <p:nvSpPr>
            <p:cNvPr id="4" name="Google Shape;12365;p22">
              <a:extLst>
                <a:ext uri="{FF2B5EF4-FFF2-40B4-BE49-F238E27FC236}">
                  <a16:creationId xmlns:a16="http://schemas.microsoft.com/office/drawing/2014/main" id="{1E051454-DCC6-DB47-6EA6-26DB95BC9549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" name="Google Shape;12366;p22">
              <a:extLst>
                <a:ext uri="{FF2B5EF4-FFF2-40B4-BE49-F238E27FC236}">
                  <a16:creationId xmlns:a16="http://schemas.microsoft.com/office/drawing/2014/main" id="{20473267-8112-0461-5881-5F4954905079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6" name="Google Shape;12367;p22">
            <a:extLst>
              <a:ext uri="{FF2B5EF4-FFF2-40B4-BE49-F238E27FC236}">
                <a16:creationId xmlns:a16="http://schemas.microsoft.com/office/drawing/2014/main" id="{46123504-FA79-B42F-A003-86D938E04573}"/>
              </a:ext>
            </a:extLst>
          </p:cNvPr>
          <p:cNvSpPr/>
          <p:nvPr/>
        </p:nvSpPr>
        <p:spPr>
          <a:xfrm>
            <a:off x="3228526" y="6852307"/>
            <a:ext cx="3552000" cy="30176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7" name="Google Shape;12368;p22">
            <a:extLst>
              <a:ext uri="{FF2B5EF4-FFF2-40B4-BE49-F238E27FC236}">
                <a16:creationId xmlns:a16="http://schemas.microsoft.com/office/drawing/2014/main" id="{F444E0A6-8A97-CC52-640A-475A4664FEA4}"/>
              </a:ext>
            </a:extLst>
          </p:cNvPr>
          <p:cNvSpPr/>
          <p:nvPr/>
        </p:nvSpPr>
        <p:spPr>
          <a:xfrm>
            <a:off x="4692480" y="10458512"/>
            <a:ext cx="624800" cy="6248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8" name="Google Shape;12369;p22">
            <a:extLst>
              <a:ext uri="{FF2B5EF4-FFF2-40B4-BE49-F238E27FC236}">
                <a16:creationId xmlns:a16="http://schemas.microsoft.com/office/drawing/2014/main" id="{3829BC64-7614-36C7-053F-4100526A3428}"/>
              </a:ext>
            </a:extLst>
          </p:cNvPr>
          <p:cNvCxnSpPr>
            <a:stCxn id="4" idx="4"/>
            <a:endCxn id="6" idx="0"/>
          </p:cNvCxnSpPr>
          <p:nvPr/>
        </p:nvCxnSpPr>
        <p:spPr>
          <a:xfrm>
            <a:off x="5004790" y="6263328"/>
            <a:ext cx="0" cy="588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9" name="Google Shape;12370;p22">
            <a:extLst>
              <a:ext uri="{FF2B5EF4-FFF2-40B4-BE49-F238E27FC236}">
                <a16:creationId xmlns:a16="http://schemas.microsoft.com/office/drawing/2014/main" id="{93383A3A-07B0-E324-A086-69D3F15015BC}"/>
              </a:ext>
            </a:extLst>
          </p:cNvPr>
          <p:cNvCxnSpPr/>
          <p:nvPr/>
        </p:nvCxnSpPr>
        <p:spPr>
          <a:xfrm>
            <a:off x="5004731" y="9869507"/>
            <a:ext cx="0" cy="5888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Google Shape;12371;p22">
            <a:extLst>
              <a:ext uri="{FF2B5EF4-FFF2-40B4-BE49-F238E27FC236}">
                <a16:creationId xmlns:a16="http://schemas.microsoft.com/office/drawing/2014/main" id="{5C5845FC-CE01-C8CF-555D-34D2228538D5}"/>
              </a:ext>
            </a:extLst>
          </p:cNvPr>
          <p:cNvSpPr txBox="1"/>
          <p:nvPr/>
        </p:nvSpPr>
        <p:spPr>
          <a:xfrm>
            <a:off x="3461315" y="8313824"/>
            <a:ext cx="3087200" cy="120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>
              <a:buClr>
                <a:srgbClr val="000000"/>
              </a:buClr>
              <a:defRPr/>
            </a:pPr>
            <a:r>
              <a:rPr lang="fa-IR" sz="2133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  <a:endParaRPr lang="en-US" sz="2133" kern="0" dirty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11" name="Google Shape;12372;p22">
            <a:extLst>
              <a:ext uri="{FF2B5EF4-FFF2-40B4-BE49-F238E27FC236}">
                <a16:creationId xmlns:a16="http://schemas.microsoft.com/office/drawing/2014/main" id="{49DB791B-B7A6-98C3-FE9E-23E44D2C91DD}"/>
              </a:ext>
            </a:extLst>
          </p:cNvPr>
          <p:cNvCxnSpPr/>
          <p:nvPr/>
        </p:nvCxnSpPr>
        <p:spPr>
          <a:xfrm>
            <a:off x="4326219" y="7965123"/>
            <a:ext cx="13568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Google Shape;12373;p22">
            <a:extLst>
              <a:ext uri="{FF2B5EF4-FFF2-40B4-BE49-F238E27FC236}">
                <a16:creationId xmlns:a16="http://schemas.microsoft.com/office/drawing/2014/main" id="{B556A3FC-8F0A-CEEE-AFCA-4261AEC92187}"/>
              </a:ext>
            </a:extLst>
          </p:cNvPr>
          <p:cNvSpPr txBox="1"/>
          <p:nvPr/>
        </p:nvSpPr>
        <p:spPr>
          <a:xfrm>
            <a:off x="3879283" y="7288576"/>
            <a:ext cx="2251200" cy="5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>
              <a:buClr>
                <a:srgbClr val="000000"/>
              </a:buClr>
              <a:defRPr/>
            </a:pPr>
            <a:r>
              <a:rPr lang="fa-IR" sz="2133" b="1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عنوان</a:t>
            </a:r>
            <a:r>
              <a:rPr lang="es" sz="2133" b="1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 1</a:t>
            </a:r>
            <a:endParaRPr sz="2133" b="1" kern="0" dirty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" name="Google Shape;12374;p22">
            <a:extLst>
              <a:ext uri="{FF2B5EF4-FFF2-40B4-BE49-F238E27FC236}">
                <a16:creationId xmlns:a16="http://schemas.microsoft.com/office/drawing/2014/main" id="{AC90BE44-F458-88E4-F8AA-FE7830E4D3F6}"/>
              </a:ext>
            </a:extLst>
          </p:cNvPr>
          <p:cNvSpPr txBox="1"/>
          <p:nvPr/>
        </p:nvSpPr>
        <p:spPr>
          <a:xfrm>
            <a:off x="4230824" y="4758552"/>
            <a:ext cx="1548000" cy="97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>
              <a:buClr>
                <a:srgbClr val="000000"/>
              </a:buClr>
              <a:defRPr/>
            </a:pPr>
            <a:r>
              <a:rPr lang="es" sz="3467" b="1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75%</a:t>
            </a:r>
            <a:endParaRPr sz="3467" b="1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4" name="Google Shape;12375;p22">
            <a:extLst>
              <a:ext uri="{FF2B5EF4-FFF2-40B4-BE49-F238E27FC236}">
                <a16:creationId xmlns:a16="http://schemas.microsoft.com/office/drawing/2014/main" id="{012FE5CB-7390-027C-A974-6625DFDCD4AB}"/>
              </a:ext>
            </a:extLst>
          </p:cNvPr>
          <p:cNvSpPr/>
          <p:nvPr/>
        </p:nvSpPr>
        <p:spPr>
          <a:xfrm>
            <a:off x="9173200" y="5320400"/>
            <a:ext cx="4768800" cy="47688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5" name="Google Shape;12376;p22">
            <a:extLst>
              <a:ext uri="{FF2B5EF4-FFF2-40B4-BE49-F238E27FC236}">
                <a16:creationId xmlns:a16="http://schemas.microsoft.com/office/drawing/2014/main" id="{6F185446-FD1F-19CB-6890-995B316C78DE}"/>
              </a:ext>
            </a:extLst>
          </p:cNvPr>
          <p:cNvSpPr/>
          <p:nvPr/>
        </p:nvSpPr>
        <p:spPr>
          <a:xfrm>
            <a:off x="17466664" y="4656533"/>
            <a:ext cx="4112800" cy="187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6" name="Google Shape;12377;p22">
            <a:extLst>
              <a:ext uri="{FF2B5EF4-FFF2-40B4-BE49-F238E27FC236}">
                <a16:creationId xmlns:a16="http://schemas.microsoft.com/office/drawing/2014/main" id="{8B0D9C9D-F3E9-DF2C-4F80-812ACF28717E}"/>
              </a:ext>
            </a:extLst>
          </p:cNvPr>
          <p:cNvGrpSpPr/>
          <p:nvPr/>
        </p:nvGrpSpPr>
        <p:grpSpPr>
          <a:xfrm>
            <a:off x="9538883" y="5781643"/>
            <a:ext cx="3850219" cy="3850219"/>
            <a:chOff x="5681300" y="2527788"/>
            <a:chExt cx="805800" cy="805800"/>
          </a:xfrm>
        </p:grpSpPr>
        <p:sp>
          <p:nvSpPr>
            <p:cNvPr id="17" name="Google Shape;12378;p22">
              <a:extLst>
                <a:ext uri="{FF2B5EF4-FFF2-40B4-BE49-F238E27FC236}">
                  <a16:creationId xmlns:a16="http://schemas.microsoft.com/office/drawing/2014/main" id="{990E51F1-60B8-39AF-1D6E-7F9A385F333A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" name="Google Shape;12379;p22">
              <a:extLst>
                <a:ext uri="{FF2B5EF4-FFF2-40B4-BE49-F238E27FC236}">
                  <a16:creationId xmlns:a16="http://schemas.microsoft.com/office/drawing/2014/main" id="{25125AA3-8E21-EE5D-0591-C63106D986BA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9" name="Google Shape;12380;p22">
            <a:extLst>
              <a:ext uri="{FF2B5EF4-FFF2-40B4-BE49-F238E27FC236}">
                <a16:creationId xmlns:a16="http://schemas.microsoft.com/office/drawing/2014/main" id="{5742B47E-69E8-D926-FACE-366B838CBAA5}"/>
              </a:ext>
            </a:extLst>
          </p:cNvPr>
          <p:cNvGrpSpPr/>
          <p:nvPr/>
        </p:nvGrpSpPr>
        <p:grpSpPr>
          <a:xfrm>
            <a:off x="16643952" y="4757035"/>
            <a:ext cx="1670907" cy="1670907"/>
            <a:chOff x="5681300" y="2527788"/>
            <a:chExt cx="805800" cy="805800"/>
          </a:xfrm>
        </p:grpSpPr>
        <p:sp>
          <p:nvSpPr>
            <p:cNvPr id="20" name="Google Shape;12381;p22">
              <a:extLst>
                <a:ext uri="{FF2B5EF4-FFF2-40B4-BE49-F238E27FC236}">
                  <a16:creationId xmlns:a16="http://schemas.microsoft.com/office/drawing/2014/main" id="{D92A7A60-3696-293B-0F47-35BDF4F10D9B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1" name="Google Shape;12382;p22">
              <a:extLst>
                <a:ext uri="{FF2B5EF4-FFF2-40B4-BE49-F238E27FC236}">
                  <a16:creationId xmlns:a16="http://schemas.microsoft.com/office/drawing/2014/main" id="{19A863C1-5533-613F-5E91-EE990C4BD8B9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22" name="Google Shape;12383;p22">
            <a:extLst>
              <a:ext uri="{FF2B5EF4-FFF2-40B4-BE49-F238E27FC236}">
                <a16:creationId xmlns:a16="http://schemas.microsoft.com/office/drawing/2014/main" id="{D853F22B-E05B-5CDB-DBC4-C63BBB7154BC}"/>
              </a:ext>
            </a:extLst>
          </p:cNvPr>
          <p:cNvSpPr txBox="1"/>
          <p:nvPr/>
        </p:nvSpPr>
        <p:spPr>
          <a:xfrm>
            <a:off x="18649894" y="5003323"/>
            <a:ext cx="3013600" cy="11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 rtl="1">
              <a:buClr>
                <a:srgbClr val="000000"/>
              </a:buClr>
              <a:defRPr/>
            </a:pPr>
            <a:r>
              <a:rPr lang="fa-IR" sz="2133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  <a:endParaRPr sz="2133" kern="0" dirty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3" name="Google Shape;12384;p22">
            <a:extLst>
              <a:ext uri="{FF2B5EF4-FFF2-40B4-BE49-F238E27FC236}">
                <a16:creationId xmlns:a16="http://schemas.microsoft.com/office/drawing/2014/main" id="{B4D28DE8-C3E2-C138-9570-E71DB02A6F07}"/>
              </a:ext>
            </a:extLst>
          </p:cNvPr>
          <p:cNvSpPr/>
          <p:nvPr/>
        </p:nvSpPr>
        <p:spPr>
          <a:xfrm>
            <a:off x="17466664" y="6768800"/>
            <a:ext cx="4112800" cy="187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4" name="Google Shape;12385;p22">
            <a:extLst>
              <a:ext uri="{FF2B5EF4-FFF2-40B4-BE49-F238E27FC236}">
                <a16:creationId xmlns:a16="http://schemas.microsoft.com/office/drawing/2014/main" id="{3FFA198A-3BCA-91D5-3002-1A40F46635B2}"/>
              </a:ext>
            </a:extLst>
          </p:cNvPr>
          <p:cNvGrpSpPr/>
          <p:nvPr/>
        </p:nvGrpSpPr>
        <p:grpSpPr>
          <a:xfrm>
            <a:off x="16643952" y="6869301"/>
            <a:ext cx="1670907" cy="1670907"/>
            <a:chOff x="5681300" y="2527788"/>
            <a:chExt cx="805800" cy="805800"/>
          </a:xfrm>
        </p:grpSpPr>
        <p:sp>
          <p:nvSpPr>
            <p:cNvPr id="25" name="Google Shape;12386;p22">
              <a:extLst>
                <a:ext uri="{FF2B5EF4-FFF2-40B4-BE49-F238E27FC236}">
                  <a16:creationId xmlns:a16="http://schemas.microsoft.com/office/drawing/2014/main" id="{282CB3AC-FA43-446D-9100-66D148BD1005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" name="Google Shape;12387;p22">
              <a:extLst>
                <a:ext uri="{FF2B5EF4-FFF2-40B4-BE49-F238E27FC236}">
                  <a16:creationId xmlns:a16="http://schemas.microsoft.com/office/drawing/2014/main" id="{0BA8995E-B0E7-88EE-D32E-B058A5D8234A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27" name="Google Shape;12388;p22">
            <a:extLst>
              <a:ext uri="{FF2B5EF4-FFF2-40B4-BE49-F238E27FC236}">
                <a16:creationId xmlns:a16="http://schemas.microsoft.com/office/drawing/2014/main" id="{41DE2A6C-AB0E-EF3E-3814-85156A73DC0F}"/>
              </a:ext>
            </a:extLst>
          </p:cNvPr>
          <p:cNvSpPr txBox="1"/>
          <p:nvPr/>
        </p:nvSpPr>
        <p:spPr>
          <a:xfrm>
            <a:off x="18649894" y="7115589"/>
            <a:ext cx="3013600" cy="11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 rtl="1">
              <a:buClr>
                <a:srgbClr val="000000"/>
              </a:buClr>
              <a:defRPr/>
            </a:pPr>
            <a:r>
              <a:rPr lang="fa-IR" sz="2133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28" name="Google Shape;12389;p22">
            <a:extLst>
              <a:ext uri="{FF2B5EF4-FFF2-40B4-BE49-F238E27FC236}">
                <a16:creationId xmlns:a16="http://schemas.microsoft.com/office/drawing/2014/main" id="{83290E6D-C3AB-0369-DCB7-4AFEE185EAED}"/>
              </a:ext>
            </a:extLst>
          </p:cNvPr>
          <p:cNvSpPr/>
          <p:nvPr/>
        </p:nvSpPr>
        <p:spPr>
          <a:xfrm>
            <a:off x="17466664" y="8881067"/>
            <a:ext cx="4112800" cy="1872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9" name="Google Shape;12390;p22">
            <a:extLst>
              <a:ext uri="{FF2B5EF4-FFF2-40B4-BE49-F238E27FC236}">
                <a16:creationId xmlns:a16="http://schemas.microsoft.com/office/drawing/2014/main" id="{C4177D86-C156-5CF7-444C-1BF39CCEDD4F}"/>
              </a:ext>
            </a:extLst>
          </p:cNvPr>
          <p:cNvGrpSpPr/>
          <p:nvPr/>
        </p:nvGrpSpPr>
        <p:grpSpPr>
          <a:xfrm>
            <a:off x="16643952" y="8981568"/>
            <a:ext cx="1670907" cy="1670907"/>
            <a:chOff x="5681300" y="2527788"/>
            <a:chExt cx="805800" cy="805800"/>
          </a:xfrm>
        </p:grpSpPr>
        <p:sp>
          <p:nvSpPr>
            <p:cNvPr id="30" name="Google Shape;12391;p22">
              <a:extLst>
                <a:ext uri="{FF2B5EF4-FFF2-40B4-BE49-F238E27FC236}">
                  <a16:creationId xmlns:a16="http://schemas.microsoft.com/office/drawing/2014/main" id="{A60D21E2-553D-75E4-A164-A68039F63CEA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" name="Google Shape;12392;p22">
              <a:extLst>
                <a:ext uri="{FF2B5EF4-FFF2-40B4-BE49-F238E27FC236}">
                  <a16:creationId xmlns:a16="http://schemas.microsoft.com/office/drawing/2014/main" id="{1D1DB660-ED20-2136-4101-DF97ECFDC235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32" name="Google Shape;12393;p22">
            <a:extLst>
              <a:ext uri="{FF2B5EF4-FFF2-40B4-BE49-F238E27FC236}">
                <a16:creationId xmlns:a16="http://schemas.microsoft.com/office/drawing/2014/main" id="{6D99AECC-967B-F5D9-BD4E-7950B69D0EE2}"/>
              </a:ext>
            </a:extLst>
          </p:cNvPr>
          <p:cNvSpPr txBox="1"/>
          <p:nvPr/>
        </p:nvSpPr>
        <p:spPr>
          <a:xfrm>
            <a:off x="18649894" y="9227856"/>
            <a:ext cx="3013600" cy="117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 rtl="1">
              <a:buClr>
                <a:srgbClr val="000000"/>
              </a:buClr>
              <a:defRPr/>
            </a:pPr>
            <a:r>
              <a:rPr lang="fa-IR" sz="2133" kern="0" dirty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33" name="Google Shape;12394;p22">
            <a:extLst>
              <a:ext uri="{FF2B5EF4-FFF2-40B4-BE49-F238E27FC236}">
                <a16:creationId xmlns:a16="http://schemas.microsoft.com/office/drawing/2014/main" id="{154B2464-8615-B6F2-9D3E-CF42485EE27D}"/>
              </a:ext>
            </a:extLst>
          </p:cNvPr>
          <p:cNvSpPr/>
          <p:nvPr/>
        </p:nvSpPr>
        <p:spPr>
          <a:xfrm>
            <a:off x="11281198" y="5145933"/>
            <a:ext cx="365600" cy="3656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34" name="Google Shape;12395;p22">
            <a:extLst>
              <a:ext uri="{FF2B5EF4-FFF2-40B4-BE49-F238E27FC236}">
                <a16:creationId xmlns:a16="http://schemas.microsoft.com/office/drawing/2014/main" id="{CD84DB48-DD8D-1621-5533-6CEBE1CAB132}"/>
              </a:ext>
            </a:extLst>
          </p:cNvPr>
          <p:cNvSpPr/>
          <p:nvPr/>
        </p:nvSpPr>
        <p:spPr>
          <a:xfrm>
            <a:off x="11281198" y="9902000"/>
            <a:ext cx="365600" cy="3656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35" name="Google Shape;12396;p22">
            <a:extLst>
              <a:ext uri="{FF2B5EF4-FFF2-40B4-BE49-F238E27FC236}">
                <a16:creationId xmlns:a16="http://schemas.microsoft.com/office/drawing/2014/main" id="{76D7F5FD-E777-D3DF-EDEF-F10EEFB976AE}"/>
              </a:ext>
            </a:extLst>
          </p:cNvPr>
          <p:cNvSpPr/>
          <p:nvPr/>
        </p:nvSpPr>
        <p:spPr>
          <a:xfrm>
            <a:off x="13755998" y="7523968"/>
            <a:ext cx="365600" cy="3656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cxnSp>
        <p:nvCxnSpPr>
          <p:cNvPr id="36" name="Google Shape;12397;p22">
            <a:extLst>
              <a:ext uri="{FF2B5EF4-FFF2-40B4-BE49-F238E27FC236}">
                <a16:creationId xmlns:a16="http://schemas.microsoft.com/office/drawing/2014/main" id="{ABD73894-AE4A-C16F-E321-6C0EB011DF0B}"/>
              </a:ext>
            </a:extLst>
          </p:cNvPr>
          <p:cNvCxnSpPr>
            <a:stCxn id="35" idx="6"/>
            <a:endCxn id="21" idx="2"/>
          </p:cNvCxnSpPr>
          <p:nvPr/>
        </p:nvCxnSpPr>
        <p:spPr>
          <a:xfrm rot="10800000" flipH="1">
            <a:off x="14121598" y="5592368"/>
            <a:ext cx="2522400" cy="21144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" name="Google Shape;12398;p22">
            <a:extLst>
              <a:ext uri="{FF2B5EF4-FFF2-40B4-BE49-F238E27FC236}">
                <a16:creationId xmlns:a16="http://schemas.microsoft.com/office/drawing/2014/main" id="{E1DF9E9B-0E8B-5FDF-D2FE-98175C10047B}"/>
              </a:ext>
            </a:extLst>
          </p:cNvPr>
          <p:cNvCxnSpPr>
            <a:stCxn id="35" idx="6"/>
            <a:endCxn id="31" idx="2"/>
          </p:cNvCxnSpPr>
          <p:nvPr/>
        </p:nvCxnSpPr>
        <p:spPr>
          <a:xfrm>
            <a:off x="14121598" y="7706768"/>
            <a:ext cx="2522400" cy="21104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" name="Google Shape;12399;p22">
            <a:extLst>
              <a:ext uri="{FF2B5EF4-FFF2-40B4-BE49-F238E27FC236}">
                <a16:creationId xmlns:a16="http://schemas.microsoft.com/office/drawing/2014/main" id="{52A1B36A-4E9F-ECF3-54BD-B13D2A958905}"/>
              </a:ext>
            </a:extLst>
          </p:cNvPr>
          <p:cNvCxnSpPr>
            <a:stCxn id="35" idx="6"/>
            <a:endCxn id="26" idx="2"/>
          </p:cNvCxnSpPr>
          <p:nvPr/>
        </p:nvCxnSpPr>
        <p:spPr>
          <a:xfrm rot="10800000" flipH="1">
            <a:off x="14121598" y="7704368"/>
            <a:ext cx="2522400" cy="24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9" name="Google Shape;12400;p22">
            <a:extLst>
              <a:ext uri="{FF2B5EF4-FFF2-40B4-BE49-F238E27FC236}">
                <a16:creationId xmlns:a16="http://schemas.microsoft.com/office/drawing/2014/main" id="{58843388-1284-4DE9-8C05-11825BD8FA77}"/>
              </a:ext>
            </a:extLst>
          </p:cNvPr>
          <p:cNvSpPr txBox="1"/>
          <p:nvPr/>
        </p:nvSpPr>
        <p:spPr>
          <a:xfrm>
            <a:off x="10136822" y="6871181"/>
            <a:ext cx="2654400" cy="167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algn="ctr" defTabSz="2438430">
              <a:buClr>
                <a:srgbClr val="000000"/>
              </a:buClr>
              <a:defRPr/>
            </a:pPr>
            <a:r>
              <a:rPr lang="es" sz="8000" b="1" kern="0">
                <a:solidFill>
                  <a:schemeClr val="bg1"/>
                </a:solidFill>
                <a:latin typeface="Arial"/>
                <a:cs typeface="B Nazanin" panose="00000400000000000000" pitchFamily="2" charset="-78"/>
                <a:sym typeface="Arial"/>
              </a:rPr>
              <a:t>75%</a:t>
            </a:r>
            <a:endParaRPr sz="8000" b="1" kern="0">
              <a:solidFill>
                <a:schemeClr val="bg1"/>
              </a:solidFill>
              <a:latin typeface="Arial"/>
              <a:cs typeface="B Nazanin" panose="00000400000000000000" pitchFamily="2" charset="-78"/>
              <a:sym typeface="Arial"/>
            </a:endParaRPr>
          </a:p>
        </p:txBody>
      </p:sp>
      <p:sp>
        <p:nvSpPr>
          <p:cNvPr id="40" name="Google Shape;12401;p22">
            <a:extLst>
              <a:ext uri="{FF2B5EF4-FFF2-40B4-BE49-F238E27FC236}">
                <a16:creationId xmlns:a16="http://schemas.microsoft.com/office/drawing/2014/main" id="{6D20DBF7-2624-CC9A-C09C-C9B371D800F6}"/>
              </a:ext>
            </a:extLst>
          </p:cNvPr>
          <p:cNvSpPr txBox="1">
            <a:spLocks/>
          </p:cNvSpPr>
          <p:nvPr/>
        </p:nvSpPr>
        <p:spPr>
          <a:xfrm>
            <a:off x="2797187" y="863600"/>
            <a:ext cx="18792800" cy="12864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>
                <a:solidFill>
                  <a:schemeClr val="bg1"/>
                </a:solidFill>
                <a:cs typeface="B Nazanin" panose="00000400000000000000" pitchFamily="2" charset="-78"/>
              </a:rPr>
              <a:t>اینفوگرافیک ممتاز</a:t>
            </a:r>
            <a:endParaRPr lang="fa-IR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51137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Image 14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9522" y="840606"/>
            <a:ext cx="5883641" cy="9370194"/>
          </a:xfrm>
          <a:prstGeom prst="rect">
            <a:avLst/>
          </a:prstGeom>
        </p:spPr>
      </p:pic>
      <p:pic>
        <p:nvPicPr>
          <p:cNvPr id="51" name="Image 0" descr="preencoded.png">
            <a:extLst>
              <a:ext uri="{FF2B5EF4-FFF2-40B4-BE49-F238E27FC236}">
                <a16:creationId xmlns:a16="http://schemas.microsoft.com/office/drawing/2014/main" id="{3F563888-F6AF-CCA9-28F0-F42C77B49B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" y="0"/>
            <a:ext cx="24387048" cy="13716000"/>
          </a:xfrm>
          <a:prstGeom prst="rect">
            <a:avLst/>
          </a:prstGeom>
        </p:spPr>
      </p:pic>
      <p:pic>
        <p:nvPicPr>
          <p:cNvPr id="52" name="Image 5" descr="preencoded.png">
            <a:extLst>
              <a:ext uri="{FF2B5EF4-FFF2-40B4-BE49-F238E27FC236}">
                <a16:creationId xmlns:a16="http://schemas.microsoft.com/office/drawing/2014/main" id="{BCC61FB1-1D8C-B4F3-20F8-2825CE9240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5669" y="2989417"/>
            <a:ext cx="20678184" cy="50800"/>
          </a:xfrm>
          <a:prstGeom prst="rect">
            <a:avLst/>
          </a:prstGeom>
        </p:spPr>
      </p:pic>
      <p:pic>
        <p:nvPicPr>
          <p:cNvPr id="53" name="Image 14" descr="preencoded.png">
            <a:extLst>
              <a:ext uri="{FF2B5EF4-FFF2-40B4-BE49-F238E27FC236}">
                <a16:creationId xmlns:a16="http://schemas.microsoft.com/office/drawing/2014/main" id="{0B0DD96A-75C5-BB1A-5C9E-5BD89CA37E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6528" y="550554"/>
            <a:ext cx="5883641" cy="9370194"/>
          </a:xfrm>
          <a:prstGeom prst="rect">
            <a:avLst/>
          </a:prstGeom>
        </p:spPr>
      </p:pic>
      <p:pic>
        <p:nvPicPr>
          <p:cNvPr id="54" name="Image 14" descr="preencoded.png">
            <a:extLst>
              <a:ext uri="{FF2B5EF4-FFF2-40B4-BE49-F238E27FC236}">
                <a16:creationId xmlns:a16="http://schemas.microsoft.com/office/drawing/2014/main" id="{B722A0B4-8AB1-34C4-8761-5FFD027DFF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81612" y="3947599"/>
            <a:ext cx="5883641" cy="9370194"/>
          </a:xfrm>
          <a:prstGeom prst="rect">
            <a:avLst/>
          </a:prstGeom>
        </p:spPr>
      </p:pic>
      <p:grpSp>
        <p:nvGrpSpPr>
          <p:cNvPr id="431" name="Google Shape;7448;p72">
            <a:extLst>
              <a:ext uri="{FF2B5EF4-FFF2-40B4-BE49-F238E27FC236}">
                <a16:creationId xmlns:a16="http://schemas.microsoft.com/office/drawing/2014/main" id="{DADDB18D-C14F-5E33-538D-07F4661B847E}"/>
              </a:ext>
            </a:extLst>
          </p:cNvPr>
          <p:cNvGrpSpPr/>
          <p:nvPr/>
        </p:nvGrpSpPr>
        <p:grpSpPr>
          <a:xfrm>
            <a:off x="5515891" y="10330872"/>
            <a:ext cx="2941043" cy="2027565"/>
            <a:chOff x="4967783" y="2151471"/>
            <a:chExt cx="3920692" cy="2702940"/>
          </a:xfrm>
        </p:grpSpPr>
        <p:grpSp>
          <p:nvGrpSpPr>
            <p:cNvPr id="432" name="Google Shape;7449;p72">
              <a:extLst>
                <a:ext uri="{FF2B5EF4-FFF2-40B4-BE49-F238E27FC236}">
                  <a16:creationId xmlns:a16="http://schemas.microsoft.com/office/drawing/2014/main" id="{AF7C4350-A31F-B585-B9D5-3C55A2F79745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439" name="Google Shape;7450;p72">
                <a:extLst>
                  <a:ext uri="{FF2B5EF4-FFF2-40B4-BE49-F238E27FC236}">
                    <a16:creationId xmlns:a16="http://schemas.microsoft.com/office/drawing/2014/main" id="{04D451EB-602D-CB92-D1C1-18E5C7BB4092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440" name="Google Shape;7451;p72">
                <a:extLst>
                  <a:ext uri="{FF2B5EF4-FFF2-40B4-BE49-F238E27FC236}">
                    <a16:creationId xmlns:a16="http://schemas.microsoft.com/office/drawing/2014/main" id="{7D57D40E-E483-7270-0AC3-6550B0EC871F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441" name="Google Shape;7452;p72">
                <a:extLst>
                  <a:ext uri="{FF2B5EF4-FFF2-40B4-BE49-F238E27FC236}">
                    <a16:creationId xmlns:a16="http://schemas.microsoft.com/office/drawing/2014/main" id="{0BBFF74D-3819-BA18-7D7B-B3C26B2C5896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442" name="Google Shape;7453;p72">
                <a:extLst>
                  <a:ext uri="{FF2B5EF4-FFF2-40B4-BE49-F238E27FC236}">
                    <a16:creationId xmlns:a16="http://schemas.microsoft.com/office/drawing/2014/main" id="{B80ABDFA-63D5-5838-991D-50FDFFB2B7ED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443" name="Google Shape;7454;p72">
                <a:extLst>
                  <a:ext uri="{FF2B5EF4-FFF2-40B4-BE49-F238E27FC236}">
                    <a16:creationId xmlns:a16="http://schemas.microsoft.com/office/drawing/2014/main" id="{0FFC5267-CC77-F0D5-36A5-010925033255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444" name="Google Shape;7455;p72">
                <a:extLst>
                  <a:ext uri="{FF2B5EF4-FFF2-40B4-BE49-F238E27FC236}">
                    <a16:creationId xmlns:a16="http://schemas.microsoft.com/office/drawing/2014/main" id="{1397D1CF-7D37-C713-1566-13C7A3512600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445" name="Google Shape;7456;p72">
                <a:extLst>
                  <a:ext uri="{FF2B5EF4-FFF2-40B4-BE49-F238E27FC236}">
                    <a16:creationId xmlns:a16="http://schemas.microsoft.com/office/drawing/2014/main" id="{5BF798E4-64A9-0B62-E618-A1E21439E1E5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33" name="Google Shape;7457;p72">
              <a:extLst>
                <a:ext uri="{FF2B5EF4-FFF2-40B4-BE49-F238E27FC236}">
                  <a16:creationId xmlns:a16="http://schemas.microsoft.com/office/drawing/2014/main" id="{3E5BB26D-08A1-00FA-77E4-37D04D29143D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434" name="Google Shape;7458;p72">
                <a:extLst>
                  <a:ext uri="{FF2B5EF4-FFF2-40B4-BE49-F238E27FC236}">
                    <a16:creationId xmlns:a16="http://schemas.microsoft.com/office/drawing/2014/main" id="{2428DA83-8B64-23BB-AD25-28C4631FDF6C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435" name="Google Shape;7459;p72">
                <a:extLst>
                  <a:ext uri="{FF2B5EF4-FFF2-40B4-BE49-F238E27FC236}">
                    <a16:creationId xmlns:a16="http://schemas.microsoft.com/office/drawing/2014/main" id="{13AD08ED-9135-0C7B-B7E6-745A4CD1FCCE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436" name="Google Shape;7460;p72">
                <a:extLst>
                  <a:ext uri="{FF2B5EF4-FFF2-40B4-BE49-F238E27FC236}">
                    <a16:creationId xmlns:a16="http://schemas.microsoft.com/office/drawing/2014/main" id="{0FDE587A-2D96-0007-80AB-C4307011C143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437" name="Google Shape;7461;p72">
                <a:extLst>
                  <a:ext uri="{FF2B5EF4-FFF2-40B4-BE49-F238E27FC236}">
                    <a16:creationId xmlns:a16="http://schemas.microsoft.com/office/drawing/2014/main" id="{FB89CB23-2EFA-81AC-EDEC-BD3FD5E0571B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438" name="Google Shape;7462;p72">
                <a:extLst>
                  <a:ext uri="{FF2B5EF4-FFF2-40B4-BE49-F238E27FC236}">
                    <a16:creationId xmlns:a16="http://schemas.microsoft.com/office/drawing/2014/main" id="{AB309E5A-3EB8-B904-B28F-26C4454151D6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46" name="Google Shape;7463;p72">
            <a:extLst>
              <a:ext uri="{FF2B5EF4-FFF2-40B4-BE49-F238E27FC236}">
                <a16:creationId xmlns:a16="http://schemas.microsoft.com/office/drawing/2014/main" id="{48E98036-9E07-6A45-4C8F-432243F87676}"/>
              </a:ext>
            </a:extLst>
          </p:cNvPr>
          <p:cNvGrpSpPr/>
          <p:nvPr/>
        </p:nvGrpSpPr>
        <p:grpSpPr>
          <a:xfrm>
            <a:off x="9259645" y="4699609"/>
            <a:ext cx="4165096" cy="1889547"/>
            <a:chOff x="3530532" y="1496185"/>
            <a:chExt cx="1561911" cy="708580"/>
          </a:xfrm>
        </p:grpSpPr>
        <p:grpSp>
          <p:nvGrpSpPr>
            <p:cNvPr id="447" name="Google Shape;7464;p72">
              <a:extLst>
                <a:ext uri="{FF2B5EF4-FFF2-40B4-BE49-F238E27FC236}">
                  <a16:creationId xmlns:a16="http://schemas.microsoft.com/office/drawing/2014/main" id="{6F4E9244-7F42-6782-FE88-A5D3AEF8AD71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464" name="Google Shape;7465;p72">
                <a:extLst>
                  <a:ext uri="{FF2B5EF4-FFF2-40B4-BE49-F238E27FC236}">
                    <a16:creationId xmlns:a16="http://schemas.microsoft.com/office/drawing/2014/main" id="{0454CB0C-9174-2708-59A0-8DA4E2CFA40C}"/>
                  </a:ext>
                </a:extLst>
              </p:cNvPr>
              <p:cNvCxnSpPr>
                <a:endCxn id="454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5" name="Google Shape;7467;p72">
                <a:extLst>
                  <a:ext uri="{FF2B5EF4-FFF2-40B4-BE49-F238E27FC236}">
                    <a16:creationId xmlns:a16="http://schemas.microsoft.com/office/drawing/2014/main" id="{20956CFC-94FC-40D7-AA32-CCB0B272773D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6" name="Google Shape;7468;p72">
                <a:extLst>
                  <a:ext uri="{FF2B5EF4-FFF2-40B4-BE49-F238E27FC236}">
                    <a16:creationId xmlns:a16="http://schemas.microsoft.com/office/drawing/2014/main" id="{E34583A2-E052-404B-3495-BF2C520382EB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7" name="Google Shape;7469;p72">
                <a:extLst>
                  <a:ext uri="{FF2B5EF4-FFF2-40B4-BE49-F238E27FC236}">
                    <a16:creationId xmlns:a16="http://schemas.microsoft.com/office/drawing/2014/main" id="{DB83DC1D-4D5F-9A03-3C93-1E2367788A2E}"/>
                  </a:ext>
                </a:extLst>
              </p:cNvPr>
              <p:cNvCxnSpPr>
                <a:stCxn id="454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448" name="Google Shape;7470;p72">
              <a:extLst>
                <a:ext uri="{FF2B5EF4-FFF2-40B4-BE49-F238E27FC236}">
                  <a16:creationId xmlns:a16="http://schemas.microsoft.com/office/drawing/2014/main" id="{05BB7000-EFBE-5F6E-90B0-57F1AC3D35B4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462" name="Google Shape;7471;p72">
                <a:extLst>
                  <a:ext uri="{FF2B5EF4-FFF2-40B4-BE49-F238E27FC236}">
                    <a16:creationId xmlns:a16="http://schemas.microsoft.com/office/drawing/2014/main" id="{384B8633-D7B9-C3CC-E708-61B70571F073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3" name="Google Shape;7472;p72">
                <a:extLst>
                  <a:ext uri="{FF2B5EF4-FFF2-40B4-BE49-F238E27FC236}">
                    <a16:creationId xmlns:a16="http://schemas.microsoft.com/office/drawing/2014/main" id="{431B3A98-8A9B-AA37-E691-8BE99B801D89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449" name="Google Shape;7473;p72">
              <a:extLst>
                <a:ext uri="{FF2B5EF4-FFF2-40B4-BE49-F238E27FC236}">
                  <a16:creationId xmlns:a16="http://schemas.microsoft.com/office/drawing/2014/main" id="{62F73440-69C7-3D11-DDD1-E988E9263E2E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450" name="Google Shape;7474;p72">
              <a:extLst>
                <a:ext uri="{FF2B5EF4-FFF2-40B4-BE49-F238E27FC236}">
                  <a16:creationId xmlns:a16="http://schemas.microsoft.com/office/drawing/2014/main" id="{4A76BBC7-5111-47C2-9B4C-852D36528F0E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grpSp>
          <p:nvGrpSpPr>
            <p:cNvPr id="451" name="Google Shape;7475;p72">
              <a:extLst>
                <a:ext uri="{FF2B5EF4-FFF2-40B4-BE49-F238E27FC236}">
                  <a16:creationId xmlns:a16="http://schemas.microsoft.com/office/drawing/2014/main" id="{FF583164-1A71-8C8F-3574-B12835E05ACA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460" name="Google Shape;7476;p72">
                <a:extLst>
                  <a:ext uri="{FF2B5EF4-FFF2-40B4-BE49-F238E27FC236}">
                    <a16:creationId xmlns:a16="http://schemas.microsoft.com/office/drawing/2014/main" id="{E34183B7-7F65-9231-C3EA-F4CE774D2208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61" name="Google Shape;7477;p72">
                <a:extLst>
                  <a:ext uri="{FF2B5EF4-FFF2-40B4-BE49-F238E27FC236}">
                    <a16:creationId xmlns:a16="http://schemas.microsoft.com/office/drawing/2014/main" id="{85AD8162-5B71-0C57-19B0-74C16F6FC140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52" name="Google Shape;7478;p72">
              <a:extLst>
                <a:ext uri="{FF2B5EF4-FFF2-40B4-BE49-F238E27FC236}">
                  <a16:creationId xmlns:a16="http://schemas.microsoft.com/office/drawing/2014/main" id="{C2D081AA-F486-E814-9F53-8303174F6559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458" name="Google Shape;7479;p72">
                <a:extLst>
                  <a:ext uri="{FF2B5EF4-FFF2-40B4-BE49-F238E27FC236}">
                    <a16:creationId xmlns:a16="http://schemas.microsoft.com/office/drawing/2014/main" id="{534C3310-35F6-26C9-CBB8-995A22673BAE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59" name="Google Shape;7480;p72">
                <a:extLst>
                  <a:ext uri="{FF2B5EF4-FFF2-40B4-BE49-F238E27FC236}">
                    <a16:creationId xmlns:a16="http://schemas.microsoft.com/office/drawing/2014/main" id="{35D3E0E9-FA41-EB12-D682-F224040350E8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453" name="Google Shape;7481;p72">
              <a:extLst>
                <a:ext uri="{FF2B5EF4-FFF2-40B4-BE49-F238E27FC236}">
                  <a16:creationId xmlns:a16="http://schemas.microsoft.com/office/drawing/2014/main" id="{A67F2B72-3458-FB1C-72DF-B6D2515C20B5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454" name="Google Shape;7466;p72">
              <a:extLst>
                <a:ext uri="{FF2B5EF4-FFF2-40B4-BE49-F238E27FC236}">
                  <a16:creationId xmlns:a16="http://schemas.microsoft.com/office/drawing/2014/main" id="{1CDA2D22-EF09-0BD7-4FCD-FFF185430DEA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grpSp>
          <p:nvGrpSpPr>
            <p:cNvPr id="455" name="Google Shape;7482;p72">
              <a:extLst>
                <a:ext uri="{FF2B5EF4-FFF2-40B4-BE49-F238E27FC236}">
                  <a16:creationId xmlns:a16="http://schemas.microsoft.com/office/drawing/2014/main" id="{313F8C72-5975-268F-9B7A-2399D12484BD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456" name="Google Shape;7483;p72">
                <a:extLst>
                  <a:ext uri="{FF2B5EF4-FFF2-40B4-BE49-F238E27FC236}">
                    <a16:creationId xmlns:a16="http://schemas.microsoft.com/office/drawing/2014/main" id="{58021A99-4375-40C2-D864-689A4482FC91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57" name="Google Shape;7484;p72">
                <a:extLst>
                  <a:ext uri="{FF2B5EF4-FFF2-40B4-BE49-F238E27FC236}">
                    <a16:creationId xmlns:a16="http://schemas.microsoft.com/office/drawing/2014/main" id="{7D31D08C-9028-135C-1707-84B111A6F819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68" name="Google Shape;7485;p72">
            <a:extLst>
              <a:ext uri="{FF2B5EF4-FFF2-40B4-BE49-F238E27FC236}">
                <a16:creationId xmlns:a16="http://schemas.microsoft.com/office/drawing/2014/main" id="{E95D759D-A3F5-B93F-4A37-58EEECCEB1A9}"/>
              </a:ext>
            </a:extLst>
          </p:cNvPr>
          <p:cNvGrpSpPr/>
          <p:nvPr/>
        </p:nvGrpSpPr>
        <p:grpSpPr>
          <a:xfrm>
            <a:off x="9211697" y="6998533"/>
            <a:ext cx="4258752" cy="1009731"/>
            <a:chOff x="3512551" y="2358282"/>
            <a:chExt cx="1597032" cy="378649"/>
          </a:xfrm>
        </p:grpSpPr>
        <p:grpSp>
          <p:nvGrpSpPr>
            <p:cNvPr id="469" name="Google Shape;7486;p72">
              <a:extLst>
                <a:ext uri="{FF2B5EF4-FFF2-40B4-BE49-F238E27FC236}">
                  <a16:creationId xmlns:a16="http://schemas.microsoft.com/office/drawing/2014/main" id="{97C5AFC5-9623-E6D3-3EE6-2E61DCA50E8F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486" name="Google Shape;7487;p72">
                <a:extLst>
                  <a:ext uri="{FF2B5EF4-FFF2-40B4-BE49-F238E27FC236}">
                    <a16:creationId xmlns:a16="http://schemas.microsoft.com/office/drawing/2014/main" id="{2D36768D-D510-6977-C6AE-50B18C297A67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7" name="Google Shape;7488;p72">
                <a:extLst>
                  <a:ext uri="{FF2B5EF4-FFF2-40B4-BE49-F238E27FC236}">
                    <a16:creationId xmlns:a16="http://schemas.microsoft.com/office/drawing/2014/main" id="{F68A18BD-BE3E-C29D-53A3-EE849944E0FD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88" name="Google Shape;7489;p72">
                <a:extLst>
                  <a:ext uri="{FF2B5EF4-FFF2-40B4-BE49-F238E27FC236}">
                    <a16:creationId xmlns:a16="http://schemas.microsoft.com/office/drawing/2014/main" id="{C4E47C52-0335-20E3-BA49-54F89B80AD98}"/>
                  </a:ext>
                </a:extLst>
              </p:cNvPr>
              <p:cNvCxnSpPr>
                <a:stCxn id="475" idx="6"/>
                <a:endCxn id="484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70" name="Google Shape;7492;p72">
              <a:extLst>
                <a:ext uri="{FF2B5EF4-FFF2-40B4-BE49-F238E27FC236}">
                  <a16:creationId xmlns:a16="http://schemas.microsoft.com/office/drawing/2014/main" id="{56D068FF-1352-49A1-0CEB-E281B5BDE3FA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483" name="Google Shape;7493;p72">
                <a:extLst>
                  <a:ext uri="{FF2B5EF4-FFF2-40B4-BE49-F238E27FC236}">
                    <a16:creationId xmlns:a16="http://schemas.microsoft.com/office/drawing/2014/main" id="{69FFEA06-DD3F-6755-6EC4-2F48EE893926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84" name="Google Shape;7491;p72">
                <a:extLst>
                  <a:ext uri="{FF2B5EF4-FFF2-40B4-BE49-F238E27FC236}">
                    <a16:creationId xmlns:a16="http://schemas.microsoft.com/office/drawing/2014/main" id="{2D533802-36A4-B09E-256E-4F69125AD88D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485" name="Google Shape;7494;p72">
                <a:extLst>
                  <a:ext uri="{FF2B5EF4-FFF2-40B4-BE49-F238E27FC236}">
                    <a16:creationId xmlns:a16="http://schemas.microsoft.com/office/drawing/2014/main" id="{C8E4C048-C78F-8B12-092B-1FB1D8C9DFA6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71" name="Google Shape;7495;p72">
              <a:extLst>
                <a:ext uri="{FF2B5EF4-FFF2-40B4-BE49-F238E27FC236}">
                  <a16:creationId xmlns:a16="http://schemas.microsoft.com/office/drawing/2014/main" id="{2B47A5EB-0E66-0051-5C19-70D6BEB4B408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480" name="Google Shape;7496;p72">
                <a:extLst>
                  <a:ext uri="{FF2B5EF4-FFF2-40B4-BE49-F238E27FC236}">
                    <a16:creationId xmlns:a16="http://schemas.microsoft.com/office/drawing/2014/main" id="{AD6F0F79-292A-8D92-3729-3B74F9881AEE}"/>
                  </a:ext>
                </a:extLst>
              </p:cNvPr>
              <p:cNvCxnSpPr>
                <a:stCxn id="482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81" name="Google Shape;7498;p72">
                <a:extLst>
                  <a:ext uri="{FF2B5EF4-FFF2-40B4-BE49-F238E27FC236}">
                    <a16:creationId xmlns:a16="http://schemas.microsoft.com/office/drawing/2014/main" id="{5D710EB2-79BB-FA7E-4B19-BF49850300F4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482" name="Google Shape;7497;p72">
                <a:extLst>
                  <a:ext uri="{FF2B5EF4-FFF2-40B4-BE49-F238E27FC236}">
                    <a16:creationId xmlns:a16="http://schemas.microsoft.com/office/drawing/2014/main" id="{DF43DCD7-3B70-6B76-46F1-DC7E7D0E5237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72" name="Google Shape;7499;p72">
              <a:extLst>
                <a:ext uri="{FF2B5EF4-FFF2-40B4-BE49-F238E27FC236}">
                  <a16:creationId xmlns:a16="http://schemas.microsoft.com/office/drawing/2014/main" id="{407DD69C-964F-554D-D70A-917B7E408F9E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477" name="Google Shape;7500;p72">
                <a:extLst>
                  <a:ext uri="{FF2B5EF4-FFF2-40B4-BE49-F238E27FC236}">
                    <a16:creationId xmlns:a16="http://schemas.microsoft.com/office/drawing/2014/main" id="{B02B8874-9D53-7566-3F4F-744787D89345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78" name="Google Shape;7501;p72">
                <a:extLst>
                  <a:ext uri="{FF2B5EF4-FFF2-40B4-BE49-F238E27FC236}">
                    <a16:creationId xmlns:a16="http://schemas.microsoft.com/office/drawing/2014/main" id="{6F094026-7CAA-D2C2-BB6A-126072164177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479" name="Google Shape;7502;p72">
                <a:extLst>
                  <a:ext uri="{FF2B5EF4-FFF2-40B4-BE49-F238E27FC236}">
                    <a16:creationId xmlns:a16="http://schemas.microsoft.com/office/drawing/2014/main" id="{566F3C23-06A5-7581-1053-9AF87D080028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73" name="Google Shape;7503;p72">
              <a:extLst>
                <a:ext uri="{FF2B5EF4-FFF2-40B4-BE49-F238E27FC236}">
                  <a16:creationId xmlns:a16="http://schemas.microsoft.com/office/drawing/2014/main" id="{5F8DB7C1-885F-ABA5-616E-6120AFE67CE3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474" name="Google Shape;7504;p72">
                <a:extLst>
                  <a:ext uri="{FF2B5EF4-FFF2-40B4-BE49-F238E27FC236}">
                    <a16:creationId xmlns:a16="http://schemas.microsoft.com/office/drawing/2014/main" id="{9335DFE6-26DE-066B-2EC1-4616BE92154A}"/>
                  </a:ext>
                </a:extLst>
              </p:cNvPr>
              <p:cNvCxnSpPr>
                <a:stCxn id="476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475" name="Google Shape;7490;p72">
                <a:extLst>
                  <a:ext uri="{FF2B5EF4-FFF2-40B4-BE49-F238E27FC236}">
                    <a16:creationId xmlns:a16="http://schemas.microsoft.com/office/drawing/2014/main" id="{0FE597DB-DF0A-9BF1-F1EF-E33E8B2C451E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476" name="Google Shape;7505;p72">
                <a:extLst>
                  <a:ext uri="{FF2B5EF4-FFF2-40B4-BE49-F238E27FC236}">
                    <a16:creationId xmlns:a16="http://schemas.microsoft.com/office/drawing/2014/main" id="{F5B8CFA9-44F5-657B-0C6E-CA3E44A09C30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489" name="Google Shape;7506;p72">
            <a:extLst>
              <a:ext uri="{FF2B5EF4-FFF2-40B4-BE49-F238E27FC236}">
                <a16:creationId xmlns:a16="http://schemas.microsoft.com/office/drawing/2014/main" id="{6DA61469-F040-16C4-42FA-B35837CDC513}"/>
              </a:ext>
            </a:extLst>
          </p:cNvPr>
          <p:cNvGrpSpPr/>
          <p:nvPr/>
        </p:nvGrpSpPr>
        <p:grpSpPr>
          <a:xfrm>
            <a:off x="18171917" y="3861993"/>
            <a:ext cx="4159491" cy="1926960"/>
            <a:chOff x="634175" y="2986275"/>
            <a:chExt cx="3147949" cy="1458344"/>
          </a:xfrm>
        </p:grpSpPr>
        <p:cxnSp>
          <p:nvCxnSpPr>
            <p:cNvPr id="490" name="Google Shape;7507;p72">
              <a:extLst>
                <a:ext uri="{FF2B5EF4-FFF2-40B4-BE49-F238E27FC236}">
                  <a16:creationId xmlns:a16="http://schemas.microsoft.com/office/drawing/2014/main" id="{12C52DE8-323A-868E-7E82-F23F1E0879B9}"/>
                </a:ext>
              </a:extLst>
            </p:cNvPr>
            <p:cNvCxnSpPr>
              <a:stCxn id="496" idx="4"/>
              <a:endCxn id="498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1" name="Google Shape;7510;p72">
              <a:extLst>
                <a:ext uri="{FF2B5EF4-FFF2-40B4-BE49-F238E27FC236}">
                  <a16:creationId xmlns:a16="http://schemas.microsoft.com/office/drawing/2014/main" id="{086CA052-145F-F4E5-0EA6-7A97C3F9CF20}"/>
                </a:ext>
              </a:extLst>
            </p:cNvPr>
            <p:cNvCxnSpPr>
              <a:stCxn id="498" idx="0"/>
              <a:endCxn id="495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2" name="Google Shape;7512;p72">
              <a:extLst>
                <a:ext uri="{FF2B5EF4-FFF2-40B4-BE49-F238E27FC236}">
                  <a16:creationId xmlns:a16="http://schemas.microsoft.com/office/drawing/2014/main" id="{70281D05-67EC-BAF7-DF06-59EC1150D440}"/>
                </a:ext>
              </a:extLst>
            </p:cNvPr>
            <p:cNvCxnSpPr>
              <a:stCxn id="495" idx="4"/>
              <a:endCxn id="497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493" name="Google Shape;7514;p72">
              <a:extLst>
                <a:ext uri="{FF2B5EF4-FFF2-40B4-BE49-F238E27FC236}">
                  <a16:creationId xmlns:a16="http://schemas.microsoft.com/office/drawing/2014/main" id="{9F1D2477-2EC6-2540-4AFA-678E3C64AA5C}"/>
                </a:ext>
              </a:extLst>
            </p:cNvPr>
            <p:cNvCxnSpPr>
              <a:stCxn id="497" idx="0"/>
              <a:endCxn id="494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494" name="Google Shape;7515;p72">
              <a:extLst>
                <a:ext uri="{FF2B5EF4-FFF2-40B4-BE49-F238E27FC236}">
                  <a16:creationId xmlns:a16="http://schemas.microsoft.com/office/drawing/2014/main" id="{16CD5874-7273-E297-7544-A8264A2E0E3A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67" tIns="91400" rIns="182867" bIns="91400" anchor="ctr" anchorCtr="0">
              <a:noAutofit/>
            </a:bodyPr>
            <a:lstStyle/>
            <a:p>
              <a:pPr algn="ctr"/>
              <a:endParaRPr sz="3733">
                <a:solidFill>
                  <a:srgbClr val="00C3B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495" name="Google Shape;7511;p72">
              <a:extLst>
                <a:ext uri="{FF2B5EF4-FFF2-40B4-BE49-F238E27FC236}">
                  <a16:creationId xmlns:a16="http://schemas.microsoft.com/office/drawing/2014/main" id="{B67ACDE3-9771-7F14-AB06-A2CC38D73243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67" tIns="91400" rIns="182867" bIns="91400" anchor="ctr" anchorCtr="0">
              <a:noAutofit/>
            </a:bodyPr>
            <a:lstStyle/>
            <a:p>
              <a:pPr algn="ctr"/>
              <a:endParaRPr sz="3733">
                <a:solidFill>
                  <a:srgbClr val="00C3B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496" name="Google Shape;7508;p72">
              <a:extLst>
                <a:ext uri="{FF2B5EF4-FFF2-40B4-BE49-F238E27FC236}">
                  <a16:creationId xmlns:a16="http://schemas.microsoft.com/office/drawing/2014/main" id="{3AD48E7B-FAA9-D199-2203-BE86DEF38635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67" tIns="91400" rIns="182867" bIns="91400" anchor="ctr" anchorCtr="0">
              <a:noAutofit/>
            </a:bodyPr>
            <a:lstStyle/>
            <a:p>
              <a:pPr algn="ctr"/>
              <a:endParaRPr sz="3733">
                <a:solidFill>
                  <a:srgbClr val="00C3B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497" name="Google Shape;7513;p72">
              <a:extLst>
                <a:ext uri="{FF2B5EF4-FFF2-40B4-BE49-F238E27FC236}">
                  <a16:creationId xmlns:a16="http://schemas.microsoft.com/office/drawing/2014/main" id="{B9F4129B-A484-F842-BCDF-A81806889D1A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67" tIns="91400" rIns="182867" bIns="91400" anchor="ctr" anchorCtr="0">
              <a:noAutofit/>
            </a:bodyPr>
            <a:lstStyle/>
            <a:p>
              <a:pPr algn="ctr"/>
              <a:endParaRPr sz="3733">
                <a:solidFill>
                  <a:srgbClr val="00C3B1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498" name="Google Shape;7509;p72">
              <a:extLst>
                <a:ext uri="{FF2B5EF4-FFF2-40B4-BE49-F238E27FC236}">
                  <a16:creationId xmlns:a16="http://schemas.microsoft.com/office/drawing/2014/main" id="{2CE864F1-018D-72BB-E281-5441B6FBB624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67" tIns="91400" rIns="182867" bIns="91400" anchor="ctr" anchorCtr="0">
              <a:noAutofit/>
            </a:bodyPr>
            <a:lstStyle/>
            <a:p>
              <a:pPr algn="ctr"/>
              <a:endParaRPr sz="3733">
                <a:solidFill>
                  <a:srgbClr val="FFFFFF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499" name="Google Shape;7516;p72">
            <a:extLst>
              <a:ext uri="{FF2B5EF4-FFF2-40B4-BE49-F238E27FC236}">
                <a16:creationId xmlns:a16="http://schemas.microsoft.com/office/drawing/2014/main" id="{CB8810D7-7311-E5E8-D277-2036039EB93B}"/>
              </a:ext>
            </a:extLst>
          </p:cNvPr>
          <p:cNvGrpSpPr/>
          <p:nvPr/>
        </p:nvGrpSpPr>
        <p:grpSpPr>
          <a:xfrm>
            <a:off x="9248691" y="8421746"/>
            <a:ext cx="4188584" cy="784328"/>
            <a:chOff x="998425" y="1182125"/>
            <a:chExt cx="1065400" cy="199500"/>
          </a:xfrm>
        </p:grpSpPr>
        <p:sp>
          <p:nvSpPr>
            <p:cNvPr id="500" name="Google Shape;7517;p72">
              <a:extLst>
                <a:ext uri="{FF2B5EF4-FFF2-40B4-BE49-F238E27FC236}">
                  <a16:creationId xmlns:a16="http://schemas.microsoft.com/office/drawing/2014/main" id="{19050498-85B2-C7C9-4716-F92B69FC134E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501" name="Google Shape;7518;p72">
              <a:extLst>
                <a:ext uri="{FF2B5EF4-FFF2-40B4-BE49-F238E27FC236}">
                  <a16:creationId xmlns:a16="http://schemas.microsoft.com/office/drawing/2014/main" id="{76D53D06-9CBD-11BF-4CF4-55E6542523A6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502" name="Google Shape;7519;p72">
              <a:extLst>
                <a:ext uri="{FF2B5EF4-FFF2-40B4-BE49-F238E27FC236}">
                  <a16:creationId xmlns:a16="http://schemas.microsoft.com/office/drawing/2014/main" id="{9A48EE16-F882-9373-2ED8-537BB0ED1ED5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503" name="Google Shape;7520;p72">
              <a:extLst>
                <a:ext uri="{FF2B5EF4-FFF2-40B4-BE49-F238E27FC236}">
                  <a16:creationId xmlns:a16="http://schemas.microsoft.com/office/drawing/2014/main" id="{D22406EB-E073-C41D-E96A-EC81310EF12D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504" name="Google Shape;7521;p72">
              <a:extLst>
                <a:ext uri="{FF2B5EF4-FFF2-40B4-BE49-F238E27FC236}">
                  <a16:creationId xmlns:a16="http://schemas.microsoft.com/office/drawing/2014/main" id="{D180C17E-4F12-68A3-D45C-17BA2AB845EA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505" name="Google Shape;7522;p72">
            <a:extLst>
              <a:ext uri="{FF2B5EF4-FFF2-40B4-BE49-F238E27FC236}">
                <a16:creationId xmlns:a16="http://schemas.microsoft.com/office/drawing/2014/main" id="{D85AA70A-2B4D-C2C6-4D1D-969F58906585}"/>
              </a:ext>
            </a:extLst>
          </p:cNvPr>
          <p:cNvGrpSpPr/>
          <p:nvPr/>
        </p:nvGrpSpPr>
        <p:grpSpPr>
          <a:xfrm>
            <a:off x="18164039" y="6068378"/>
            <a:ext cx="4175243" cy="977944"/>
            <a:chOff x="1247650" y="2075423"/>
            <a:chExt cx="6648477" cy="1557238"/>
          </a:xfrm>
        </p:grpSpPr>
        <p:sp>
          <p:nvSpPr>
            <p:cNvPr id="506" name="Google Shape;7523;p72">
              <a:extLst>
                <a:ext uri="{FF2B5EF4-FFF2-40B4-BE49-F238E27FC236}">
                  <a16:creationId xmlns:a16="http://schemas.microsoft.com/office/drawing/2014/main" id="{00967CC1-1E70-5316-2DA5-CF505076C649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507" name="Google Shape;7524;p72">
              <a:extLst>
                <a:ext uri="{FF2B5EF4-FFF2-40B4-BE49-F238E27FC236}">
                  <a16:creationId xmlns:a16="http://schemas.microsoft.com/office/drawing/2014/main" id="{E2A01413-6CE6-E512-1EDE-617531F68556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508" name="Google Shape;7525;p72">
              <a:extLst>
                <a:ext uri="{FF2B5EF4-FFF2-40B4-BE49-F238E27FC236}">
                  <a16:creationId xmlns:a16="http://schemas.microsoft.com/office/drawing/2014/main" id="{8E4C7814-C5A7-3AB9-FD66-9328562721E4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509" name="Google Shape;7526;p72">
              <a:extLst>
                <a:ext uri="{FF2B5EF4-FFF2-40B4-BE49-F238E27FC236}">
                  <a16:creationId xmlns:a16="http://schemas.microsoft.com/office/drawing/2014/main" id="{734CC19C-173F-627F-12E2-F1D521A68E29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510" name="Google Shape;7527;p72">
              <a:extLst>
                <a:ext uri="{FF2B5EF4-FFF2-40B4-BE49-F238E27FC236}">
                  <a16:creationId xmlns:a16="http://schemas.microsoft.com/office/drawing/2014/main" id="{CAB07155-7DC2-0B7A-DD28-63B1BF4A1955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511" name="Google Shape;7528;p72">
              <a:extLst>
                <a:ext uri="{FF2B5EF4-FFF2-40B4-BE49-F238E27FC236}">
                  <a16:creationId xmlns:a16="http://schemas.microsoft.com/office/drawing/2014/main" id="{A030A795-E90C-B455-53E8-2D9D5BD362D8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512" name="Google Shape;7529;p72">
            <a:extLst>
              <a:ext uri="{FF2B5EF4-FFF2-40B4-BE49-F238E27FC236}">
                <a16:creationId xmlns:a16="http://schemas.microsoft.com/office/drawing/2014/main" id="{D68193D5-26A2-5F38-246F-32D6F9529BAD}"/>
              </a:ext>
            </a:extLst>
          </p:cNvPr>
          <p:cNvGrpSpPr/>
          <p:nvPr/>
        </p:nvGrpSpPr>
        <p:grpSpPr>
          <a:xfrm>
            <a:off x="18122206" y="9131884"/>
            <a:ext cx="4258829" cy="1769173"/>
            <a:chOff x="6796238" y="3158297"/>
            <a:chExt cx="1630319" cy="677257"/>
          </a:xfrm>
        </p:grpSpPr>
        <p:cxnSp>
          <p:nvCxnSpPr>
            <p:cNvPr id="513" name="Google Shape;7530;p72">
              <a:extLst>
                <a:ext uri="{FF2B5EF4-FFF2-40B4-BE49-F238E27FC236}">
                  <a16:creationId xmlns:a16="http://schemas.microsoft.com/office/drawing/2014/main" id="{F8EC04CD-1AEE-98E1-7D62-06F8C6C77628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514" name="Google Shape;7531;p72">
              <a:extLst>
                <a:ext uri="{FF2B5EF4-FFF2-40B4-BE49-F238E27FC236}">
                  <a16:creationId xmlns:a16="http://schemas.microsoft.com/office/drawing/2014/main" id="{CF6D3B2D-BAB6-7444-110E-5489C36D8624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515" name="Google Shape;7532;p72">
              <a:extLst>
                <a:ext uri="{FF2B5EF4-FFF2-40B4-BE49-F238E27FC236}">
                  <a16:creationId xmlns:a16="http://schemas.microsoft.com/office/drawing/2014/main" id="{82DAC7CC-5A8C-DA2D-C74D-FE4F2477AE96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516" name="Google Shape;7533;p72">
              <a:extLst>
                <a:ext uri="{FF2B5EF4-FFF2-40B4-BE49-F238E27FC236}">
                  <a16:creationId xmlns:a16="http://schemas.microsoft.com/office/drawing/2014/main" id="{CA8C98AB-F614-9CEA-CEC1-133384891D3D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517" name="Google Shape;7534;p72">
              <a:extLst>
                <a:ext uri="{FF2B5EF4-FFF2-40B4-BE49-F238E27FC236}">
                  <a16:creationId xmlns:a16="http://schemas.microsoft.com/office/drawing/2014/main" id="{54735949-80C1-4F12-4501-2D3D51E53F5E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518" name="Google Shape;7535;p72">
                <a:extLst>
                  <a:ext uri="{FF2B5EF4-FFF2-40B4-BE49-F238E27FC236}">
                    <a16:creationId xmlns:a16="http://schemas.microsoft.com/office/drawing/2014/main" id="{7A893E42-96CC-DF30-26F8-7435D4C3124C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519" name="Google Shape;7536;p72">
                <a:extLst>
                  <a:ext uri="{FF2B5EF4-FFF2-40B4-BE49-F238E27FC236}">
                    <a16:creationId xmlns:a16="http://schemas.microsoft.com/office/drawing/2014/main" id="{10137C85-D7F0-4248-BBA4-5ACB4B25BF6C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520" name="Google Shape;7537;p72">
                <a:extLst>
                  <a:ext uri="{FF2B5EF4-FFF2-40B4-BE49-F238E27FC236}">
                    <a16:creationId xmlns:a16="http://schemas.microsoft.com/office/drawing/2014/main" id="{A8588000-7CE2-8B5F-869A-768F7C5B884E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521" name="Google Shape;7538;p72">
            <a:extLst>
              <a:ext uri="{FF2B5EF4-FFF2-40B4-BE49-F238E27FC236}">
                <a16:creationId xmlns:a16="http://schemas.microsoft.com/office/drawing/2014/main" id="{B31D0A01-7A91-0969-C4ED-A4D9519DE55D}"/>
              </a:ext>
            </a:extLst>
          </p:cNvPr>
          <p:cNvGrpSpPr/>
          <p:nvPr/>
        </p:nvGrpSpPr>
        <p:grpSpPr>
          <a:xfrm>
            <a:off x="14178572" y="3855597"/>
            <a:ext cx="3649616" cy="4250147"/>
            <a:chOff x="1839112" y="2209163"/>
            <a:chExt cx="1918159" cy="2233784"/>
          </a:xfrm>
        </p:grpSpPr>
        <p:sp>
          <p:nvSpPr>
            <p:cNvPr id="522" name="Google Shape;7539;p72">
              <a:extLst>
                <a:ext uri="{FF2B5EF4-FFF2-40B4-BE49-F238E27FC236}">
                  <a16:creationId xmlns:a16="http://schemas.microsoft.com/office/drawing/2014/main" id="{BE3662FB-644A-D5CC-F322-64C5A4813BAF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523" name="Google Shape;7540;p72">
              <a:extLst>
                <a:ext uri="{FF2B5EF4-FFF2-40B4-BE49-F238E27FC236}">
                  <a16:creationId xmlns:a16="http://schemas.microsoft.com/office/drawing/2014/main" id="{9A74635D-C43B-A55D-3FED-5DF8BB0101BD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524" name="Google Shape;7541;p72">
              <a:extLst>
                <a:ext uri="{FF2B5EF4-FFF2-40B4-BE49-F238E27FC236}">
                  <a16:creationId xmlns:a16="http://schemas.microsoft.com/office/drawing/2014/main" id="{89203793-1253-C0EE-329F-40B70123CA11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cxnSp>
          <p:nvCxnSpPr>
            <p:cNvPr id="525" name="Google Shape;7542;p72">
              <a:extLst>
                <a:ext uri="{FF2B5EF4-FFF2-40B4-BE49-F238E27FC236}">
                  <a16:creationId xmlns:a16="http://schemas.microsoft.com/office/drawing/2014/main" id="{EDAB5D86-9CF5-CE51-A96C-6B36F3315ECF}"/>
                </a:ext>
              </a:extLst>
            </p:cNvPr>
            <p:cNvCxnSpPr>
              <a:stCxn id="522" idx="6"/>
              <a:endCxn id="523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6" name="Google Shape;7543;p72">
              <a:extLst>
                <a:ext uri="{FF2B5EF4-FFF2-40B4-BE49-F238E27FC236}">
                  <a16:creationId xmlns:a16="http://schemas.microsoft.com/office/drawing/2014/main" id="{92487FA5-2B74-C826-7B43-4261506613FD}"/>
                </a:ext>
              </a:extLst>
            </p:cNvPr>
            <p:cNvCxnSpPr>
              <a:stCxn id="523" idx="4"/>
              <a:endCxn id="529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7" name="Google Shape;7545;p72">
              <a:extLst>
                <a:ext uri="{FF2B5EF4-FFF2-40B4-BE49-F238E27FC236}">
                  <a16:creationId xmlns:a16="http://schemas.microsoft.com/office/drawing/2014/main" id="{24732455-C24A-26C1-0F1F-CF0CE7CDDA4F}"/>
                </a:ext>
              </a:extLst>
            </p:cNvPr>
            <p:cNvCxnSpPr>
              <a:stCxn id="529" idx="6"/>
              <a:endCxn id="524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28" name="Google Shape;7546;p72">
              <a:extLst>
                <a:ext uri="{FF2B5EF4-FFF2-40B4-BE49-F238E27FC236}">
                  <a16:creationId xmlns:a16="http://schemas.microsoft.com/office/drawing/2014/main" id="{B952BD05-8D0D-6981-74C6-FAD130602155}"/>
                </a:ext>
              </a:extLst>
            </p:cNvPr>
            <p:cNvCxnSpPr>
              <a:stCxn id="524" idx="4"/>
              <a:endCxn id="530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529" name="Google Shape;7544;p72">
              <a:extLst>
                <a:ext uri="{FF2B5EF4-FFF2-40B4-BE49-F238E27FC236}">
                  <a16:creationId xmlns:a16="http://schemas.microsoft.com/office/drawing/2014/main" id="{17CF0D1A-5B6F-5727-EE59-5BF19B196F63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530" name="Google Shape;7547;p72">
              <a:extLst>
                <a:ext uri="{FF2B5EF4-FFF2-40B4-BE49-F238E27FC236}">
                  <a16:creationId xmlns:a16="http://schemas.microsoft.com/office/drawing/2014/main" id="{97A9E0A6-9927-B165-B5D0-FE328368E776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531" name="Google Shape;7548;p72">
              <a:extLst>
                <a:ext uri="{FF2B5EF4-FFF2-40B4-BE49-F238E27FC236}">
                  <a16:creationId xmlns:a16="http://schemas.microsoft.com/office/drawing/2014/main" id="{672745D6-272B-ECC7-0025-6BEA685E3654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cxnSp>
          <p:nvCxnSpPr>
            <p:cNvPr id="532" name="Google Shape;7549;p72">
              <a:extLst>
                <a:ext uri="{FF2B5EF4-FFF2-40B4-BE49-F238E27FC236}">
                  <a16:creationId xmlns:a16="http://schemas.microsoft.com/office/drawing/2014/main" id="{DC33C3E1-0F6F-B15D-6945-104D5230043C}"/>
                </a:ext>
              </a:extLst>
            </p:cNvPr>
            <p:cNvCxnSpPr>
              <a:endCxn id="531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533" name="Google Shape;7550;p72">
            <a:extLst>
              <a:ext uri="{FF2B5EF4-FFF2-40B4-BE49-F238E27FC236}">
                <a16:creationId xmlns:a16="http://schemas.microsoft.com/office/drawing/2014/main" id="{FE2773B5-DCE7-CDE7-F0D1-1B0A7C81F01E}"/>
              </a:ext>
            </a:extLst>
          </p:cNvPr>
          <p:cNvGrpSpPr/>
          <p:nvPr/>
        </p:nvGrpSpPr>
        <p:grpSpPr>
          <a:xfrm>
            <a:off x="9198233" y="3872225"/>
            <a:ext cx="4367915" cy="413179"/>
            <a:chOff x="238125" y="2506075"/>
            <a:chExt cx="7115411" cy="673075"/>
          </a:xfrm>
        </p:grpSpPr>
        <p:sp>
          <p:nvSpPr>
            <p:cNvPr id="534" name="Google Shape;7551;p72">
              <a:extLst>
                <a:ext uri="{FF2B5EF4-FFF2-40B4-BE49-F238E27FC236}">
                  <a16:creationId xmlns:a16="http://schemas.microsoft.com/office/drawing/2014/main" id="{FCA6D8E5-36F7-BCE3-7EC9-23F8EBA0240D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535" name="Google Shape;7552;p72">
              <a:extLst>
                <a:ext uri="{FF2B5EF4-FFF2-40B4-BE49-F238E27FC236}">
                  <a16:creationId xmlns:a16="http://schemas.microsoft.com/office/drawing/2014/main" id="{405C95FD-C278-8509-CBB5-0DBD344BFD06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536" name="Google Shape;7553;p72">
              <a:extLst>
                <a:ext uri="{FF2B5EF4-FFF2-40B4-BE49-F238E27FC236}">
                  <a16:creationId xmlns:a16="http://schemas.microsoft.com/office/drawing/2014/main" id="{4767152B-1852-3CEB-91D5-18587A940693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537" name="Google Shape;7554;p72">
              <a:extLst>
                <a:ext uri="{FF2B5EF4-FFF2-40B4-BE49-F238E27FC236}">
                  <a16:creationId xmlns:a16="http://schemas.microsoft.com/office/drawing/2014/main" id="{F65242B1-8B3F-C856-2C40-328F69034180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538" name="Google Shape;7555;p72">
              <a:extLst>
                <a:ext uri="{FF2B5EF4-FFF2-40B4-BE49-F238E27FC236}">
                  <a16:creationId xmlns:a16="http://schemas.microsoft.com/office/drawing/2014/main" id="{A5072E26-17E9-1BF7-8507-32EFA936B944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539" name="Google Shape;7556;p72">
            <a:extLst>
              <a:ext uri="{FF2B5EF4-FFF2-40B4-BE49-F238E27FC236}">
                <a16:creationId xmlns:a16="http://schemas.microsoft.com/office/drawing/2014/main" id="{0EFD75D3-F713-9A83-3AA0-8E7947D1FE7C}"/>
              </a:ext>
            </a:extLst>
          </p:cNvPr>
          <p:cNvGrpSpPr/>
          <p:nvPr/>
        </p:nvGrpSpPr>
        <p:grpSpPr>
          <a:xfrm>
            <a:off x="1834727" y="4729821"/>
            <a:ext cx="6604699" cy="244648"/>
            <a:chOff x="1464850" y="436376"/>
            <a:chExt cx="6001362" cy="222300"/>
          </a:xfrm>
        </p:grpSpPr>
        <p:sp>
          <p:nvSpPr>
            <p:cNvPr id="540" name="Google Shape;7557;p72">
              <a:extLst>
                <a:ext uri="{FF2B5EF4-FFF2-40B4-BE49-F238E27FC236}">
                  <a16:creationId xmlns:a16="http://schemas.microsoft.com/office/drawing/2014/main" id="{3FB8D1FC-2F2F-22DD-8F91-1F1551B630A8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541" name="Google Shape;7558;p72">
              <a:extLst>
                <a:ext uri="{FF2B5EF4-FFF2-40B4-BE49-F238E27FC236}">
                  <a16:creationId xmlns:a16="http://schemas.microsoft.com/office/drawing/2014/main" id="{F093773C-FAD2-466D-5DD9-D370B7415829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542" name="Google Shape;7559;p72">
              <a:extLst>
                <a:ext uri="{FF2B5EF4-FFF2-40B4-BE49-F238E27FC236}">
                  <a16:creationId xmlns:a16="http://schemas.microsoft.com/office/drawing/2014/main" id="{3F4081CD-FA24-08AF-E1CD-D4BEF5DC159B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543" name="Google Shape;7560;p72">
              <a:extLst>
                <a:ext uri="{FF2B5EF4-FFF2-40B4-BE49-F238E27FC236}">
                  <a16:creationId xmlns:a16="http://schemas.microsoft.com/office/drawing/2014/main" id="{79A88291-06BD-8AB7-8EF1-6C074D02C5E0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544" name="Google Shape;7561;p72">
              <a:extLst>
                <a:ext uri="{FF2B5EF4-FFF2-40B4-BE49-F238E27FC236}">
                  <a16:creationId xmlns:a16="http://schemas.microsoft.com/office/drawing/2014/main" id="{772E196C-9A6B-2CAE-7126-A0A14083D238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cxnSp>
          <p:nvCxnSpPr>
            <p:cNvPr id="545" name="Google Shape;7562;p72">
              <a:extLst>
                <a:ext uri="{FF2B5EF4-FFF2-40B4-BE49-F238E27FC236}">
                  <a16:creationId xmlns:a16="http://schemas.microsoft.com/office/drawing/2014/main" id="{29BA18CC-1B81-177D-9EEE-508EE6A8B19D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46" name="Google Shape;7563;p72">
              <a:extLst>
                <a:ext uri="{FF2B5EF4-FFF2-40B4-BE49-F238E27FC236}">
                  <a16:creationId xmlns:a16="http://schemas.microsoft.com/office/drawing/2014/main" id="{8A4BD548-443A-370B-230B-F52AFE4BF695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47" name="Google Shape;7564;p72">
              <a:extLst>
                <a:ext uri="{FF2B5EF4-FFF2-40B4-BE49-F238E27FC236}">
                  <a16:creationId xmlns:a16="http://schemas.microsoft.com/office/drawing/2014/main" id="{C6204272-0C5B-5283-2DE1-DBB144C7E45C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548" name="Google Shape;7565;p72">
              <a:extLst>
                <a:ext uri="{FF2B5EF4-FFF2-40B4-BE49-F238E27FC236}">
                  <a16:creationId xmlns:a16="http://schemas.microsoft.com/office/drawing/2014/main" id="{CC46FCAC-DFFF-1351-F001-99661E301D9B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549" name="Google Shape;7566;p72">
            <a:extLst>
              <a:ext uri="{FF2B5EF4-FFF2-40B4-BE49-F238E27FC236}">
                <a16:creationId xmlns:a16="http://schemas.microsoft.com/office/drawing/2014/main" id="{AA7678E6-A639-0B5F-9D99-F7A006BF8154}"/>
              </a:ext>
            </a:extLst>
          </p:cNvPr>
          <p:cNvGrpSpPr/>
          <p:nvPr/>
        </p:nvGrpSpPr>
        <p:grpSpPr>
          <a:xfrm>
            <a:off x="1798106" y="8024395"/>
            <a:ext cx="3873893" cy="1738461"/>
            <a:chOff x="803162" y="2667727"/>
            <a:chExt cx="1411906" cy="633611"/>
          </a:xfrm>
        </p:grpSpPr>
        <p:cxnSp>
          <p:nvCxnSpPr>
            <p:cNvPr id="550" name="Google Shape;7567;p72">
              <a:extLst>
                <a:ext uri="{FF2B5EF4-FFF2-40B4-BE49-F238E27FC236}">
                  <a16:creationId xmlns:a16="http://schemas.microsoft.com/office/drawing/2014/main" id="{D6234B16-E710-7A7E-2A6D-3A534ED2CC3E}"/>
                </a:ext>
              </a:extLst>
            </p:cNvPr>
            <p:cNvCxnSpPr>
              <a:stCxn id="562" idx="2"/>
              <a:endCxn id="560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51" name="Google Shape;7570;p72">
              <a:extLst>
                <a:ext uri="{FF2B5EF4-FFF2-40B4-BE49-F238E27FC236}">
                  <a16:creationId xmlns:a16="http://schemas.microsoft.com/office/drawing/2014/main" id="{B3F300E6-6BBA-B4F1-2DD7-5C8FCDF439E7}"/>
                </a:ext>
              </a:extLst>
            </p:cNvPr>
            <p:cNvCxnSpPr>
              <a:stCxn id="561" idx="0"/>
              <a:endCxn id="562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52" name="Google Shape;7572;p72">
              <a:extLst>
                <a:ext uri="{FF2B5EF4-FFF2-40B4-BE49-F238E27FC236}">
                  <a16:creationId xmlns:a16="http://schemas.microsoft.com/office/drawing/2014/main" id="{2EF259B4-C154-DA56-9324-C6AC3D33835F}"/>
                </a:ext>
              </a:extLst>
            </p:cNvPr>
            <p:cNvCxnSpPr>
              <a:stCxn id="561" idx="2"/>
              <a:endCxn id="557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53" name="Google Shape;7574;p72">
              <a:extLst>
                <a:ext uri="{FF2B5EF4-FFF2-40B4-BE49-F238E27FC236}">
                  <a16:creationId xmlns:a16="http://schemas.microsoft.com/office/drawing/2014/main" id="{C0FD1E73-97AC-6B0D-2C1E-8A6037A881AC}"/>
                </a:ext>
              </a:extLst>
            </p:cNvPr>
            <p:cNvCxnSpPr>
              <a:stCxn id="556" idx="0"/>
              <a:endCxn id="56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54" name="Google Shape;7576;p72">
              <a:extLst>
                <a:ext uri="{FF2B5EF4-FFF2-40B4-BE49-F238E27FC236}">
                  <a16:creationId xmlns:a16="http://schemas.microsoft.com/office/drawing/2014/main" id="{FEBE46E0-E974-2794-57E7-993512E11081}"/>
                </a:ext>
              </a:extLst>
            </p:cNvPr>
            <p:cNvCxnSpPr>
              <a:stCxn id="560" idx="2"/>
              <a:endCxn id="559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555" name="Google Shape;7578;p72">
              <a:extLst>
                <a:ext uri="{FF2B5EF4-FFF2-40B4-BE49-F238E27FC236}">
                  <a16:creationId xmlns:a16="http://schemas.microsoft.com/office/drawing/2014/main" id="{F2B49CF5-92C6-8C7B-22DC-ACF32440F873}"/>
                </a:ext>
              </a:extLst>
            </p:cNvPr>
            <p:cNvCxnSpPr>
              <a:stCxn id="558" idx="0"/>
              <a:endCxn id="560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556" name="Google Shape;7575;p72">
              <a:extLst>
                <a:ext uri="{FF2B5EF4-FFF2-40B4-BE49-F238E27FC236}">
                  <a16:creationId xmlns:a16="http://schemas.microsoft.com/office/drawing/2014/main" id="{08174310-327C-5F49-6A74-22482A65C3FD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ctr"/>
              <a:endParaRPr sz="4800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57" name="Google Shape;7573;p72">
              <a:extLst>
                <a:ext uri="{FF2B5EF4-FFF2-40B4-BE49-F238E27FC236}">
                  <a16:creationId xmlns:a16="http://schemas.microsoft.com/office/drawing/2014/main" id="{D15B328B-DEBD-9F27-90CF-E3C5995281E5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ctr"/>
              <a:endParaRPr sz="4800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58" name="Google Shape;7579;p72">
              <a:extLst>
                <a:ext uri="{FF2B5EF4-FFF2-40B4-BE49-F238E27FC236}">
                  <a16:creationId xmlns:a16="http://schemas.microsoft.com/office/drawing/2014/main" id="{FB683661-C33A-986E-AC76-8056DBEB3919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ctr"/>
              <a:endParaRPr sz="4800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59" name="Google Shape;7577;p72">
              <a:extLst>
                <a:ext uri="{FF2B5EF4-FFF2-40B4-BE49-F238E27FC236}">
                  <a16:creationId xmlns:a16="http://schemas.microsoft.com/office/drawing/2014/main" id="{C08B2AF6-AD6D-7AE1-766E-9FF96FA6829F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ctr"/>
              <a:endParaRPr sz="4800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60" name="Google Shape;7569;p72">
              <a:extLst>
                <a:ext uri="{FF2B5EF4-FFF2-40B4-BE49-F238E27FC236}">
                  <a16:creationId xmlns:a16="http://schemas.microsoft.com/office/drawing/2014/main" id="{D785AD20-4193-2318-A3D5-B5B7B9E8915A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ctr"/>
              <a:endParaRPr sz="4800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61" name="Google Shape;7571;p72">
              <a:extLst>
                <a:ext uri="{FF2B5EF4-FFF2-40B4-BE49-F238E27FC236}">
                  <a16:creationId xmlns:a16="http://schemas.microsoft.com/office/drawing/2014/main" id="{1CF5A6A8-A650-2184-FB8A-E677B84EEEBF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ctr"/>
              <a:endParaRPr sz="4800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562" name="Google Shape;7568;p72">
              <a:extLst>
                <a:ext uri="{FF2B5EF4-FFF2-40B4-BE49-F238E27FC236}">
                  <a16:creationId xmlns:a16="http://schemas.microsoft.com/office/drawing/2014/main" id="{8D10848C-9689-0147-7D54-23FFB15ACD19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</p:grpSp>
      <p:grpSp>
        <p:nvGrpSpPr>
          <p:cNvPr id="563" name="Google Shape;7580;p72">
            <a:extLst>
              <a:ext uri="{FF2B5EF4-FFF2-40B4-BE49-F238E27FC236}">
                <a16:creationId xmlns:a16="http://schemas.microsoft.com/office/drawing/2014/main" id="{14C18B7F-5D3C-3317-9978-1DC225CE5EFD}"/>
              </a:ext>
            </a:extLst>
          </p:cNvPr>
          <p:cNvGrpSpPr/>
          <p:nvPr/>
        </p:nvGrpSpPr>
        <p:grpSpPr>
          <a:xfrm>
            <a:off x="1798112" y="3852499"/>
            <a:ext cx="6716109" cy="558157"/>
            <a:chOff x="803163" y="1111966"/>
            <a:chExt cx="2447800" cy="203430"/>
          </a:xfrm>
        </p:grpSpPr>
        <p:grpSp>
          <p:nvGrpSpPr>
            <p:cNvPr id="564" name="Google Shape;7581;p72">
              <a:extLst>
                <a:ext uri="{FF2B5EF4-FFF2-40B4-BE49-F238E27FC236}">
                  <a16:creationId xmlns:a16="http://schemas.microsoft.com/office/drawing/2014/main" id="{2B6BC6AF-2A85-66B1-AC2B-1768A26C9D7B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582" name="Google Shape;7582;p72">
                <a:extLst>
                  <a:ext uri="{FF2B5EF4-FFF2-40B4-BE49-F238E27FC236}">
                    <a16:creationId xmlns:a16="http://schemas.microsoft.com/office/drawing/2014/main" id="{B773BF40-B599-3D9B-3A3D-25FBBDBDD691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583" name="Google Shape;7583;p72">
                <a:extLst>
                  <a:ext uri="{FF2B5EF4-FFF2-40B4-BE49-F238E27FC236}">
                    <a16:creationId xmlns:a16="http://schemas.microsoft.com/office/drawing/2014/main" id="{8BC261A4-8644-B4B9-9D2D-E0A1C41D10D6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584" name="Google Shape;7584;p72">
                  <a:extLst>
                    <a:ext uri="{FF2B5EF4-FFF2-40B4-BE49-F238E27FC236}">
                      <a16:creationId xmlns:a16="http://schemas.microsoft.com/office/drawing/2014/main" id="{A9438317-BE9E-E5D4-F387-FF698FE07F32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585" name="Google Shape;7585;p72">
                  <a:extLst>
                    <a:ext uri="{FF2B5EF4-FFF2-40B4-BE49-F238E27FC236}">
                      <a16:creationId xmlns:a16="http://schemas.microsoft.com/office/drawing/2014/main" id="{74FA32DE-3696-37BE-0236-3774A4B69283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cs typeface="B Nazanin" panose="00000400000000000000" pitchFamily="2" charset="-78"/>
                  </a:endParaRPr>
                </a:p>
              </p:txBody>
            </p:sp>
          </p:grpSp>
        </p:grpSp>
        <p:cxnSp>
          <p:nvCxnSpPr>
            <p:cNvPr id="565" name="Google Shape;7586;p72">
              <a:extLst>
                <a:ext uri="{FF2B5EF4-FFF2-40B4-BE49-F238E27FC236}">
                  <a16:creationId xmlns:a16="http://schemas.microsoft.com/office/drawing/2014/main" id="{EDD7F640-38D9-6BB1-4859-D2CDDD128011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566" name="Google Shape;7587;p72">
              <a:extLst>
                <a:ext uri="{FF2B5EF4-FFF2-40B4-BE49-F238E27FC236}">
                  <a16:creationId xmlns:a16="http://schemas.microsoft.com/office/drawing/2014/main" id="{A39B1775-F359-7D5D-C863-CECDA5CB5A75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grpSp>
          <p:nvGrpSpPr>
            <p:cNvPr id="567" name="Google Shape;7588;p72">
              <a:extLst>
                <a:ext uri="{FF2B5EF4-FFF2-40B4-BE49-F238E27FC236}">
                  <a16:creationId xmlns:a16="http://schemas.microsoft.com/office/drawing/2014/main" id="{8EA2B50F-71F0-BF79-1C36-61EF3A18E250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578" name="Google Shape;7589;p72">
                <a:extLst>
                  <a:ext uri="{FF2B5EF4-FFF2-40B4-BE49-F238E27FC236}">
                    <a16:creationId xmlns:a16="http://schemas.microsoft.com/office/drawing/2014/main" id="{D671F014-407B-1397-C68F-0CDB7A503817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580" name="Google Shape;7590;p72">
                  <a:extLst>
                    <a:ext uri="{FF2B5EF4-FFF2-40B4-BE49-F238E27FC236}">
                      <a16:creationId xmlns:a16="http://schemas.microsoft.com/office/drawing/2014/main" id="{56FD09A2-315B-2CDD-CEFF-0798F62FBCD3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581" name="Google Shape;7591;p72">
                  <a:extLst>
                    <a:ext uri="{FF2B5EF4-FFF2-40B4-BE49-F238E27FC236}">
                      <a16:creationId xmlns:a16="http://schemas.microsoft.com/office/drawing/2014/main" id="{7A8ED33D-BECD-0941-139E-74C2625C932D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579" name="Google Shape;7592;p72">
                <a:extLst>
                  <a:ext uri="{FF2B5EF4-FFF2-40B4-BE49-F238E27FC236}">
                    <a16:creationId xmlns:a16="http://schemas.microsoft.com/office/drawing/2014/main" id="{809804A3-DA84-EA6E-8A8D-B5D9FCDD11EB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68" name="Google Shape;7593;p72">
              <a:extLst>
                <a:ext uri="{FF2B5EF4-FFF2-40B4-BE49-F238E27FC236}">
                  <a16:creationId xmlns:a16="http://schemas.microsoft.com/office/drawing/2014/main" id="{E220B202-B1DE-6054-8796-63614B82E6DC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574" name="Google Shape;7594;p72">
                <a:extLst>
                  <a:ext uri="{FF2B5EF4-FFF2-40B4-BE49-F238E27FC236}">
                    <a16:creationId xmlns:a16="http://schemas.microsoft.com/office/drawing/2014/main" id="{9219FD89-A2C0-85B8-6BE2-E48C58CE75BB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576" name="Google Shape;7595;p72">
                  <a:extLst>
                    <a:ext uri="{FF2B5EF4-FFF2-40B4-BE49-F238E27FC236}">
                      <a16:creationId xmlns:a16="http://schemas.microsoft.com/office/drawing/2014/main" id="{2E5E61D3-F8F3-229F-463F-F9FA5482FB16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577" name="Google Shape;7596;p72">
                  <a:extLst>
                    <a:ext uri="{FF2B5EF4-FFF2-40B4-BE49-F238E27FC236}">
                      <a16:creationId xmlns:a16="http://schemas.microsoft.com/office/drawing/2014/main" id="{44CF45D7-5B5D-C59F-FD89-A5F8D982AE56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575" name="Google Shape;7597;p72">
                <a:extLst>
                  <a:ext uri="{FF2B5EF4-FFF2-40B4-BE49-F238E27FC236}">
                    <a16:creationId xmlns:a16="http://schemas.microsoft.com/office/drawing/2014/main" id="{DF6EB499-F369-A3C7-AA80-0EADD0F75745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69" name="Google Shape;7598;p72">
              <a:extLst>
                <a:ext uri="{FF2B5EF4-FFF2-40B4-BE49-F238E27FC236}">
                  <a16:creationId xmlns:a16="http://schemas.microsoft.com/office/drawing/2014/main" id="{738591F4-CF22-8E4F-E7B5-B41A2924C55B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570" name="Google Shape;7599;p72">
                <a:extLst>
                  <a:ext uri="{FF2B5EF4-FFF2-40B4-BE49-F238E27FC236}">
                    <a16:creationId xmlns:a16="http://schemas.microsoft.com/office/drawing/2014/main" id="{E87DEE18-968E-798F-B1D0-8848DB7FF192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572" name="Google Shape;7600;p72">
                  <a:extLst>
                    <a:ext uri="{FF2B5EF4-FFF2-40B4-BE49-F238E27FC236}">
                      <a16:creationId xmlns:a16="http://schemas.microsoft.com/office/drawing/2014/main" id="{04E6DF98-598E-D8E3-1007-45061C5CB69F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573" name="Google Shape;7601;p72">
                  <a:extLst>
                    <a:ext uri="{FF2B5EF4-FFF2-40B4-BE49-F238E27FC236}">
                      <a16:creationId xmlns:a16="http://schemas.microsoft.com/office/drawing/2014/main" id="{D313AD3E-4E32-E3F5-F7A1-E93CC677C832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cs typeface="B Nazanin" panose="00000400000000000000" pitchFamily="2" charset="-78"/>
                  </a:endParaRPr>
                </a:p>
              </p:txBody>
            </p:sp>
          </p:grpSp>
          <p:sp>
            <p:nvSpPr>
              <p:cNvPr id="571" name="Google Shape;7602;p72">
                <a:extLst>
                  <a:ext uri="{FF2B5EF4-FFF2-40B4-BE49-F238E27FC236}">
                    <a16:creationId xmlns:a16="http://schemas.microsoft.com/office/drawing/2014/main" id="{8D4357C5-8C3B-C512-3894-93F39E821191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586" name="Google Shape;7603;p72">
            <a:extLst>
              <a:ext uri="{FF2B5EF4-FFF2-40B4-BE49-F238E27FC236}">
                <a16:creationId xmlns:a16="http://schemas.microsoft.com/office/drawing/2014/main" id="{8862DACB-66A5-E9CD-6FC9-0B35A8160037}"/>
              </a:ext>
            </a:extLst>
          </p:cNvPr>
          <p:cNvGrpSpPr/>
          <p:nvPr/>
        </p:nvGrpSpPr>
        <p:grpSpPr>
          <a:xfrm>
            <a:off x="9246138" y="11043514"/>
            <a:ext cx="4180741" cy="1311139"/>
            <a:chOff x="5194708" y="3484366"/>
            <a:chExt cx="3148148" cy="987304"/>
          </a:xfrm>
        </p:grpSpPr>
        <p:grpSp>
          <p:nvGrpSpPr>
            <p:cNvPr id="587" name="Google Shape;7604;p72">
              <a:extLst>
                <a:ext uri="{FF2B5EF4-FFF2-40B4-BE49-F238E27FC236}">
                  <a16:creationId xmlns:a16="http://schemas.microsoft.com/office/drawing/2014/main" id="{27A0E0E0-CBC3-5911-4AB7-C0C5CBFE848C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600" name="Google Shape;7605;p72">
                <a:extLst>
                  <a:ext uri="{FF2B5EF4-FFF2-40B4-BE49-F238E27FC236}">
                    <a16:creationId xmlns:a16="http://schemas.microsoft.com/office/drawing/2014/main" id="{659033AC-38C6-2BFA-1F1C-763ADFCE1A83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601" name="Google Shape;7606;p72">
                <a:extLst>
                  <a:ext uri="{FF2B5EF4-FFF2-40B4-BE49-F238E27FC236}">
                    <a16:creationId xmlns:a16="http://schemas.microsoft.com/office/drawing/2014/main" id="{3CE6AAAA-BE6F-1104-EBAC-0476527D70F7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602" name="Google Shape;7607;p72">
                <a:extLst>
                  <a:ext uri="{FF2B5EF4-FFF2-40B4-BE49-F238E27FC236}">
                    <a16:creationId xmlns:a16="http://schemas.microsoft.com/office/drawing/2014/main" id="{2796F456-EA13-F67F-5B75-91B4AF6FFF75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88" name="Google Shape;7608;p72">
              <a:extLst>
                <a:ext uri="{FF2B5EF4-FFF2-40B4-BE49-F238E27FC236}">
                  <a16:creationId xmlns:a16="http://schemas.microsoft.com/office/drawing/2014/main" id="{D3BDF0F2-A609-4D67-4805-C97A92DE162F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597" name="Google Shape;7609;p72">
                <a:extLst>
                  <a:ext uri="{FF2B5EF4-FFF2-40B4-BE49-F238E27FC236}">
                    <a16:creationId xmlns:a16="http://schemas.microsoft.com/office/drawing/2014/main" id="{BE8E55E6-BF31-5614-6F29-F2839380AC66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598" name="Google Shape;7610;p72">
                <a:extLst>
                  <a:ext uri="{FF2B5EF4-FFF2-40B4-BE49-F238E27FC236}">
                    <a16:creationId xmlns:a16="http://schemas.microsoft.com/office/drawing/2014/main" id="{6984A3D9-A36D-410B-E10D-7AE049EF2F9F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599" name="Google Shape;7611;p72">
                <a:extLst>
                  <a:ext uri="{FF2B5EF4-FFF2-40B4-BE49-F238E27FC236}">
                    <a16:creationId xmlns:a16="http://schemas.microsoft.com/office/drawing/2014/main" id="{8ADADA25-67FE-CC61-88E8-C46DCF77B1CA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89" name="Google Shape;7612;p72">
              <a:extLst>
                <a:ext uri="{FF2B5EF4-FFF2-40B4-BE49-F238E27FC236}">
                  <a16:creationId xmlns:a16="http://schemas.microsoft.com/office/drawing/2014/main" id="{031D2E9F-F060-63D9-5057-7CA17BEF5CC2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594" name="Google Shape;7613;p72">
                <a:extLst>
                  <a:ext uri="{FF2B5EF4-FFF2-40B4-BE49-F238E27FC236}">
                    <a16:creationId xmlns:a16="http://schemas.microsoft.com/office/drawing/2014/main" id="{ED62AD60-F0DA-BF6B-EAE7-1D9BEDA28271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595" name="Google Shape;7614;p72">
                <a:extLst>
                  <a:ext uri="{FF2B5EF4-FFF2-40B4-BE49-F238E27FC236}">
                    <a16:creationId xmlns:a16="http://schemas.microsoft.com/office/drawing/2014/main" id="{63822376-2223-F554-9A9B-399B80A4E873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596" name="Google Shape;7615;p72">
                <a:extLst>
                  <a:ext uri="{FF2B5EF4-FFF2-40B4-BE49-F238E27FC236}">
                    <a16:creationId xmlns:a16="http://schemas.microsoft.com/office/drawing/2014/main" id="{F6A83E46-EF7C-3E32-D6AB-E938345D9C19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90" name="Google Shape;7616;p72">
              <a:extLst>
                <a:ext uri="{FF2B5EF4-FFF2-40B4-BE49-F238E27FC236}">
                  <a16:creationId xmlns:a16="http://schemas.microsoft.com/office/drawing/2014/main" id="{C488C1EB-D842-5B7E-25FE-605D20F40147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591" name="Google Shape;7617;p72">
                <a:extLst>
                  <a:ext uri="{FF2B5EF4-FFF2-40B4-BE49-F238E27FC236}">
                    <a16:creationId xmlns:a16="http://schemas.microsoft.com/office/drawing/2014/main" id="{47E5AC10-D283-FF75-7BBF-C389C1A526A9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592" name="Google Shape;7618;p72">
                <a:extLst>
                  <a:ext uri="{FF2B5EF4-FFF2-40B4-BE49-F238E27FC236}">
                    <a16:creationId xmlns:a16="http://schemas.microsoft.com/office/drawing/2014/main" id="{53C41D5C-33C7-F8A6-40DD-2053294D53F2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593" name="Google Shape;7619;p72">
                <a:extLst>
                  <a:ext uri="{FF2B5EF4-FFF2-40B4-BE49-F238E27FC236}">
                    <a16:creationId xmlns:a16="http://schemas.microsoft.com/office/drawing/2014/main" id="{F1A25919-BAA7-1070-BF97-3627328C7711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03" name="Google Shape;7620;p72">
            <a:extLst>
              <a:ext uri="{FF2B5EF4-FFF2-40B4-BE49-F238E27FC236}">
                <a16:creationId xmlns:a16="http://schemas.microsoft.com/office/drawing/2014/main" id="{81F4A3E5-3D64-2248-3872-DC2A597B9DD0}"/>
              </a:ext>
            </a:extLst>
          </p:cNvPr>
          <p:cNvGrpSpPr/>
          <p:nvPr/>
        </p:nvGrpSpPr>
        <p:grpSpPr>
          <a:xfrm>
            <a:off x="9141095" y="9657943"/>
            <a:ext cx="4311904" cy="923349"/>
            <a:chOff x="1808063" y="4294338"/>
            <a:chExt cx="3370782" cy="721817"/>
          </a:xfrm>
        </p:grpSpPr>
        <p:sp>
          <p:nvSpPr>
            <p:cNvPr id="604" name="Google Shape;7621;p72">
              <a:extLst>
                <a:ext uri="{FF2B5EF4-FFF2-40B4-BE49-F238E27FC236}">
                  <a16:creationId xmlns:a16="http://schemas.microsoft.com/office/drawing/2014/main" id="{502A5AA3-FEA3-10DE-D3CE-D9B152B2AB11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05" name="Google Shape;7622;p72">
              <a:extLst>
                <a:ext uri="{FF2B5EF4-FFF2-40B4-BE49-F238E27FC236}">
                  <a16:creationId xmlns:a16="http://schemas.microsoft.com/office/drawing/2014/main" id="{AE6EE26C-9BB5-D940-2D41-5A7F33F0092A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06" name="Google Shape;7623;p72">
              <a:extLst>
                <a:ext uri="{FF2B5EF4-FFF2-40B4-BE49-F238E27FC236}">
                  <a16:creationId xmlns:a16="http://schemas.microsoft.com/office/drawing/2014/main" id="{C35F14D5-0F15-C308-A866-2D9E8D52B165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07" name="Google Shape;7624;p72">
              <a:extLst>
                <a:ext uri="{FF2B5EF4-FFF2-40B4-BE49-F238E27FC236}">
                  <a16:creationId xmlns:a16="http://schemas.microsoft.com/office/drawing/2014/main" id="{EFD3E1AD-7EA3-0BFD-A817-1263DB1646D4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08" name="Google Shape;7625;p72">
              <a:extLst>
                <a:ext uri="{FF2B5EF4-FFF2-40B4-BE49-F238E27FC236}">
                  <a16:creationId xmlns:a16="http://schemas.microsoft.com/office/drawing/2014/main" id="{E8188B61-C074-C25C-51FD-C5271009D916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09" name="Google Shape;7626;p72">
              <a:extLst>
                <a:ext uri="{FF2B5EF4-FFF2-40B4-BE49-F238E27FC236}">
                  <a16:creationId xmlns:a16="http://schemas.microsoft.com/office/drawing/2014/main" id="{DAEB15F7-ADE6-C11E-0741-717289905434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10" name="Google Shape;7627;p72">
              <a:extLst>
                <a:ext uri="{FF2B5EF4-FFF2-40B4-BE49-F238E27FC236}">
                  <a16:creationId xmlns:a16="http://schemas.microsoft.com/office/drawing/2014/main" id="{D16B4D3E-314C-B01C-A92A-B66A44428A3F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11" name="Google Shape;7628;p72">
              <a:extLst>
                <a:ext uri="{FF2B5EF4-FFF2-40B4-BE49-F238E27FC236}">
                  <a16:creationId xmlns:a16="http://schemas.microsoft.com/office/drawing/2014/main" id="{B8B9E2B3-A332-C26F-E335-71A25805227D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12" name="Google Shape;7629;p72">
              <a:extLst>
                <a:ext uri="{FF2B5EF4-FFF2-40B4-BE49-F238E27FC236}">
                  <a16:creationId xmlns:a16="http://schemas.microsoft.com/office/drawing/2014/main" id="{759C7F58-F4AB-023B-9109-438B16DE4E54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13" name="Google Shape;7630;p72">
              <a:extLst>
                <a:ext uri="{FF2B5EF4-FFF2-40B4-BE49-F238E27FC236}">
                  <a16:creationId xmlns:a16="http://schemas.microsoft.com/office/drawing/2014/main" id="{598B8393-8023-09D9-ECC7-0D843AF024F5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614" name="Google Shape;7631;p72">
            <a:extLst>
              <a:ext uri="{FF2B5EF4-FFF2-40B4-BE49-F238E27FC236}">
                <a16:creationId xmlns:a16="http://schemas.microsoft.com/office/drawing/2014/main" id="{4D0FB813-8A54-E8B0-8924-C8EF31956E29}"/>
              </a:ext>
            </a:extLst>
          </p:cNvPr>
          <p:cNvGrpSpPr/>
          <p:nvPr/>
        </p:nvGrpSpPr>
        <p:grpSpPr>
          <a:xfrm>
            <a:off x="1882994" y="10420688"/>
            <a:ext cx="3455685" cy="1724232"/>
            <a:chOff x="834100" y="3642869"/>
            <a:chExt cx="1259483" cy="628426"/>
          </a:xfrm>
        </p:grpSpPr>
        <p:sp>
          <p:nvSpPr>
            <p:cNvPr id="615" name="Google Shape;7632;p72">
              <a:extLst>
                <a:ext uri="{FF2B5EF4-FFF2-40B4-BE49-F238E27FC236}">
                  <a16:creationId xmlns:a16="http://schemas.microsoft.com/office/drawing/2014/main" id="{27555B88-B262-5DAC-9E61-7EA5DB6B4225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16" name="Google Shape;7633;p72">
              <a:extLst>
                <a:ext uri="{FF2B5EF4-FFF2-40B4-BE49-F238E27FC236}">
                  <a16:creationId xmlns:a16="http://schemas.microsoft.com/office/drawing/2014/main" id="{3B024C23-80F5-70AA-E98E-0558D14B56A0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17" name="Google Shape;7634;p72">
              <a:extLst>
                <a:ext uri="{FF2B5EF4-FFF2-40B4-BE49-F238E27FC236}">
                  <a16:creationId xmlns:a16="http://schemas.microsoft.com/office/drawing/2014/main" id="{3A1A596C-329B-95D5-5F04-52D20B027091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18" name="Google Shape;7635;p72">
              <a:extLst>
                <a:ext uri="{FF2B5EF4-FFF2-40B4-BE49-F238E27FC236}">
                  <a16:creationId xmlns:a16="http://schemas.microsoft.com/office/drawing/2014/main" id="{D1AFC216-E89A-A21D-62C8-F04C1D2B6A7C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19" name="Google Shape;7636;p72">
              <a:extLst>
                <a:ext uri="{FF2B5EF4-FFF2-40B4-BE49-F238E27FC236}">
                  <a16:creationId xmlns:a16="http://schemas.microsoft.com/office/drawing/2014/main" id="{D1647D3F-2046-7C73-10B4-2E206A9852BE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20" name="Google Shape;7637;p72">
              <a:extLst>
                <a:ext uri="{FF2B5EF4-FFF2-40B4-BE49-F238E27FC236}">
                  <a16:creationId xmlns:a16="http://schemas.microsoft.com/office/drawing/2014/main" id="{66783C62-99BF-E7A1-F005-C1884E7A0784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21" name="Google Shape;7638;p72">
              <a:extLst>
                <a:ext uri="{FF2B5EF4-FFF2-40B4-BE49-F238E27FC236}">
                  <a16:creationId xmlns:a16="http://schemas.microsoft.com/office/drawing/2014/main" id="{FE633288-97CC-E27A-A8B5-E45B3C85DDE5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22" name="Google Shape;7639;p72">
              <a:extLst>
                <a:ext uri="{FF2B5EF4-FFF2-40B4-BE49-F238E27FC236}">
                  <a16:creationId xmlns:a16="http://schemas.microsoft.com/office/drawing/2014/main" id="{57CCC670-6274-A618-FD09-68B239D62C32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23" name="Google Shape;7640;p72">
              <a:extLst>
                <a:ext uri="{FF2B5EF4-FFF2-40B4-BE49-F238E27FC236}">
                  <a16:creationId xmlns:a16="http://schemas.microsoft.com/office/drawing/2014/main" id="{AF563A00-00B9-35D7-59AE-5797BA3A98AF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24" name="Google Shape;7641;p72">
              <a:extLst>
                <a:ext uri="{FF2B5EF4-FFF2-40B4-BE49-F238E27FC236}">
                  <a16:creationId xmlns:a16="http://schemas.microsoft.com/office/drawing/2014/main" id="{C09573D9-E475-F1B6-92EF-CC2E64315510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25" name="Google Shape;7642;p72">
              <a:extLst>
                <a:ext uri="{FF2B5EF4-FFF2-40B4-BE49-F238E27FC236}">
                  <a16:creationId xmlns:a16="http://schemas.microsoft.com/office/drawing/2014/main" id="{83AD5C96-1C0C-B5A3-637F-27FD13372A38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26" name="Google Shape;7643;p72">
              <a:extLst>
                <a:ext uri="{FF2B5EF4-FFF2-40B4-BE49-F238E27FC236}">
                  <a16:creationId xmlns:a16="http://schemas.microsoft.com/office/drawing/2014/main" id="{3F1A2AEE-E761-EF6C-FC90-2DEFB07BB770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27" name="Google Shape;7644;p72">
              <a:extLst>
                <a:ext uri="{FF2B5EF4-FFF2-40B4-BE49-F238E27FC236}">
                  <a16:creationId xmlns:a16="http://schemas.microsoft.com/office/drawing/2014/main" id="{539E4265-2F6A-ACB3-E805-9B16A83DBB3F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28" name="Google Shape;7645;p72">
              <a:extLst>
                <a:ext uri="{FF2B5EF4-FFF2-40B4-BE49-F238E27FC236}">
                  <a16:creationId xmlns:a16="http://schemas.microsoft.com/office/drawing/2014/main" id="{5F2B5607-ADA7-2FB4-991B-2E6ADDEF758C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29" name="Google Shape;7646;p72">
              <a:extLst>
                <a:ext uri="{FF2B5EF4-FFF2-40B4-BE49-F238E27FC236}">
                  <a16:creationId xmlns:a16="http://schemas.microsoft.com/office/drawing/2014/main" id="{D8B949B2-E82A-B8ED-B31B-CA0D1C053AA0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30" name="Google Shape;7647;p72">
              <a:extLst>
                <a:ext uri="{FF2B5EF4-FFF2-40B4-BE49-F238E27FC236}">
                  <a16:creationId xmlns:a16="http://schemas.microsoft.com/office/drawing/2014/main" id="{8192A943-FC07-D850-D4E9-C06BCE789E1D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31" name="Google Shape;7648;p72">
              <a:extLst>
                <a:ext uri="{FF2B5EF4-FFF2-40B4-BE49-F238E27FC236}">
                  <a16:creationId xmlns:a16="http://schemas.microsoft.com/office/drawing/2014/main" id="{3583E53F-7D26-9E04-2A41-42F75D3E14E1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32" name="Google Shape;7649;p72">
              <a:extLst>
                <a:ext uri="{FF2B5EF4-FFF2-40B4-BE49-F238E27FC236}">
                  <a16:creationId xmlns:a16="http://schemas.microsoft.com/office/drawing/2014/main" id="{5ABE7D88-A632-3C88-F833-91AB5E7E42DC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33" name="Google Shape;7650;p72">
              <a:extLst>
                <a:ext uri="{FF2B5EF4-FFF2-40B4-BE49-F238E27FC236}">
                  <a16:creationId xmlns:a16="http://schemas.microsoft.com/office/drawing/2014/main" id="{F96199A7-D91D-1E7B-75A3-D645983E569E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34" name="Google Shape;7651;p72">
              <a:extLst>
                <a:ext uri="{FF2B5EF4-FFF2-40B4-BE49-F238E27FC236}">
                  <a16:creationId xmlns:a16="http://schemas.microsoft.com/office/drawing/2014/main" id="{3E00E64D-3CB4-644C-62A6-894090C79E5E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35" name="Google Shape;7652;p72">
              <a:extLst>
                <a:ext uri="{FF2B5EF4-FFF2-40B4-BE49-F238E27FC236}">
                  <a16:creationId xmlns:a16="http://schemas.microsoft.com/office/drawing/2014/main" id="{5A0D2E08-3E56-0827-0399-11AF856D333A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36" name="Google Shape;7653;p72">
              <a:extLst>
                <a:ext uri="{FF2B5EF4-FFF2-40B4-BE49-F238E27FC236}">
                  <a16:creationId xmlns:a16="http://schemas.microsoft.com/office/drawing/2014/main" id="{DDCA81A9-3476-2009-BFFB-1AC6635F43C8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37" name="Google Shape;7654;p72">
              <a:extLst>
                <a:ext uri="{FF2B5EF4-FFF2-40B4-BE49-F238E27FC236}">
                  <a16:creationId xmlns:a16="http://schemas.microsoft.com/office/drawing/2014/main" id="{FB14236A-9EB3-9267-E0BF-5A7FD294B337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38" name="Google Shape;7655;p72">
              <a:extLst>
                <a:ext uri="{FF2B5EF4-FFF2-40B4-BE49-F238E27FC236}">
                  <a16:creationId xmlns:a16="http://schemas.microsoft.com/office/drawing/2014/main" id="{F19F8F40-A282-213F-8E2B-A719BE3E437F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39" name="Google Shape;7656;p72">
              <a:extLst>
                <a:ext uri="{FF2B5EF4-FFF2-40B4-BE49-F238E27FC236}">
                  <a16:creationId xmlns:a16="http://schemas.microsoft.com/office/drawing/2014/main" id="{76F9F2E5-790C-B4EE-FFFB-2F8D3A5C7ACF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grpSp>
          <p:nvGrpSpPr>
            <p:cNvPr id="640" name="Google Shape;7657;p72">
              <a:extLst>
                <a:ext uri="{FF2B5EF4-FFF2-40B4-BE49-F238E27FC236}">
                  <a16:creationId xmlns:a16="http://schemas.microsoft.com/office/drawing/2014/main" id="{182CCC4F-2B33-E6E2-C972-DEB8540D1FB1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655" name="Google Shape;7658;p72">
                <a:extLst>
                  <a:ext uri="{FF2B5EF4-FFF2-40B4-BE49-F238E27FC236}">
                    <a16:creationId xmlns:a16="http://schemas.microsoft.com/office/drawing/2014/main" id="{B8176C1D-877F-E93D-AEA6-F9DD937DA7D3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656" name="Google Shape;7659;p72">
                <a:extLst>
                  <a:ext uri="{FF2B5EF4-FFF2-40B4-BE49-F238E27FC236}">
                    <a16:creationId xmlns:a16="http://schemas.microsoft.com/office/drawing/2014/main" id="{CF2760CE-7D58-682E-EA05-B16AFFA0D092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657" name="Google Shape;7660;p72">
                <a:extLst>
                  <a:ext uri="{FF2B5EF4-FFF2-40B4-BE49-F238E27FC236}">
                    <a16:creationId xmlns:a16="http://schemas.microsoft.com/office/drawing/2014/main" id="{DC64A492-3A79-0A6F-352C-127145E3D406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658" name="Google Shape;7661;p72">
                <a:extLst>
                  <a:ext uri="{FF2B5EF4-FFF2-40B4-BE49-F238E27FC236}">
                    <a16:creationId xmlns:a16="http://schemas.microsoft.com/office/drawing/2014/main" id="{99801162-2B72-9C3B-AC31-763E5A35B341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659" name="Google Shape;7662;p72">
                <a:extLst>
                  <a:ext uri="{FF2B5EF4-FFF2-40B4-BE49-F238E27FC236}">
                    <a16:creationId xmlns:a16="http://schemas.microsoft.com/office/drawing/2014/main" id="{584C0143-0162-0B9F-0D00-1CDB6C7985A4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660" name="Google Shape;7663;p72">
                <a:extLst>
                  <a:ext uri="{FF2B5EF4-FFF2-40B4-BE49-F238E27FC236}">
                    <a16:creationId xmlns:a16="http://schemas.microsoft.com/office/drawing/2014/main" id="{7A19D9F3-D729-80D4-3B26-E569573B80A1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661" name="Google Shape;7664;p72">
                <a:extLst>
                  <a:ext uri="{FF2B5EF4-FFF2-40B4-BE49-F238E27FC236}">
                    <a16:creationId xmlns:a16="http://schemas.microsoft.com/office/drawing/2014/main" id="{6E562229-E377-8023-2B1D-FB8FEDB09BB8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662" name="Google Shape;7665;p72">
                <a:extLst>
                  <a:ext uri="{FF2B5EF4-FFF2-40B4-BE49-F238E27FC236}">
                    <a16:creationId xmlns:a16="http://schemas.microsoft.com/office/drawing/2014/main" id="{0095AFFC-1D44-77CA-00E1-6ED14D4BF37E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663" name="Google Shape;7666;p72">
                <a:extLst>
                  <a:ext uri="{FF2B5EF4-FFF2-40B4-BE49-F238E27FC236}">
                    <a16:creationId xmlns:a16="http://schemas.microsoft.com/office/drawing/2014/main" id="{77C8C82D-A321-B1D4-1D66-F03BF6657EE0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664" name="Google Shape;7667;p72">
                <a:extLst>
                  <a:ext uri="{FF2B5EF4-FFF2-40B4-BE49-F238E27FC236}">
                    <a16:creationId xmlns:a16="http://schemas.microsoft.com/office/drawing/2014/main" id="{E16AB239-2BEC-7217-7AF0-FA5BC06EF4DC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665" name="Google Shape;7668;p72">
                <a:extLst>
                  <a:ext uri="{FF2B5EF4-FFF2-40B4-BE49-F238E27FC236}">
                    <a16:creationId xmlns:a16="http://schemas.microsoft.com/office/drawing/2014/main" id="{00B9DA18-5140-D2EB-1534-4B376EDD75D4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666" name="Google Shape;7669;p72">
                <a:extLst>
                  <a:ext uri="{FF2B5EF4-FFF2-40B4-BE49-F238E27FC236}">
                    <a16:creationId xmlns:a16="http://schemas.microsoft.com/office/drawing/2014/main" id="{84EF4D10-5B63-8359-BE5E-421EAC89F80D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667" name="Google Shape;7670;p72">
                <a:extLst>
                  <a:ext uri="{FF2B5EF4-FFF2-40B4-BE49-F238E27FC236}">
                    <a16:creationId xmlns:a16="http://schemas.microsoft.com/office/drawing/2014/main" id="{9A6571C1-9DBE-615D-547A-D9F8FE0FFA91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668" name="Google Shape;7671;p72">
                <a:extLst>
                  <a:ext uri="{FF2B5EF4-FFF2-40B4-BE49-F238E27FC236}">
                    <a16:creationId xmlns:a16="http://schemas.microsoft.com/office/drawing/2014/main" id="{585D25E8-6935-4535-60C4-6A3EA0DE29CE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669" name="Google Shape;7672;p72">
                <a:extLst>
                  <a:ext uri="{FF2B5EF4-FFF2-40B4-BE49-F238E27FC236}">
                    <a16:creationId xmlns:a16="http://schemas.microsoft.com/office/drawing/2014/main" id="{9929F51A-DA62-2D27-8F8C-174182A847F4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670" name="Google Shape;7673;p72">
                <a:extLst>
                  <a:ext uri="{FF2B5EF4-FFF2-40B4-BE49-F238E27FC236}">
                    <a16:creationId xmlns:a16="http://schemas.microsoft.com/office/drawing/2014/main" id="{E50EB5F2-DCC2-A903-3982-D7E430CCBA0D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671" name="Google Shape;7674;p72">
                <a:extLst>
                  <a:ext uri="{FF2B5EF4-FFF2-40B4-BE49-F238E27FC236}">
                    <a16:creationId xmlns:a16="http://schemas.microsoft.com/office/drawing/2014/main" id="{3A89DCFD-A4B4-35D2-6A41-8D2BD1151FEC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672" name="Google Shape;7675;p72">
                <a:extLst>
                  <a:ext uri="{FF2B5EF4-FFF2-40B4-BE49-F238E27FC236}">
                    <a16:creationId xmlns:a16="http://schemas.microsoft.com/office/drawing/2014/main" id="{E94DCCF1-0A98-83FE-133F-22584CED7611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673" name="Google Shape;7676;p72">
                <a:extLst>
                  <a:ext uri="{FF2B5EF4-FFF2-40B4-BE49-F238E27FC236}">
                    <a16:creationId xmlns:a16="http://schemas.microsoft.com/office/drawing/2014/main" id="{8658F6E3-9FF3-C0E1-0987-3CA933DB7303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674" name="Google Shape;7677;p72">
                <a:extLst>
                  <a:ext uri="{FF2B5EF4-FFF2-40B4-BE49-F238E27FC236}">
                    <a16:creationId xmlns:a16="http://schemas.microsoft.com/office/drawing/2014/main" id="{F2E0C2E6-57F0-893F-1F6F-EBB8F57E75BF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641" name="Google Shape;7678;p72">
              <a:extLst>
                <a:ext uri="{FF2B5EF4-FFF2-40B4-BE49-F238E27FC236}">
                  <a16:creationId xmlns:a16="http://schemas.microsoft.com/office/drawing/2014/main" id="{98F7C209-3829-6EA2-4543-3AD47D1F1D5E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42" name="Google Shape;7679;p72">
              <a:extLst>
                <a:ext uri="{FF2B5EF4-FFF2-40B4-BE49-F238E27FC236}">
                  <a16:creationId xmlns:a16="http://schemas.microsoft.com/office/drawing/2014/main" id="{9DA676F4-53AD-DAEC-10FC-720C9F2F886F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43" name="Google Shape;7680;p72">
              <a:extLst>
                <a:ext uri="{FF2B5EF4-FFF2-40B4-BE49-F238E27FC236}">
                  <a16:creationId xmlns:a16="http://schemas.microsoft.com/office/drawing/2014/main" id="{0A75835C-351A-EDE7-5A2F-09D7B1EE95CB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44" name="Google Shape;7681;p72">
              <a:extLst>
                <a:ext uri="{FF2B5EF4-FFF2-40B4-BE49-F238E27FC236}">
                  <a16:creationId xmlns:a16="http://schemas.microsoft.com/office/drawing/2014/main" id="{34BEEB9F-78A4-C552-91D1-63690A600C1F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45" name="Google Shape;7682;p72">
              <a:extLst>
                <a:ext uri="{FF2B5EF4-FFF2-40B4-BE49-F238E27FC236}">
                  <a16:creationId xmlns:a16="http://schemas.microsoft.com/office/drawing/2014/main" id="{53AC2C6A-5697-B723-5BC9-31B922795B7B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46" name="Google Shape;7683;p72">
              <a:extLst>
                <a:ext uri="{FF2B5EF4-FFF2-40B4-BE49-F238E27FC236}">
                  <a16:creationId xmlns:a16="http://schemas.microsoft.com/office/drawing/2014/main" id="{F3119470-DE65-7905-5FB3-7DA883417D78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47" name="Google Shape;7684;p72">
              <a:extLst>
                <a:ext uri="{FF2B5EF4-FFF2-40B4-BE49-F238E27FC236}">
                  <a16:creationId xmlns:a16="http://schemas.microsoft.com/office/drawing/2014/main" id="{285C9198-7095-0709-F0A9-77155FA71A32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48" name="Google Shape;7685;p72">
              <a:extLst>
                <a:ext uri="{FF2B5EF4-FFF2-40B4-BE49-F238E27FC236}">
                  <a16:creationId xmlns:a16="http://schemas.microsoft.com/office/drawing/2014/main" id="{D425379C-8B05-2502-8CF0-D78189B177CD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49" name="Google Shape;7686;p72">
              <a:extLst>
                <a:ext uri="{FF2B5EF4-FFF2-40B4-BE49-F238E27FC236}">
                  <a16:creationId xmlns:a16="http://schemas.microsoft.com/office/drawing/2014/main" id="{5FB8DAC3-3606-EA58-4D67-427A9167CE99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50" name="Google Shape;7687;p72">
              <a:extLst>
                <a:ext uri="{FF2B5EF4-FFF2-40B4-BE49-F238E27FC236}">
                  <a16:creationId xmlns:a16="http://schemas.microsoft.com/office/drawing/2014/main" id="{1BC285BD-9AFE-C17F-B5E7-FA40369915A9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51" name="Google Shape;7688;p72">
              <a:extLst>
                <a:ext uri="{FF2B5EF4-FFF2-40B4-BE49-F238E27FC236}">
                  <a16:creationId xmlns:a16="http://schemas.microsoft.com/office/drawing/2014/main" id="{24803146-3403-2BF7-F517-1DE245921FF6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52" name="Google Shape;7689;p72">
              <a:extLst>
                <a:ext uri="{FF2B5EF4-FFF2-40B4-BE49-F238E27FC236}">
                  <a16:creationId xmlns:a16="http://schemas.microsoft.com/office/drawing/2014/main" id="{CF1245CA-DAA3-C8B0-D1CC-DD2F9B9EECD0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53" name="Google Shape;7690;p72">
              <a:extLst>
                <a:ext uri="{FF2B5EF4-FFF2-40B4-BE49-F238E27FC236}">
                  <a16:creationId xmlns:a16="http://schemas.microsoft.com/office/drawing/2014/main" id="{A005C0BE-4554-1A1E-5A51-B4FD45F8E618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54" name="Google Shape;7691;p72">
              <a:extLst>
                <a:ext uri="{FF2B5EF4-FFF2-40B4-BE49-F238E27FC236}">
                  <a16:creationId xmlns:a16="http://schemas.microsoft.com/office/drawing/2014/main" id="{DE1C9A39-5137-2C3B-702B-ED658B9E2254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675" name="Google Shape;7692;p72">
            <a:extLst>
              <a:ext uri="{FF2B5EF4-FFF2-40B4-BE49-F238E27FC236}">
                <a16:creationId xmlns:a16="http://schemas.microsoft.com/office/drawing/2014/main" id="{6213F1D7-9F36-0298-6C00-43D4232EDA18}"/>
              </a:ext>
            </a:extLst>
          </p:cNvPr>
          <p:cNvGrpSpPr/>
          <p:nvPr/>
        </p:nvGrpSpPr>
        <p:grpSpPr>
          <a:xfrm rot="5400000">
            <a:off x="15784628" y="9878012"/>
            <a:ext cx="437504" cy="3773109"/>
            <a:chOff x="4428249" y="1369375"/>
            <a:chExt cx="36905" cy="429569"/>
          </a:xfrm>
        </p:grpSpPr>
        <p:sp>
          <p:nvSpPr>
            <p:cNvPr id="676" name="Google Shape;7693;p72">
              <a:extLst>
                <a:ext uri="{FF2B5EF4-FFF2-40B4-BE49-F238E27FC236}">
                  <a16:creationId xmlns:a16="http://schemas.microsoft.com/office/drawing/2014/main" id="{A3B5C6BA-B8E2-F956-1B24-4FAF5B1B54B7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77" name="Google Shape;7694;p72">
              <a:extLst>
                <a:ext uri="{FF2B5EF4-FFF2-40B4-BE49-F238E27FC236}">
                  <a16:creationId xmlns:a16="http://schemas.microsoft.com/office/drawing/2014/main" id="{FFF805EB-A8E8-ADB2-9E66-74F88024188D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78" name="Google Shape;7695;p72">
              <a:extLst>
                <a:ext uri="{FF2B5EF4-FFF2-40B4-BE49-F238E27FC236}">
                  <a16:creationId xmlns:a16="http://schemas.microsoft.com/office/drawing/2014/main" id="{F986AAF4-3C2F-2F71-100A-D34D1A00783C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79" name="Google Shape;7696;p72">
              <a:extLst>
                <a:ext uri="{FF2B5EF4-FFF2-40B4-BE49-F238E27FC236}">
                  <a16:creationId xmlns:a16="http://schemas.microsoft.com/office/drawing/2014/main" id="{C80F61A4-ECC6-A391-C5AB-A8CF5B5C59D2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80" name="Google Shape;7697;p72">
              <a:extLst>
                <a:ext uri="{FF2B5EF4-FFF2-40B4-BE49-F238E27FC236}">
                  <a16:creationId xmlns:a16="http://schemas.microsoft.com/office/drawing/2014/main" id="{A0C1B6EB-8F55-6222-7ED0-3375614441ED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81" name="Google Shape;7698;p72">
              <a:extLst>
                <a:ext uri="{FF2B5EF4-FFF2-40B4-BE49-F238E27FC236}">
                  <a16:creationId xmlns:a16="http://schemas.microsoft.com/office/drawing/2014/main" id="{0209808C-F760-1C9E-110C-4AC12DA541F7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82" name="Google Shape;7699;p72">
              <a:extLst>
                <a:ext uri="{FF2B5EF4-FFF2-40B4-BE49-F238E27FC236}">
                  <a16:creationId xmlns:a16="http://schemas.microsoft.com/office/drawing/2014/main" id="{4F5405CC-D85A-8A7C-15B2-E3BB8F2E72E2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83" name="Google Shape;7700;p72">
              <a:extLst>
                <a:ext uri="{FF2B5EF4-FFF2-40B4-BE49-F238E27FC236}">
                  <a16:creationId xmlns:a16="http://schemas.microsoft.com/office/drawing/2014/main" id="{D1DF38F6-B071-2F45-51FF-6F33B2890F93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84" name="Google Shape;7701;p72">
              <a:extLst>
                <a:ext uri="{FF2B5EF4-FFF2-40B4-BE49-F238E27FC236}">
                  <a16:creationId xmlns:a16="http://schemas.microsoft.com/office/drawing/2014/main" id="{632AE447-F13A-F234-F245-E9193AE59196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85" name="Google Shape;7702;p72">
              <a:extLst>
                <a:ext uri="{FF2B5EF4-FFF2-40B4-BE49-F238E27FC236}">
                  <a16:creationId xmlns:a16="http://schemas.microsoft.com/office/drawing/2014/main" id="{3A598213-A93F-E31C-FB81-58C2179372DA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86" name="Google Shape;7703;p72">
              <a:extLst>
                <a:ext uri="{FF2B5EF4-FFF2-40B4-BE49-F238E27FC236}">
                  <a16:creationId xmlns:a16="http://schemas.microsoft.com/office/drawing/2014/main" id="{CAE267B7-DDC3-C13B-D951-F8DB95BD3347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87" name="Google Shape;7704;p72">
              <a:extLst>
                <a:ext uri="{FF2B5EF4-FFF2-40B4-BE49-F238E27FC236}">
                  <a16:creationId xmlns:a16="http://schemas.microsoft.com/office/drawing/2014/main" id="{BF1467FD-E3EE-1C65-9CC9-EC3A6C2B63DA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88" name="Google Shape;7705;p72">
              <a:extLst>
                <a:ext uri="{FF2B5EF4-FFF2-40B4-BE49-F238E27FC236}">
                  <a16:creationId xmlns:a16="http://schemas.microsoft.com/office/drawing/2014/main" id="{CEC38D21-1F6E-501A-B853-C0627D2DF371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89" name="Google Shape;7706;p72">
              <a:extLst>
                <a:ext uri="{FF2B5EF4-FFF2-40B4-BE49-F238E27FC236}">
                  <a16:creationId xmlns:a16="http://schemas.microsoft.com/office/drawing/2014/main" id="{DBE81E0B-DB4A-0560-BAEE-4325D0BD2907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90" name="Google Shape;7707;p72">
              <a:extLst>
                <a:ext uri="{FF2B5EF4-FFF2-40B4-BE49-F238E27FC236}">
                  <a16:creationId xmlns:a16="http://schemas.microsoft.com/office/drawing/2014/main" id="{4D5D40C6-6CD5-B8A2-7209-BDA140658BB2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91" name="Google Shape;7708;p72">
              <a:extLst>
                <a:ext uri="{FF2B5EF4-FFF2-40B4-BE49-F238E27FC236}">
                  <a16:creationId xmlns:a16="http://schemas.microsoft.com/office/drawing/2014/main" id="{75BE32D8-5BDA-CD06-7238-864C959E98DE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92" name="Google Shape;7709;p72">
              <a:extLst>
                <a:ext uri="{FF2B5EF4-FFF2-40B4-BE49-F238E27FC236}">
                  <a16:creationId xmlns:a16="http://schemas.microsoft.com/office/drawing/2014/main" id="{E27DCACF-CBF0-6124-1FB3-3F4E546931C8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93" name="Google Shape;7710;p72">
              <a:extLst>
                <a:ext uri="{FF2B5EF4-FFF2-40B4-BE49-F238E27FC236}">
                  <a16:creationId xmlns:a16="http://schemas.microsoft.com/office/drawing/2014/main" id="{A27386FE-0022-A15C-4115-6F9402A5C400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94" name="Google Shape;7711;p72">
              <a:extLst>
                <a:ext uri="{FF2B5EF4-FFF2-40B4-BE49-F238E27FC236}">
                  <a16:creationId xmlns:a16="http://schemas.microsoft.com/office/drawing/2014/main" id="{70D77107-C1F2-1923-7B53-BA76286EF0C8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95" name="Google Shape;7712;p72">
              <a:extLst>
                <a:ext uri="{FF2B5EF4-FFF2-40B4-BE49-F238E27FC236}">
                  <a16:creationId xmlns:a16="http://schemas.microsoft.com/office/drawing/2014/main" id="{F9554968-D347-151E-F910-873AD427E1BE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96" name="Google Shape;7713;p72">
              <a:extLst>
                <a:ext uri="{FF2B5EF4-FFF2-40B4-BE49-F238E27FC236}">
                  <a16:creationId xmlns:a16="http://schemas.microsoft.com/office/drawing/2014/main" id="{5E7729CC-738D-4D5A-2DBB-A484E3980DE8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97" name="Google Shape;7714;p72">
              <a:extLst>
                <a:ext uri="{FF2B5EF4-FFF2-40B4-BE49-F238E27FC236}">
                  <a16:creationId xmlns:a16="http://schemas.microsoft.com/office/drawing/2014/main" id="{82D3EBF2-66A0-A16F-8A38-E03DF5727535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98" name="Google Shape;7715;p72">
              <a:extLst>
                <a:ext uri="{FF2B5EF4-FFF2-40B4-BE49-F238E27FC236}">
                  <a16:creationId xmlns:a16="http://schemas.microsoft.com/office/drawing/2014/main" id="{C59C3484-3B2E-1720-4ECF-4614AA6F6AD4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699" name="Google Shape;7716;p72">
              <a:extLst>
                <a:ext uri="{FF2B5EF4-FFF2-40B4-BE49-F238E27FC236}">
                  <a16:creationId xmlns:a16="http://schemas.microsoft.com/office/drawing/2014/main" id="{41B2DFB6-355B-7F0B-4E62-610CFB5E7C9A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700" name="Google Shape;7717;p72">
              <a:extLst>
                <a:ext uri="{FF2B5EF4-FFF2-40B4-BE49-F238E27FC236}">
                  <a16:creationId xmlns:a16="http://schemas.microsoft.com/office/drawing/2014/main" id="{DF96AC95-5BE1-1A74-9F6C-9B18EF47D92C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701" name="Google Shape;7718;p72">
              <a:extLst>
                <a:ext uri="{FF2B5EF4-FFF2-40B4-BE49-F238E27FC236}">
                  <a16:creationId xmlns:a16="http://schemas.microsoft.com/office/drawing/2014/main" id="{52E4FB5C-9F3B-A467-10B7-BDA495C29E7C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702" name="Google Shape;7719;p72">
              <a:extLst>
                <a:ext uri="{FF2B5EF4-FFF2-40B4-BE49-F238E27FC236}">
                  <a16:creationId xmlns:a16="http://schemas.microsoft.com/office/drawing/2014/main" id="{5533CF47-BB18-2E8F-EDCC-870584C5F437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703" name="Google Shape;7720;p72">
              <a:extLst>
                <a:ext uri="{FF2B5EF4-FFF2-40B4-BE49-F238E27FC236}">
                  <a16:creationId xmlns:a16="http://schemas.microsoft.com/office/drawing/2014/main" id="{D7E4C995-21E5-D07C-B10A-1BD146555CAF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704" name="Google Shape;7721;p72">
              <a:extLst>
                <a:ext uri="{FF2B5EF4-FFF2-40B4-BE49-F238E27FC236}">
                  <a16:creationId xmlns:a16="http://schemas.microsoft.com/office/drawing/2014/main" id="{E6C21975-641B-2E0F-13D5-73AE13CBF8FB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705" name="Google Shape;7722;p72">
              <a:extLst>
                <a:ext uri="{FF2B5EF4-FFF2-40B4-BE49-F238E27FC236}">
                  <a16:creationId xmlns:a16="http://schemas.microsoft.com/office/drawing/2014/main" id="{7909F718-270B-6CF9-6EC4-7DB2FCEBB1E8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706" name="Google Shape;7723;p72">
              <a:extLst>
                <a:ext uri="{FF2B5EF4-FFF2-40B4-BE49-F238E27FC236}">
                  <a16:creationId xmlns:a16="http://schemas.microsoft.com/office/drawing/2014/main" id="{F8DD3F32-978D-7DF3-05B1-2F6B41FE8F4A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707" name="Google Shape;7724;p72">
              <a:extLst>
                <a:ext uri="{FF2B5EF4-FFF2-40B4-BE49-F238E27FC236}">
                  <a16:creationId xmlns:a16="http://schemas.microsoft.com/office/drawing/2014/main" id="{4539DCDF-4217-E9D9-495A-01B702AAD8AA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708" name="Google Shape;7725;p72">
            <a:extLst>
              <a:ext uri="{FF2B5EF4-FFF2-40B4-BE49-F238E27FC236}">
                <a16:creationId xmlns:a16="http://schemas.microsoft.com/office/drawing/2014/main" id="{923E2AC0-AA54-2D2D-4B84-251C45C87DE3}"/>
              </a:ext>
            </a:extLst>
          </p:cNvPr>
          <p:cNvGrpSpPr/>
          <p:nvPr/>
        </p:nvGrpSpPr>
        <p:grpSpPr>
          <a:xfrm rot="10800000" flipH="1">
            <a:off x="14111107" y="8780796"/>
            <a:ext cx="3784552" cy="66155"/>
            <a:chOff x="219558" y="4738465"/>
            <a:chExt cx="5852400" cy="102300"/>
          </a:xfrm>
        </p:grpSpPr>
        <p:cxnSp>
          <p:nvCxnSpPr>
            <p:cNvPr id="709" name="Google Shape;7726;p72">
              <a:extLst>
                <a:ext uri="{FF2B5EF4-FFF2-40B4-BE49-F238E27FC236}">
                  <a16:creationId xmlns:a16="http://schemas.microsoft.com/office/drawing/2014/main" id="{569E15B2-9AEB-0F05-86CB-BA630E03EF18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10" name="Google Shape;7727;p72">
              <a:extLst>
                <a:ext uri="{FF2B5EF4-FFF2-40B4-BE49-F238E27FC236}">
                  <a16:creationId xmlns:a16="http://schemas.microsoft.com/office/drawing/2014/main" id="{9F0A6C86-99C8-F48D-5F4B-9B5F4B172276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711" name="Google Shape;7728;p72">
              <a:extLst>
                <a:ext uri="{FF2B5EF4-FFF2-40B4-BE49-F238E27FC236}">
                  <a16:creationId xmlns:a16="http://schemas.microsoft.com/office/drawing/2014/main" id="{AD8646B9-C350-152A-F9AC-5B4717F645DE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712" name="Google Shape;7729;p72">
              <a:extLst>
                <a:ext uri="{FF2B5EF4-FFF2-40B4-BE49-F238E27FC236}">
                  <a16:creationId xmlns:a16="http://schemas.microsoft.com/office/drawing/2014/main" id="{54E03E1E-C086-FBBD-14B9-7973DABEC66B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713" name="Google Shape;7730;p72">
              <a:extLst>
                <a:ext uri="{FF2B5EF4-FFF2-40B4-BE49-F238E27FC236}">
                  <a16:creationId xmlns:a16="http://schemas.microsoft.com/office/drawing/2014/main" id="{3638A4B2-2ADB-2724-5D01-E73C1239A22A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714" name="Google Shape;7731;p72">
              <a:extLst>
                <a:ext uri="{FF2B5EF4-FFF2-40B4-BE49-F238E27FC236}">
                  <a16:creationId xmlns:a16="http://schemas.microsoft.com/office/drawing/2014/main" id="{0FA5A3A6-5618-1E70-739B-6A3138ACF4F5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715" name="Google Shape;7732;p72">
            <a:extLst>
              <a:ext uri="{FF2B5EF4-FFF2-40B4-BE49-F238E27FC236}">
                <a16:creationId xmlns:a16="http://schemas.microsoft.com/office/drawing/2014/main" id="{75CEDC8E-0FA8-B319-6E19-3D51B00B482D}"/>
              </a:ext>
            </a:extLst>
          </p:cNvPr>
          <p:cNvGrpSpPr/>
          <p:nvPr/>
        </p:nvGrpSpPr>
        <p:grpSpPr>
          <a:xfrm>
            <a:off x="14141287" y="9775631"/>
            <a:ext cx="3724187" cy="1026709"/>
            <a:chOff x="5286284" y="2966544"/>
            <a:chExt cx="1396570" cy="385016"/>
          </a:xfrm>
        </p:grpSpPr>
        <p:cxnSp>
          <p:nvCxnSpPr>
            <p:cNvPr id="716" name="Google Shape;7733;p72">
              <a:extLst>
                <a:ext uri="{FF2B5EF4-FFF2-40B4-BE49-F238E27FC236}">
                  <a16:creationId xmlns:a16="http://schemas.microsoft.com/office/drawing/2014/main" id="{B6B8471A-11D2-6F94-34C3-F940BCA90969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17" name="Google Shape;7734;p72">
              <a:extLst>
                <a:ext uri="{FF2B5EF4-FFF2-40B4-BE49-F238E27FC236}">
                  <a16:creationId xmlns:a16="http://schemas.microsoft.com/office/drawing/2014/main" id="{2DC0A216-A29F-2D52-7E4B-4F4656757CA0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18" name="Google Shape;7735;p72">
              <a:extLst>
                <a:ext uri="{FF2B5EF4-FFF2-40B4-BE49-F238E27FC236}">
                  <a16:creationId xmlns:a16="http://schemas.microsoft.com/office/drawing/2014/main" id="{A6779C78-E501-51E8-6C92-5F37C36E613F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20" name="Google Shape;7736;p72">
                <a:extLst>
                  <a:ext uri="{FF2B5EF4-FFF2-40B4-BE49-F238E27FC236}">
                    <a16:creationId xmlns:a16="http://schemas.microsoft.com/office/drawing/2014/main" id="{505CF8F2-532F-431E-8A29-B4FD6D7FA768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21" name="Google Shape;7737;p72">
                <a:extLst>
                  <a:ext uri="{FF2B5EF4-FFF2-40B4-BE49-F238E27FC236}">
                    <a16:creationId xmlns:a16="http://schemas.microsoft.com/office/drawing/2014/main" id="{D672D8F4-6DDC-A6A1-4865-0C4D31089582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22" name="Google Shape;7738;p72">
                <a:extLst>
                  <a:ext uri="{FF2B5EF4-FFF2-40B4-BE49-F238E27FC236}">
                    <a16:creationId xmlns:a16="http://schemas.microsoft.com/office/drawing/2014/main" id="{08339F8A-B554-C0A0-0602-744B5842030B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23" name="Google Shape;7739;p72">
                <a:extLst>
                  <a:ext uri="{FF2B5EF4-FFF2-40B4-BE49-F238E27FC236}">
                    <a16:creationId xmlns:a16="http://schemas.microsoft.com/office/drawing/2014/main" id="{39EBE3A2-EF9F-F695-DF84-CFAF0F706B18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24" name="Google Shape;7740;p72">
                <a:extLst>
                  <a:ext uri="{FF2B5EF4-FFF2-40B4-BE49-F238E27FC236}">
                    <a16:creationId xmlns:a16="http://schemas.microsoft.com/office/drawing/2014/main" id="{6175E5B9-EE8D-5BFD-5F3E-70F4628B271C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25" name="Google Shape;7741;p72">
                <a:extLst>
                  <a:ext uri="{FF2B5EF4-FFF2-40B4-BE49-F238E27FC236}">
                    <a16:creationId xmlns:a16="http://schemas.microsoft.com/office/drawing/2014/main" id="{04A19910-0998-4ACD-0C1D-80A4F76281DE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26" name="Google Shape;7742;p72">
                <a:extLst>
                  <a:ext uri="{FF2B5EF4-FFF2-40B4-BE49-F238E27FC236}">
                    <a16:creationId xmlns:a16="http://schemas.microsoft.com/office/drawing/2014/main" id="{4EE9AAE5-CDD5-2357-F023-BEB101894C66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27" name="Google Shape;7743;p72">
                <a:extLst>
                  <a:ext uri="{FF2B5EF4-FFF2-40B4-BE49-F238E27FC236}">
                    <a16:creationId xmlns:a16="http://schemas.microsoft.com/office/drawing/2014/main" id="{4F0B7AB9-5E5A-FBCF-3112-12765443BA3A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19" name="Google Shape;7744;p72">
              <a:extLst>
                <a:ext uri="{FF2B5EF4-FFF2-40B4-BE49-F238E27FC236}">
                  <a16:creationId xmlns:a16="http://schemas.microsoft.com/office/drawing/2014/main" id="{4C35E5BB-6BCF-BA9F-ABE9-E9C1E919BAA4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28" name="Google Shape;7745;p72">
            <a:extLst>
              <a:ext uri="{FF2B5EF4-FFF2-40B4-BE49-F238E27FC236}">
                <a16:creationId xmlns:a16="http://schemas.microsoft.com/office/drawing/2014/main" id="{65C11414-FE12-A300-14B4-970AC81C45A5}"/>
              </a:ext>
            </a:extLst>
          </p:cNvPr>
          <p:cNvGrpSpPr/>
          <p:nvPr/>
        </p:nvGrpSpPr>
        <p:grpSpPr>
          <a:xfrm>
            <a:off x="5304129" y="5559035"/>
            <a:ext cx="3152736" cy="1765405"/>
            <a:chOff x="2029517" y="1732295"/>
            <a:chExt cx="1149068" cy="643432"/>
          </a:xfrm>
        </p:grpSpPr>
        <p:grpSp>
          <p:nvGrpSpPr>
            <p:cNvPr id="729" name="Google Shape;7746;p72">
              <a:extLst>
                <a:ext uri="{FF2B5EF4-FFF2-40B4-BE49-F238E27FC236}">
                  <a16:creationId xmlns:a16="http://schemas.microsoft.com/office/drawing/2014/main" id="{275F94C4-4571-E6F0-E5B5-8CBE22C59C87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46" name="Google Shape;7747;p72">
                <a:extLst>
                  <a:ext uri="{FF2B5EF4-FFF2-40B4-BE49-F238E27FC236}">
                    <a16:creationId xmlns:a16="http://schemas.microsoft.com/office/drawing/2014/main" id="{756BD021-3B58-C51F-BC84-32BD44658FA2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50" name="Google Shape;7748;p72">
                  <a:extLst>
                    <a:ext uri="{FF2B5EF4-FFF2-40B4-BE49-F238E27FC236}">
                      <a16:creationId xmlns:a16="http://schemas.microsoft.com/office/drawing/2014/main" id="{B90923FD-23E7-F932-970B-CBC55E26B983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51" name="Google Shape;7749;p72">
                  <a:extLst>
                    <a:ext uri="{FF2B5EF4-FFF2-40B4-BE49-F238E27FC236}">
                      <a16:creationId xmlns:a16="http://schemas.microsoft.com/office/drawing/2014/main" id="{8F733F9E-5DF8-1A94-1088-48453D888052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747" name="Google Shape;7750;p72">
                <a:extLst>
                  <a:ext uri="{FF2B5EF4-FFF2-40B4-BE49-F238E27FC236}">
                    <a16:creationId xmlns:a16="http://schemas.microsoft.com/office/drawing/2014/main" id="{E83E933A-1FCC-89C2-B842-10118ABAB9E0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48" name="Google Shape;7751;p72">
                  <a:extLst>
                    <a:ext uri="{FF2B5EF4-FFF2-40B4-BE49-F238E27FC236}">
                      <a16:creationId xmlns:a16="http://schemas.microsoft.com/office/drawing/2014/main" id="{8B1F4411-8553-3D5F-3A78-5B9F6678CC69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49" name="Google Shape;7752;p72">
                  <a:extLst>
                    <a:ext uri="{FF2B5EF4-FFF2-40B4-BE49-F238E27FC236}">
                      <a16:creationId xmlns:a16="http://schemas.microsoft.com/office/drawing/2014/main" id="{8F82A929-4BC9-330D-A1D3-057450607034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730" name="Google Shape;7753;p72">
              <a:extLst>
                <a:ext uri="{FF2B5EF4-FFF2-40B4-BE49-F238E27FC236}">
                  <a16:creationId xmlns:a16="http://schemas.microsoft.com/office/drawing/2014/main" id="{3F7F1984-5FEE-BD1B-B1F9-E82C5E44F574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31" name="Google Shape;7754;p72">
                <a:extLst>
                  <a:ext uri="{FF2B5EF4-FFF2-40B4-BE49-F238E27FC236}">
                    <a16:creationId xmlns:a16="http://schemas.microsoft.com/office/drawing/2014/main" id="{547BAC7B-2BE7-E4D9-C91B-669B45179D4F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40" name="Google Shape;7755;p72">
                  <a:extLst>
                    <a:ext uri="{FF2B5EF4-FFF2-40B4-BE49-F238E27FC236}">
                      <a16:creationId xmlns:a16="http://schemas.microsoft.com/office/drawing/2014/main" id="{073D1C0C-044B-97C6-93DD-CF22D1C8F1FD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44" name="Google Shape;7756;p72">
                    <a:extLst>
                      <a:ext uri="{FF2B5EF4-FFF2-40B4-BE49-F238E27FC236}">
                        <a16:creationId xmlns:a16="http://schemas.microsoft.com/office/drawing/2014/main" id="{2E34ABF3-D3C3-F205-611B-47C85C83C1BF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45" name="Google Shape;7757;p72">
                    <a:extLst>
                      <a:ext uri="{FF2B5EF4-FFF2-40B4-BE49-F238E27FC236}">
                        <a16:creationId xmlns:a16="http://schemas.microsoft.com/office/drawing/2014/main" id="{16B0E09C-08C9-08D2-B418-E63C0593791D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741" name="Google Shape;7758;p72">
                  <a:extLst>
                    <a:ext uri="{FF2B5EF4-FFF2-40B4-BE49-F238E27FC236}">
                      <a16:creationId xmlns:a16="http://schemas.microsoft.com/office/drawing/2014/main" id="{4DBAB95A-3722-5378-34E2-63B603A8E369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42" name="Google Shape;7759;p72">
                    <a:extLst>
                      <a:ext uri="{FF2B5EF4-FFF2-40B4-BE49-F238E27FC236}">
                        <a16:creationId xmlns:a16="http://schemas.microsoft.com/office/drawing/2014/main" id="{5CAB3FEB-29A2-584C-2ABF-CA65EE6D721F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43" name="Google Shape;7760;p72">
                    <a:extLst>
                      <a:ext uri="{FF2B5EF4-FFF2-40B4-BE49-F238E27FC236}">
                        <a16:creationId xmlns:a16="http://schemas.microsoft.com/office/drawing/2014/main" id="{29CEE14B-E68F-FAEE-85E5-75C7B31AD16D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732" name="Google Shape;7761;p72">
                <a:extLst>
                  <a:ext uri="{FF2B5EF4-FFF2-40B4-BE49-F238E27FC236}">
                    <a16:creationId xmlns:a16="http://schemas.microsoft.com/office/drawing/2014/main" id="{5F34410A-ED29-8060-6C03-239247FE4FBC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33" name="Google Shape;7762;p72">
                  <a:extLst>
                    <a:ext uri="{FF2B5EF4-FFF2-40B4-BE49-F238E27FC236}">
                      <a16:creationId xmlns:a16="http://schemas.microsoft.com/office/drawing/2014/main" id="{B134B33E-C0EF-ACCA-6DD8-98BE6B341DBF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cs typeface="B Nazanin" panose="00000400000000000000" pitchFamily="2" charset="-78"/>
                  </a:endParaRPr>
                </a:p>
              </p:txBody>
            </p:sp>
            <p:grpSp>
              <p:nvGrpSpPr>
                <p:cNvPr id="734" name="Google Shape;7763;p72">
                  <a:extLst>
                    <a:ext uri="{FF2B5EF4-FFF2-40B4-BE49-F238E27FC236}">
                      <a16:creationId xmlns:a16="http://schemas.microsoft.com/office/drawing/2014/main" id="{E3F13FB3-4FAE-08FA-FE9C-4623F204E63C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38" name="Google Shape;7764;p72">
                    <a:extLst>
                      <a:ext uri="{FF2B5EF4-FFF2-40B4-BE49-F238E27FC236}">
                        <a16:creationId xmlns:a16="http://schemas.microsoft.com/office/drawing/2014/main" id="{1DC788A8-62FA-6127-062D-092241974F45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39" name="Google Shape;7765;p72">
                    <a:extLst>
                      <a:ext uri="{FF2B5EF4-FFF2-40B4-BE49-F238E27FC236}">
                        <a16:creationId xmlns:a16="http://schemas.microsoft.com/office/drawing/2014/main" id="{99FBEB18-978A-3281-F8D4-15EDF7EC1D56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735" name="Google Shape;7766;p72">
                  <a:extLst>
                    <a:ext uri="{FF2B5EF4-FFF2-40B4-BE49-F238E27FC236}">
                      <a16:creationId xmlns:a16="http://schemas.microsoft.com/office/drawing/2014/main" id="{8CE40A12-0659-78F8-5D49-5CB573303F47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36" name="Google Shape;7767;p72">
                    <a:extLst>
                      <a:ext uri="{FF2B5EF4-FFF2-40B4-BE49-F238E27FC236}">
                        <a16:creationId xmlns:a16="http://schemas.microsoft.com/office/drawing/2014/main" id="{1E3AE1C6-F489-4DC1-BE7F-3EDF03DEA1F0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37" name="Google Shape;7768;p72">
                    <a:extLst>
                      <a:ext uri="{FF2B5EF4-FFF2-40B4-BE49-F238E27FC236}">
                        <a16:creationId xmlns:a16="http://schemas.microsoft.com/office/drawing/2014/main" id="{EA0B127F-84BC-4B59-C4C1-1F4779725632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</p:grpSp>
      <p:grpSp>
        <p:nvGrpSpPr>
          <p:cNvPr id="752" name="Google Shape;7769;p72">
            <a:extLst>
              <a:ext uri="{FF2B5EF4-FFF2-40B4-BE49-F238E27FC236}">
                <a16:creationId xmlns:a16="http://schemas.microsoft.com/office/drawing/2014/main" id="{DB3EA871-023F-A8CF-79E6-9F159FA3F5D0}"/>
              </a:ext>
            </a:extLst>
          </p:cNvPr>
          <p:cNvGrpSpPr/>
          <p:nvPr/>
        </p:nvGrpSpPr>
        <p:grpSpPr>
          <a:xfrm>
            <a:off x="1798128" y="5419334"/>
            <a:ext cx="2567069" cy="2160155"/>
            <a:chOff x="844912" y="1681380"/>
            <a:chExt cx="935611" cy="787305"/>
          </a:xfrm>
        </p:grpSpPr>
        <p:grpSp>
          <p:nvGrpSpPr>
            <p:cNvPr id="753" name="Google Shape;7770;p72">
              <a:extLst>
                <a:ext uri="{FF2B5EF4-FFF2-40B4-BE49-F238E27FC236}">
                  <a16:creationId xmlns:a16="http://schemas.microsoft.com/office/drawing/2014/main" id="{7CCCA9A4-A613-B9C5-7509-0CF8321E4F94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80" name="Google Shape;7771;p72">
                <a:extLst>
                  <a:ext uri="{FF2B5EF4-FFF2-40B4-BE49-F238E27FC236}">
                    <a16:creationId xmlns:a16="http://schemas.microsoft.com/office/drawing/2014/main" id="{A35E923B-84A7-6069-0655-F6D57D88D859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781" name="Google Shape;7772;p72">
                <a:extLst>
                  <a:ext uri="{FF2B5EF4-FFF2-40B4-BE49-F238E27FC236}">
                    <a16:creationId xmlns:a16="http://schemas.microsoft.com/office/drawing/2014/main" id="{AFE76BF4-F9E8-B45F-848E-BC42EE3EC2B3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782" name="Google Shape;7773;p72">
                <a:extLst>
                  <a:ext uri="{FF2B5EF4-FFF2-40B4-BE49-F238E27FC236}">
                    <a16:creationId xmlns:a16="http://schemas.microsoft.com/office/drawing/2014/main" id="{B6113C5F-8345-F560-BFAF-5EA136CDE782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783" name="Google Shape;7774;p72">
                <a:extLst>
                  <a:ext uri="{FF2B5EF4-FFF2-40B4-BE49-F238E27FC236}">
                    <a16:creationId xmlns:a16="http://schemas.microsoft.com/office/drawing/2014/main" id="{02B8CC2D-E72C-F301-B4F8-589440E134B5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784" name="Google Shape;7775;p72">
                <a:extLst>
                  <a:ext uri="{FF2B5EF4-FFF2-40B4-BE49-F238E27FC236}">
                    <a16:creationId xmlns:a16="http://schemas.microsoft.com/office/drawing/2014/main" id="{C1870C7F-3F25-02F1-F1E5-A1EC37EBB5B6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785" name="Google Shape;7776;p72">
                <a:extLst>
                  <a:ext uri="{FF2B5EF4-FFF2-40B4-BE49-F238E27FC236}">
                    <a16:creationId xmlns:a16="http://schemas.microsoft.com/office/drawing/2014/main" id="{D1F21451-7104-08F2-C779-9E96F581C581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54" name="Google Shape;7777;p72">
              <a:extLst>
                <a:ext uri="{FF2B5EF4-FFF2-40B4-BE49-F238E27FC236}">
                  <a16:creationId xmlns:a16="http://schemas.microsoft.com/office/drawing/2014/main" id="{3CBC71BE-F1DD-EF7A-A859-C66D8AACF1D0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68" name="Google Shape;7778;p72">
                <a:extLst>
                  <a:ext uri="{FF2B5EF4-FFF2-40B4-BE49-F238E27FC236}">
                    <a16:creationId xmlns:a16="http://schemas.microsoft.com/office/drawing/2014/main" id="{9841EE84-AF53-C3F5-78E3-78B8F2A38F11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769" name="Google Shape;7779;p72">
                <a:extLst>
                  <a:ext uri="{FF2B5EF4-FFF2-40B4-BE49-F238E27FC236}">
                    <a16:creationId xmlns:a16="http://schemas.microsoft.com/office/drawing/2014/main" id="{ADD78283-111C-D62A-8CCA-FBF897EDC07F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0" name="Google Shape;7780;p72">
                  <a:extLst>
                    <a:ext uri="{FF2B5EF4-FFF2-40B4-BE49-F238E27FC236}">
                      <a16:creationId xmlns:a16="http://schemas.microsoft.com/office/drawing/2014/main" id="{328CE2EB-B23D-5506-48B5-09B5D2FAAF55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3" name="Google Shape;7781;p72">
                    <a:extLst>
                      <a:ext uri="{FF2B5EF4-FFF2-40B4-BE49-F238E27FC236}">
                        <a16:creationId xmlns:a16="http://schemas.microsoft.com/office/drawing/2014/main" id="{A2E827C0-B592-B7B7-8C06-2388562ADA8D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774" name="Google Shape;7782;p72">
                    <a:extLst>
                      <a:ext uri="{FF2B5EF4-FFF2-40B4-BE49-F238E27FC236}">
                        <a16:creationId xmlns:a16="http://schemas.microsoft.com/office/drawing/2014/main" id="{DC4B7B63-0B43-2E03-FFF7-A0A7C0B5AE05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775" name="Google Shape;7783;p72">
                    <a:extLst>
                      <a:ext uri="{FF2B5EF4-FFF2-40B4-BE49-F238E27FC236}">
                        <a16:creationId xmlns:a16="http://schemas.microsoft.com/office/drawing/2014/main" id="{E557ADE7-B9CC-4ABF-6990-DFACEC470FE4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776" name="Google Shape;7784;p72">
                    <a:extLst>
                      <a:ext uri="{FF2B5EF4-FFF2-40B4-BE49-F238E27FC236}">
                        <a16:creationId xmlns:a16="http://schemas.microsoft.com/office/drawing/2014/main" id="{68AD573F-8FF7-838C-7131-D0EDF0EC497F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777" name="Google Shape;7785;p72">
                    <a:extLst>
                      <a:ext uri="{FF2B5EF4-FFF2-40B4-BE49-F238E27FC236}">
                        <a16:creationId xmlns:a16="http://schemas.microsoft.com/office/drawing/2014/main" id="{6C0290CC-8ED7-1388-69CB-88BC7309F9DE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778" name="Google Shape;7786;p72">
                    <a:extLst>
                      <a:ext uri="{FF2B5EF4-FFF2-40B4-BE49-F238E27FC236}">
                        <a16:creationId xmlns:a16="http://schemas.microsoft.com/office/drawing/2014/main" id="{E6998C72-8066-2524-B645-CA8581904C72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779" name="Google Shape;7787;p72">
                    <a:extLst>
                      <a:ext uri="{FF2B5EF4-FFF2-40B4-BE49-F238E27FC236}">
                        <a16:creationId xmlns:a16="http://schemas.microsoft.com/office/drawing/2014/main" id="{E643B57E-E61C-3E1B-2DFF-B5EC125F893A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</p:grpSp>
            <p:sp>
              <p:nvSpPr>
                <p:cNvPr id="771" name="Google Shape;7788;p72">
                  <a:extLst>
                    <a:ext uri="{FF2B5EF4-FFF2-40B4-BE49-F238E27FC236}">
                      <a16:creationId xmlns:a16="http://schemas.microsoft.com/office/drawing/2014/main" id="{9B3153C8-8770-6CDB-403F-C599859AA27D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72" name="Google Shape;7789;p72">
                  <a:extLst>
                    <a:ext uri="{FF2B5EF4-FFF2-40B4-BE49-F238E27FC236}">
                      <a16:creationId xmlns:a16="http://schemas.microsoft.com/office/drawing/2014/main" id="{62F0C255-A2E7-D667-3324-24157E6821B9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755" name="Google Shape;7790;p72">
              <a:extLst>
                <a:ext uri="{FF2B5EF4-FFF2-40B4-BE49-F238E27FC236}">
                  <a16:creationId xmlns:a16="http://schemas.microsoft.com/office/drawing/2014/main" id="{2D9EF385-252E-FFBC-ED7C-2C7F72414707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56" name="Google Shape;7791;p72">
                <a:extLst>
                  <a:ext uri="{FF2B5EF4-FFF2-40B4-BE49-F238E27FC236}">
                    <a16:creationId xmlns:a16="http://schemas.microsoft.com/office/drawing/2014/main" id="{11862A52-2EF7-CF25-9F07-4F12274D5C93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757" name="Google Shape;7792;p72">
                <a:extLst>
                  <a:ext uri="{FF2B5EF4-FFF2-40B4-BE49-F238E27FC236}">
                    <a16:creationId xmlns:a16="http://schemas.microsoft.com/office/drawing/2014/main" id="{DBF9D812-893A-B712-8593-4E9D78F34C8B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58" name="Google Shape;7793;p72">
                  <a:extLst>
                    <a:ext uri="{FF2B5EF4-FFF2-40B4-BE49-F238E27FC236}">
                      <a16:creationId xmlns:a16="http://schemas.microsoft.com/office/drawing/2014/main" id="{D437F45B-DBB6-6C98-A0BC-5742883C396C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61" name="Google Shape;7794;p72">
                    <a:extLst>
                      <a:ext uri="{FF2B5EF4-FFF2-40B4-BE49-F238E27FC236}">
                        <a16:creationId xmlns:a16="http://schemas.microsoft.com/office/drawing/2014/main" id="{B4142356-606C-0336-BCDA-9B5B0CD4AFFB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762" name="Google Shape;7795;p72">
                    <a:extLst>
                      <a:ext uri="{FF2B5EF4-FFF2-40B4-BE49-F238E27FC236}">
                        <a16:creationId xmlns:a16="http://schemas.microsoft.com/office/drawing/2014/main" id="{ACFE15F0-516D-AC29-E67F-01DDA9BFB973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763" name="Google Shape;7796;p72">
                    <a:extLst>
                      <a:ext uri="{FF2B5EF4-FFF2-40B4-BE49-F238E27FC236}">
                        <a16:creationId xmlns:a16="http://schemas.microsoft.com/office/drawing/2014/main" id="{668B6F45-9F4F-A85D-2D4A-EB62DC837760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764" name="Google Shape;7797;p72">
                    <a:extLst>
                      <a:ext uri="{FF2B5EF4-FFF2-40B4-BE49-F238E27FC236}">
                        <a16:creationId xmlns:a16="http://schemas.microsoft.com/office/drawing/2014/main" id="{7072BDF7-A442-2B0E-D051-53B575B69976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765" name="Google Shape;7798;p72">
                    <a:extLst>
                      <a:ext uri="{FF2B5EF4-FFF2-40B4-BE49-F238E27FC236}">
                        <a16:creationId xmlns:a16="http://schemas.microsoft.com/office/drawing/2014/main" id="{65CE3D30-A56F-B29E-D355-982C5BC4AA97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766" name="Google Shape;7799;p72">
                    <a:extLst>
                      <a:ext uri="{FF2B5EF4-FFF2-40B4-BE49-F238E27FC236}">
                        <a16:creationId xmlns:a16="http://schemas.microsoft.com/office/drawing/2014/main" id="{8BBFED95-3DC7-4C87-D818-2003E82E28D2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767" name="Google Shape;7800;p72">
                    <a:extLst>
                      <a:ext uri="{FF2B5EF4-FFF2-40B4-BE49-F238E27FC236}">
                        <a16:creationId xmlns:a16="http://schemas.microsoft.com/office/drawing/2014/main" id="{6421F0F4-57FC-C752-A4C5-5D2DE57DDDF8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</p:grpSp>
            <p:sp>
              <p:nvSpPr>
                <p:cNvPr id="759" name="Google Shape;7801;p72">
                  <a:extLst>
                    <a:ext uri="{FF2B5EF4-FFF2-40B4-BE49-F238E27FC236}">
                      <a16:creationId xmlns:a16="http://schemas.microsoft.com/office/drawing/2014/main" id="{DE908269-02BF-7A2F-A3AA-2F0AB0625E88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760" name="Google Shape;7802;p72">
                  <a:extLst>
                    <a:ext uri="{FF2B5EF4-FFF2-40B4-BE49-F238E27FC236}">
                      <a16:creationId xmlns:a16="http://schemas.microsoft.com/office/drawing/2014/main" id="{AA57B888-2284-0165-DA81-16833BF4C9C9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cs typeface="B Nazanin" panose="00000400000000000000" pitchFamily="2" charset="-78"/>
                  </a:endParaRPr>
                </a:p>
              </p:txBody>
            </p:sp>
          </p:grpSp>
        </p:grpSp>
      </p:grpSp>
      <p:grpSp>
        <p:nvGrpSpPr>
          <p:cNvPr id="786" name="Google Shape;7803;p72">
            <a:extLst>
              <a:ext uri="{FF2B5EF4-FFF2-40B4-BE49-F238E27FC236}">
                <a16:creationId xmlns:a16="http://schemas.microsoft.com/office/drawing/2014/main" id="{C0A218DB-31B7-498E-C240-2E5388271FCF}"/>
              </a:ext>
            </a:extLst>
          </p:cNvPr>
          <p:cNvGrpSpPr/>
          <p:nvPr/>
        </p:nvGrpSpPr>
        <p:grpSpPr>
          <a:xfrm>
            <a:off x="18088635" y="7465816"/>
            <a:ext cx="4326051" cy="1473181"/>
            <a:chOff x="6894650" y="2574740"/>
            <a:chExt cx="1445100" cy="492111"/>
          </a:xfrm>
        </p:grpSpPr>
        <p:sp>
          <p:nvSpPr>
            <p:cNvPr id="787" name="Google Shape;7804;p72">
              <a:extLst>
                <a:ext uri="{FF2B5EF4-FFF2-40B4-BE49-F238E27FC236}">
                  <a16:creationId xmlns:a16="http://schemas.microsoft.com/office/drawing/2014/main" id="{6D9CDFD5-4F6A-0E7B-214C-7153FA9E53A4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788" name="Google Shape;7805;p72">
              <a:extLst>
                <a:ext uri="{FF2B5EF4-FFF2-40B4-BE49-F238E27FC236}">
                  <a16:creationId xmlns:a16="http://schemas.microsoft.com/office/drawing/2014/main" id="{8A599870-3B67-9AA5-8EB8-388687B65D5A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789" name="Google Shape;7806;p72">
              <a:extLst>
                <a:ext uri="{FF2B5EF4-FFF2-40B4-BE49-F238E27FC236}">
                  <a16:creationId xmlns:a16="http://schemas.microsoft.com/office/drawing/2014/main" id="{5E681037-4E88-44D1-6848-1ABE7716B087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790" name="Google Shape;7807;p72">
              <a:extLst>
                <a:ext uri="{FF2B5EF4-FFF2-40B4-BE49-F238E27FC236}">
                  <a16:creationId xmlns:a16="http://schemas.microsoft.com/office/drawing/2014/main" id="{B7BABB78-FA6F-E82D-9077-A48EB8366E02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791" name="Google Shape;7808;p72">
              <a:extLst>
                <a:ext uri="{FF2B5EF4-FFF2-40B4-BE49-F238E27FC236}">
                  <a16:creationId xmlns:a16="http://schemas.microsoft.com/office/drawing/2014/main" id="{B21859E9-D655-C15E-216A-87D8B7ABA683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cxnSp>
          <p:nvCxnSpPr>
            <p:cNvPr id="792" name="Google Shape;7809;p72">
              <a:extLst>
                <a:ext uri="{FF2B5EF4-FFF2-40B4-BE49-F238E27FC236}">
                  <a16:creationId xmlns:a16="http://schemas.microsoft.com/office/drawing/2014/main" id="{9FBB159B-DA76-A901-98D3-F7FF252563DC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93" name="Google Shape;7810;p72">
            <a:extLst>
              <a:ext uri="{FF2B5EF4-FFF2-40B4-BE49-F238E27FC236}">
                <a16:creationId xmlns:a16="http://schemas.microsoft.com/office/drawing/2014/main" id="{C7F27722-1932-4451-32D8-1AA57B1FB59B}"/>
              </a:ext>
            </a:extLst>
          </p:cNvPr>
          <p:cNvGrpSpPr/>
          <p:nvPr/>
        </p:nvGrpSpPr>
        <p:grpSpPr>
          <a:xfrm>
            <a:off x="18140748" y="11130496"/>
            <a:ext cx="4221883" cy="1268547"/>
            <a:chOff x="6953919" y="3907920"/>
            <a:chExt cx="1377300" cy="475705"/>
          </a:xfrm>
        </p:grpSpPr>
        <p:cxnSp>
          <p:nvCxnSpPr>
            <p:cNvPr id="794" name="Google Shape;7811;p72">
              <a:extLst>
                <a:ext uri="{FF2B5EF4-FFF2-40B4-BE49-F238E27FC236}">
                  <a16:creationId xmlns:a16="http://schemas.microsoft.com/office/drawing/2014/main" id="{0EB6EE03-148A-7B16-898A-9C0869110128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5" name="Google Shape;7812;p72">
              <a:extLst>
                <a:ext uri="{FF2B5EF4-FFF2-40B4-BE49-F238E27FC236}">
                  <a16:creationId xmlns:a16="http://schemas.microsoft.com/office/drawing/2014/main" id="{378B5967-F70F-EED2-31A6-5186CB27BA5C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6" name="Google Shape;7813;p72">
              <a:extLst>
                <a:ext uri="{FF2B5EF4-FFF2-40B4-BE49-F238E27FC236}">
                  <a16:creationId xmlns:a16="http://schemas.microsoft.com/office/drawing/2014/main" id="{A7189BCC-CB6A-BD77-F074-13925D4CF06C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7" name="Google Shape;7814;p72">
              <a:extLst>
                <a:ext uri="{FF2B5EF4-FFF2-40B4-BE49-F238E27FC236}">
                  <a16:creationId xmlns:a16="http://schemas.microsoft.com/office/drawing/2014/main" id="{3B6ACA67-F66B-64DE-9D90-3CA1F5B83D40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8" name="Google Shape;7815;p72">
              <a:extLst>
                <a:ext uri="{FF2B5EF4-FFF2-40B4-BE49-F238E27FC236}">
                  <a16:creationId xmlns:a16="http://schemas.microsoft.com/office/drawing/2014/main" id="{7FA52B68-8F4C-59F7-5BBA-B1DF0DE82178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99" name="Google Shape;7816;p72">
            <a:extLst>
              <a:ext uri="{FF2B5EF4-FFF2-40B4-BE49-F238E27FC236}">
                <a16:creationId xmlns:a16="http://schemas.microsoft.com/office/drawing/2014/main" id="{AFBF0531-B212-C844-646B-FC8CCB075065}"/>
              </a:ext>
            </a:extLst>
          </p:cNvPr>
          <p:cNvGrpSpPr/>
          <p:nvPr/>
        </p:nvGrpSpPr>
        <p:grpSpPr>
          <a:xfrm>
            <a:off x="6150316" y="7826885"/>
            <a:ext cx="2230096" cy="2198744"/>
            <a:chOff x="2389399" y="2595741"/>
            <a:chExt cx="812796" cy="801369"/>
          </a:xfrm>
        </p:grpSpPr>
        <p:grpSp>
          <p:nvGrpSpPr>
            <p:cNvPr id="800" name="Google Shape;7817;p72">
              <a:extLst>
                <a:ext uri="{FF2B5EF4-FFF2-40B4-BE49-F238E27FC236}">
                  <a16:creationId xmlns:a16="http://schemas.microsoft.com/office/drawing/2014/main" id="{55D95CF0-6E55-94A6-E0EA-92635C003BD9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851" name="Google Shape;7818;p72">
                <a:extLst>
                  <a:ext uri="{FF2B5EF4-FFF2-40B4-BE49-F238E27FC236}">
                    <a16:creationId xmlns:a16="http://schemas.microsoft.com/office/drawing/2014/main" id="{3F3EDA77-8F23-BBDB-002B-23ED7F145720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852" name="Google Shape;7819;p72">
                <a:extLst>
                  <a:ext uri="{FF2B5EF4-FFF2-40B4-BE49-F238E27FC236}">
                    <a16:creationId xmlns:a16="http://schemas.microsoft.com/office/drawing/2014/main" id="{B1623372-1827-F529-2E0B-AB4AF5C8E3B6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853" name="Google Shape;7820;p72">
                <a:extLst>
                  <a:ext uri="{FF2B5EF4-FFF2-40B4-BE49-F238E27FC236}">
                    <a16:creationId xmlns:a16="http://schemas.microsoft.com/office/drawing/2014/main" id="{E081EC8D-B96F-390C-82E0-9C034B9CD453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01" name="Google Shape;7821;p72">
              <a:extLst>
                <a:ext uri="{FF2B5EF4-FFF2-40B4-BE49-F238E27FC236}">
                  <a16:creationId xmlns:a16="http://schemas.microsoft.com/office/drawing/2014/main" id="{07C5BA64-1267-3B4F-6C8F-BF8100637EBB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827" name="Google Shape;7822;p72">
                <a:extLst>
                  <a:ext uri="{FF2B5EF4-FFF2-40B4-BE49-F238E27FC236}">
                    <a16:creationId xmlns:a16="http://schemas.microsoft.com/office/drawing/2014/main" id="{7125670D-590C-04F2-45B8-CECE39AF8CE4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844" name="Google Shape;7823;p72">
                  <a:extLst>
                    <a:ext uri="{FF2B5EF4-FFF2-40B4-BE49-F238E27FC236}">
                      <a16:creationId xmlns:a16="http://schemas.microsoft.com/office/drawing/2014/main" id="{78089FFB-4161-5365-75AE-AABCF972514C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848" name="Google Shape;7824;p72">
                    <a:extLst>
                      <a:ext uri="{FF2B5EF4-FFF2-40B4-BE49-F238E27FC236}">
                        <a16:creationId xmlns:a16="http://schemas.microsoft.com/office/drawing/2014/main" id="{C2FDD119-1317-C8C2-03B4-170987063674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849" name="Google Shape;7825;p72">
                    <a:extLst>
                      <a:ext uri="{FF2B5EF4-FFF2-40B4-BE49-F238E27FC236}">
                        <a16:creationId xmlns:a16="http://schemas.microsoft.com/office/drawing/2014/main" id="{CC04DD07-5450-E440-612A-132B4217FF4D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850" name="Google Shape;7826;p72">
                    <a:extLst>
                      <a:ext uri="{FF2B5EF4-FFF2-40B4-BE49-F238E27FC236}">
                        <a16:creationId xmlns:a16="http://schemas.microsoft.com/office/drawing/2014/main" id="{20FF83A0-4455-B2D3-02DF-C036D6F3B089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845" name="Google Shape;7827;p72">
                  <a:extLst>
                    <a:ext uri="{FF2B5EF4-FFF2-40B4-BE49-F238E27FC236}">
                      <a16:creationId xmlns:a16="http://schemas.microsoft.com/office/drawing/2014/main" id="{BE73A568-8649-3BBA-55CF-35348B4EED5B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846" name="Google Shape;7828;p72">
                    <a:extLst>
                      <a:ext uri="{FF2B5EF4-FFF2-40B4-BE49-F238E27FC236}">
                        <a16:creationId xmlns:a16="http://schemas.microsoft.com/office/drawing/2014/main" id="{A0271C72-6FBC-48DE-4837-3A96D2BF1380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847" name="Google Shape;7829;p72">
                    <a:extLst>
                      <a:ext uri="{FF2B5EF4-FFF2-40B4-BE49-F238E27FC236}">
                        <a16:creationId xmlns:a16="http://schemas.microsoft.com/office/drawing/2014/main" id="{6B30A26B-0133-88E1-CF7F-0630E1B82029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828" name="Google Shape;7830;p72">
                <a:extLst>
                  <a:ext uri="{FF2B5EF4-FFF2-40B4-BE49-F238E27FC236}">
                    <a16:creationId xmlns:a16="http://schemas.microsoft.com/office/drawing/2014/main" id="{43DDCFB1-9E14-D7C8-5B75-12E766826616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837" name="Google Shape;7831;p72">
                  <a:extLst>
                    <a:ext uri="{FF2B5EF4-FFF2-40B4-BE49-F238E27FC236}">
                      <a16:creationId xmlns:a16="http://schemas.microsoft.com/office/drawing/2014/main" id="{985EB3AA-5D4B-B0C4-DF05-EE105B98173E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841" name="Google Shape;7832;p72">
                    <a:extLst>
                      <a:ext uri="{FF2B5EF4-FFF2-40B4-BE49-F238E27FC236}">
                        <a16:creationId xmlns:a16="http://schemas.microsoft.com/office/drawing/2014/main" id="{025CE15B-9FC5-1223-E586-9464BAB72A4D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842" name="Google Shape;7833;p72">
                    <a:extLst>
                      <a:ext uri="{FF2B5EF4-FFF2-40B4-BE49-F238E27FC236}">
                        <a16:creationId xmlns:a16="http://schemas.microsoft.com/office/drawing/2014/main" id="{77E62646-127C-594C-7A21-80852D17CEF6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843" name="Google Shape;7834;p72">
                    <a:extLst>
                      <a:ext uri="{FF2B5EF4-FFF2-40B4-BE49-F238E27FC236}">
                        <a16:creationId xmlns:a16="http://schemas.microsoft.com/office/drawing/2014/main" id="{AD13ED5D-2AC1-9E56-6883-D7128B0511DF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838" name="Google Shape;7835;p72">
                  <a:extLst>
                    <a:ext uri="{FF2B5EF4-FFF2-40B4-BE49-F238E27FC236}">
                      <a16:creationId xmlns:a16="http://schemas.microsoft.com/office/drawing/2014/main" id="{8C394E9B-A58C-845C-1B3A-91DD9E7CE0BA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839" name="Google Shape;7836;p72">
                    <a:extLst>
                      <a:ext uri="{FF2B5EF4-FFF2-40B4-BE49-F238E27FC236}">
                        <a16:creationId xmlns:a16="http://schemas.microsoft.com/office/drawing/2014/main" id="{15319871-87BE-67DE-C7F8-62826C9F4968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840" name="Google Shape;7837;p72">
                    <a:extLst>
                      <a:ext uri="{FF2B5EF4-FFF2-40B4-BE49-F238E27FC236}">
                        <a16:creationId xmlns:a16="http://schemas.microsoft.com/office/drawing/2014/main" id="{2383405C-B2FA-1048-6134-809DAC8CC95C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829" name="Google Shape;7838;p72">
                <a:extLst>
                  <a:ext uri="{FF2B5EF4-FFF2-40B4-BE49-F238E27FC236}">
                    <a16:creationId xmlns:a16="http://schemas.microsoft.com/office/drawing/2014/main" id="{48914F5D-E504-AD24-596F-AB3CDDD15B40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830" name="Google Shape;7839;p72">
                  <a:extLst>
                    <a:ext uri="{FF2B5EF4-FFF2-40B4-BE49-F238E27FC236}">
                      <a16:creationId xmlns:a16="http://schemas.microsoft.com/office/drawing/2014/main" id="{F750E616-34C8-6BF1-5A2B-E420B971B777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834" name="Google Shape;7840;p72">
                    <a:extLst>
                      <a:ext uri="{FF2B5EF4-FFF2-40B4-BE49-F238E27FC236}">
                        <a16:creationId xmlns:a16="http://schemas.microsoft.com/office/drawing/2014/main" id="{B90F5BCA-7519-FAB0-DEC4-9D6F104A1BB7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835" name="Google Shape;7841;p72">
                    <a:extLst>
                      <a:ext uri="{FF2B5EF4-FFF2-40B4-BE49-F238E27FC236}">
                        <a16:creationId xmlns:a16="http://schemas.microsoft.com/office/drawing/2014/main" id="{11DF4F50-9A0E-DCF3-E1EA-80304BD5BCF8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836" name="Google Shape;7842;p72">
                    <a:extLst>
                      <a:ext uri="{FF2B5EF4-FFF2-40B4-BE49-F238E27FC236}">
                        <a16:creationId xmlns:a16="http://schemas.microsoft.com/office/drawing/2014/main" id="{48D2DF73-7849-3FCB-2526-DE5CFA43119C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831" name="Google Shape;7843;p72">
                  <a:extLst>
                    <a:ext uri="{FF2B5EF4-FFF2-40B4-BE49-F238E27FC236}">
                      <a16:creationId xmlns:a16="http://schemas.microsoft.com/office/drawing/2014/main" id="{88588D7A-81DA-D281-33CC-B948DB758625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832" name="Google Shape;7844;p72">
                    <a:extLst>
                      <a:ext uri="{FF2B5EF4-FFF2-40B4-BE49-F238E27FC236}">
                        <a16:creationId xmlns:a16="http://schemas.microsoft.com/office/drawing/2014/main" id="{E9DA155B-9290-EBF7-92FE-85C7FD88DDF0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833" name="Google Shape;7845;p72">
                    <a:extLst>
                      <a:ext uri="{FF2B5EF4-FFF2-40B4-BE49-F238E27FC236}">
                        <a16:creationId xmlns:a16="http://schemas.microsoft.com/office/drawing/2014/main" id="{7D71418D-1EB2-6707-E75A-25E137E3D100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  <p:grpSp>
          <p:nvGrpSpPr>
            <p:cNvPr id="802" name="Google Shape;7846;p72">
              <a:extLst>
                <a:ext uri="{FF2B5EF4-FFF2-40B4-BE49-F238E27FC236}">
                  <a16:creationId xmlns:a16="http://schemas.microsoft.com/office/drawing/2014/main" id="{A117CEC8-ED9A-202D-BC44-1571F4B66783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803" name="Google Shape;7847;p72">
                <a:extLst>
                  <a:ext uri="{FF2B5EF4-FFF2-40B4-BE49-F238E27FC236}">
                    <a16:creationId xmlns:a16="http://schemas.microsoft.com/office/drawing/2014/main" id="{515B51F4-7239-8E1E-47DE-3E2C39647EC8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820" name="Google Shape;7848;p72">
                  <a:extLst>
                    <a:ext uri="{FF2B5EF4-FFF2-40B4-BE49-F238E27FC236}">
                      <a16:creationId xmlns:a16="http://schemas.microsoft.com/office/drawing/2014/main" id="{3A384459-BC2C-2F9B-95A5-4A4A19D0160F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824" name="Google Shape;7849;p72">
                    <a:extLst>
                      <a:ext uri="{FF2B5EF4-FFF2-40B4-BE49-F238E27FC236}">
                        <a16:creationId xmlns:a16="http://schemas.microsoft.com/office/drawing/2014/main" id="{CA0DBCB1-F450-9063-C09E-5817A53B91C9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825" name="Google Shape;7850;p72">
                    <a:extLst>
                      <a:ext uri="{FF2B5EF4-FFF2-40B4-BE49-F238E27FC236}">
                        <a16:creationId xmlns:a16="http://schemas.microsoft.com/office/drawing/2014/main" id="{FC305D06-ECD1-471D-B415-A6FF3A0020FF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826" name="Google Shape;7851;p72">
                    <a:extLst>
                      <a:ext uri="{FF2B5EF4-FFF2-40B4-BE49-F238E27FC236}">
                        <a16:creationId xmlns:a16="http://schemas.microsoft.com/office/drawing/2014/main" id="{7D5B0AF0-E1EA-CDB8-223A-581089837E37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821" name="Google Shape;7852;p72">
                  <a:extLst>
                    <a:ext uri="{FF2B5EF4-FFF2-40B4-BE49-F238E27FC236}">
                      <a16:creationId xmlns:a16="http://schemas.microsoft.com/office/drawing/2014/main" id="{D6EA1806-39B1-F19F-07B6-002FBF55E99E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822" name="Google Shape;7853;p72">
                    <a:extLst>
                      <a:ext uri="{FF2B5EF4-FFF2-40B4-BE49-F238E27FC236}">
                        <a16:creationId xmlns:a16="http://schemas.microsoft.com/office/drawing/2014/main" id="{20AED6A8-071D-E813-9555-40DC4C79C94E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823" name="Google Shape;7854;p72">
                    <a:extLst>
                      <a:ext uri="{FF2B5EF4-FFF2-40B4-BE49-F238E27FC236}">
                        <a16:creationId xmlns:a16="http://schemas.microsoft.com/office/drawing/2014/main" id="{845E666D-3457-4C2A-AA6C-8D19F3419966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804" name="Google Shape;7855;p72">
                <a:extLst>
                  <a:ext uri="{FF2B5EF4-FFF2-40B4-BE49-F238E27FC236}">
                    <a16:creationId xmlns:a16="http://schemas.microsoft.com/office/drawing/2014/main" id="{E42A1955-9CE0-D14C-773D-FFBABFB6834D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813" name="Google Shape;7856;p72">
                  <a:extLst>
                    <a:ext uri="{FF2B5EF4-FFF2-40B4-BE49-F238E27FC236}">
                      <a16:creationId xmlns:a16="http://schemas.microsoft.com/office/drawing/2014/main" id="{E9945E8C-CDE5-E3FC-2195-B4F4B7CB162A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817" name="Google Shape;7857;p72">
                    <a:extLst>
                      <a:ext uri="{FF2B5EF4-FFF2-40B4-BE49-F238E27FC236}">
                        <a16:creationId xmlns:a16="http://schemas.microsoft.com/office/drawing/2014/main" id="{381EF176-9E06-2E5B-D314-773265B57F9F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818" name="Google Shape;7858;p72">
                    <a:extLst>
                      <a:ext uri="{FF2B5EF4-FFF2-40B4-BE49-F238E27FC236}">
                        <a16:creationId xmlns:a16="http://schemas.microsoft.com/office/drawing/2014/main" id="{70EF0BDE-B964-241E-EEED-3E4B13F8E4BE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819" name="Google Shape;7859;p72">
                    <a:extLst>
                      <a:ext uri="{FF2B5EF4-FFF2-40B4-BE49-F238E27FC236}">
                        <a16:creationId xmlns:a16="http://schemas.microsoft.com/office/drawing/2014/main" id="{27F49076-C711-4132-2169-93F21B80249D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814" name="Google Shape;7860;p72">
                  <a:extLst>
                    <a:ext uri="{FF2B5EF4-FFF2-40B4-BE49-F238E27FC236}">
                      <a16:creationId xmlns:a16="http://schemas.microsoft.com/office/drawing/2014/main" id="{337ABE1A-2344-33EF-816B-86A8D80A2EEA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815" name="Google Shape;7861;p72">
                    <a:extLst>
                      <a:ext uri="{FF2B5EF4-FFF2-40B4-BE49-F238E27FC236}">
                        <a16:creationId xmlns:a16="http://schemas.microsoft.com/office/drawing/2014/main" id="{08132306-F61D-1D10-F3E7-9125F31C9720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816" name="Google Shape;7862;p72">
                    <a:extLst>
                      <a:ext uri="{FF2B5EF4-FFF2-40B4-BE49-F238E27FC236}">
                        <a16:creationId xmlns:a16="http://schemas.microsoft.com/office/drawing/2014/main" id="{6A396B19-2E90-994C-47C1-8BF13928991D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</p:grpSp>
          </p:grpSp>
          <p:grpSp>
            <p:nvGrpSpPr>
              <p:cNvPr id="805" name="Google Shape;7863;p72">
                <a:extLst>
                  <a:ext uri="{FF2B5EF4-FFF2-40B4-BE49-F238E27FC236}">
                    <a16:creationId xmlns:a16="http://schemas.microsoft.com/office/drawing/2014/main" id="{9917DEA9-BE7B-8359-22CA-F62E6728241D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806" name="Google Shape;7864;p72">
                  <a:extLst>
                    <a:ext uri="{FF2B5EF4-FFF2-40B4-BE49-F238E27FC236}">
                      <a16:creationId xmlns:a16="http://schemas.microsoft.com/office/drawing/2014/main" id="{9D3E5997-E3A6-A6C0-ED8D-47D05F5F197C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810" name="Google Shape;7865;p72">
                    <a:extLst>
                      <a:ext uri="{FF2B5EF4-FFF2-40B4-BE49-F238E27FC236}">
                        <a16:creationId xmlns:a16="http://schemas.microsoft.com/office/drawing/2014/main" id="{50760DB2-BEA6-3C5F-0F9B-BFC0B76AAB50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811" name="Google Shape;7866;p72">
                    <a:extLst>
                      <a:ext uri="{FF2B5EF4-FFF2-40B4-BE49-F238E27FC236}">
                        <a16:creationId xmlns:a16="http://schemas.microsoft.com/office/drawing/2014/main" id="{6BA6898E-AC54-58DA-9D17-8D6461A957EB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812" name="Google Shape;7867;p72">
                    <a:extLst>
                      <a:ext uri="{FF2B5EF4-FFF2-40B4-BE49-F238E27FC236}">
                        <a16:creationId xmlns:a16="http://schemas.microsoft.com/office/drawing/2014/main" id="{BBFD5981-D791-B7CC-DC1F-366A01C8E812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</p:grpSp>
            <p:grpSp>
              <p:nvGrpSpPr>
                <p:cNvPr id="807" name="Google Shape;7868;p72">
                  <a:extLst>
                    <a:ext uri="{FF2B5EF4-FFF2-40B4-BE49-F238E27FC236}">
                      <a16:creationId xmlns:a16="http://schemas.microsoft.com/office/drawing/2014/main" id="{80136B41-20B3-C9FF-21F7-EB168A290E96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808" name="Google Shape;7869;p72">
                    <a:extLst>
                      <a:ext uri="{FF2B5EF4-FFF2-40B4-BE49-F238E27FC236}">
                        <a16:creationId xmlns:a16="http://schemas.microsoft.com/office/drawing/2014/main" id="{21241A06-05E9-CFDE-0A66-83456A1238A8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  <p:sp>
                <p:nvSpPr>
                  <p:cNvPr id="809" name="Google Shape;7870;p72">
                    <a:extLst>
                      <a:ext uri="{FF2B5EF4-FFF2-40B4-BE49-F238E27FC236}">
                        <a16:creationId xmlns:a16="http://schemas.microsoft.com/office/drawing/2014/main" id="{1646DA95-1FBC-DAF3-60A3-23A705CDBF0B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cs typeface="B Nazanin" panose="00000400000000000000" pitchFamily="2" charset="-78"/>
                    </a:endParaRPr>
                  </a:p>
                </p:txBody>
              </p:sp>
            </p:grpSp>
          </p:grpSp>
        </p:grpSp>
      </p:grpSp>
      <p:sp>
        <p:nvSpPr>
          <p:cNvPr id="854" name="Google Shape;1529;p70">
            <a:extLst>
              <a:ext uri="{FF2B5EF4-FFF2-40B4-BE49-F238E27FC236}">
                <a16:creationId xmlns:a16="http://schemas.microsoft.com/office/drawing/2014/main" id="{71A9071A-A646-DE7A-3D6A-E5BE42E60CE2}"/>
              </a:ext>
            </a:extLst>
          </p:cNvPr>
          <p:cNvSpPr txBox="1">
            <a:spLocks/>
          </p:cNvSpPr>
          <p:nvPr/>
        </p:nvSpPr>
        <p:spPr>
          <a:xfrm>
            <a:off x="1511475" y="1413953"/>
            <a:ext cx="20561600" cy="12864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6000" dirty="0">
                <a:solidFill>
                  <a:schemeClr val="lt1"/>
                </a:solidFill>
                <a:cs typeface="B Nazanin" panose="00000400000000000000" pitchFamily="2" charset="-78"/>
              </a:rPr>
              <a:t>انواع جدولها و نمودارها:</a:t>
            </a:r>
            <a:endParaRPr lang="fa-IR" sz="6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4166861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Image 14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9522" y="840606"/>
            <a:ext cx="5883641" cy="9370194"/>
          </a:xfrm>
          <a:prstGeom prst="rect">
            <a:avLst/>
          </a:prstGeom>
        </p:spPr>
      </p:pic>
      <p:pic>
        <p:nvPicPr>
          <p:cNvPr id="51" name="Image 0" descr="preencoded.png">
            <a:extLst>
              <a:ext uri="{FF2B5EF4-FFF2-40B4-BE49-F238E27FC236}">
                <a16:creationId xmlns:a16="http://schemas.microsoft.com/office/drawing/2014/main" id="{3F563888-F6AF-CCA9-28F0-F42C77B49B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" y="0"/>
            <a:ext cx="24387048" cy="13716000"/>
          </a:xfrm>
          <a:prstGeom prst="rect">
            <a:avLst/>
          </a:prstGeom>
        </p:spPr>
      </p:pic>
      <p:pic>
        <p:nvPicPr>
          <p:cNvPr id="52" name="Image 5" descr="preencoded.png">
            <a:extLst>
              <a:ext uri="{FF2B5EF4-FFF2-40B4-BE49-F238E27FC236}">
                <a16:creationId xmlns:a16="http://schemas.microsoft.com/office/drawing/2014/main" id="{BCC61FB1-1D8C-B4F3-20F8-2825CE9240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5669" y="2989417"/>
            <a:ext cx="20678184" cy="50800"/>
          </a:xfrm>
          <a:prstGeom prst="rect">
            <a:avLst/>
          </a:prstGeom>
        </p:spPr>
      </p:pic>
      <p:pic>
        <p:nvPicPr>
          <p:cNvPr id="53" name="Image 14" descr="preencoded.png">
            <a:extLst>
              <a:ext uri="{FF2B5EF4-FFF2-40B4-BE49-F238E27FC236}">
                <a16:creationId xmlns:a16="http://schemas.microsoft.com/office/drawing/2014/main" id="{0B0DD96A-75C5-BB1A-5C9E-5BD89CA37E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6528" y="550554"/>
            <a:ext cx="5883641" cy="9370194"/>
          </a:xfrm>
          <a:prstGeom prst="rect">
            <a:avLst/>
          </a:prstGeom>
        </p:spPr>
      </p:pic>
      <p:pic>
        <p:nvPicPr>
          <p:cNvPr id="54" name="Image 14" descr="preencoded.png">
            <a:extLst>
              <a:ext uri="{FF2B5EF4-FFF2-40B4-BE49-F238E27FC236}">
                <a16:creationId xmlns:a16="http://schemas.microsoft.com/office/drawing/2014/main" id="{B722A0B4-8AB1-34C4-8761-5FFD027DFF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81612" y="3947599"/>
            <a:ext cx="5883641" cy="9370194"/>
          </a:xfrm>
          <a:prstGeom prst="rect">
            <a:avLst/>
          </a:prstGeom>
        </p:spPr>
      </p:pic>
      <p:grpSp>
        <p:nvGrpSpPr>
          <p:cNvPr id="2" name="Google Shape;7875;p73">
            <a:extLst>
              <a:ext uri="{FF2B5EF4-FFF2-40B4-BE49-F238E27FC236}">
                <a16:creationId xmlns:a16="http://schemas.microsoft.com/office/drawing/2014/main" id="{0BFCAB5B-DBED-9F5C-FEE4-3971E6ED8D3C}"/>
              </a:ext>
            </a:extLst>
          </p:cNvPr>
          <p:cNvGrpSpPr/>
          <p:nvPr/>
        </p:nvGrpSpPr>
        <p:grpSpPr>
          <a:xfrm>
            <a:off x="1873822" y="9542219"/>
            <a:ext cx="6374437" cy="2732800"/>
            <a:chOff x="728925" y="3296613"/>
            <a:chExt cx="2390414" cy="1024800"/>
          </a:xfrm>
        </p:grpSpPr>
        <p:grpSp>
          <p:nvGrpSpPr>
            <p:cNvPr id="3" name="Google Shape;7876;p73">
              <a:extLst>
                <a:ext uri="{FF2B5EF4-FFF2-40B4-BE49-F238E27FC236}">
                  <a16:creationId xmlns:a16="http://schemas.microsoft.com/office/drawing/2014/main" id="{3F257744-8C31-4281-EB94-96E1F369A145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31" name="Google Shape;7877;p73">
                <a:extLst>
                  <a:ext uri="{FF2B5EF4-FFF2-40B4-BE49-F238E27FC236}">
                    <a16:creationId xmlns:a16="http://schemas.microsoft.com/office/drawing/2014/main" id="{734D5A50-7976-3868-D9E6-CBF1E4CC995E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533">
                  <a:cs typeface="B Nazanin" panose="00000400000000000000" pitchFamily="2" charset="-78"/>
                </a:endParaRPr>
              </a:p>
            </p:txBody>
          </p:sp>
          <p:sp>
            <p:nvSpPr>
              <p:cNvPr id="32" name="Google Shape;7878;p73">
                <a:extLst>
                  <a:ext uri="{FF2B5EF4-FFF2-40B4-BE49-F238E27FC236}">
                    <a16:creationId xmlns:a16="http://schemas.microsoft.com/office/drawing/2014/main" id="{D1488A51-8717-361E-D785-AB9AC5457E66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533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4" name="Google Shape;7879;p73">
              <a:extLst>
                <a:ext uri="{FF2B5EF4-FFF2-40B4-BE49-F238E27FC236}">
                  <a16:creationId xmlns:a16="http://schemas.microsoft.com/office/drawing/2014/main" id="{7BA2DC30-B4EF-80D6-7613-9D4A222EC935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26" name="Google Shape;7880;p73">
                <a:extLst>
                  <a:ext uri="{FF2B5EF4-FFF2-40B4-BE49-F238E27FC236}">
                    <a16:creationId xmlns:a16="http://schemas.microsoft.com/office/drawing/2014/main" id="{A400806B-F7F7-01DC-91E8-6F6849DE832C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533">
                  <a:cs typeface="B Nazanin" panose="00000400000000000000" pitchFamily="2" charset="-78"/>
                </a:endParaRPr>
              </a:p>
            </p:txBody>
          </p:sp>
          <p:sp>
            <p:nvSpPr>
              <p:cNvPr id="27" name="Google Shape;7881;p73">
                <a:extLst>
                  <a:ext uri="{FF2B5EF4-FFF2-40B4-BE49-F238E27FC236}">
                    <a16:creationId xmlns:a16="http://schemas.microsoft.com/office/drawing/2014/main" id="{14F8C476-54FC-DD9D-7A6A-442B56D05B2B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533">
                  <a:cs typeface="B Nazanin" panose="00000400000000000000" pitchFamily="2" charset="-78"/>
                </a:endParaRPr>
              </a:p>
            </p:txBody>
          </p:sp>
          <p:sp>
            <p:nvSpPr>
              <p:cNvPr id="28" name="Google Shape;7882;p73">
                <a:extLst>
                  <a:ext uri="{FF2B5EF4-FFF2-40B4-BE49-F238E27FC236}">
                    <a16:creationId xmlns:a16="http://schemas.microsoft.com/office/drawing/2014/main" id="{01B6AE41-C16B-CCFF-056E-EF0DDE4F3E85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533">
                  <a:cs typeface="B Nazanin" panose="00000400000000000000" pitchFamily="2" charset="-78"/>
                </a:endParaRPr>
              </a:p>
            </p:txBody>
          </p:sp>
          <p:sp>
            <p:nvSpPr>
              <p:cNvPr id="29" name="Google Shape;7883;p73">
                <a:extLst>
                  <a:ext uri="{FF2B5EF4-FFF2-40B4-BE49-F238E27FC236}">
                    <a16:creationId xmlns:a16="http://schemas.microsoft.com/office/drawing/2014/main" id="{7BEA1F26-2B9F-3667-BD12-05024FFEB268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533">
                  <a:cs typeface="B Nazanin" panose="00000400000000000000" pitchFamily="2" charset="-78"/>
                </a:endParaRPr>
              </a:p>
            </p:txBody>
          </p:sp>
          <p:sp>
            <p:nvSpPr>
              <p:cNvPr id="30" name="Google Shape;7884;p73">
                <a:extLst>
                  <a:ext uri="{FF2B5EF4-FFF2-40B4-BE49-F238E27FC236}">
                    <a16:creationId xmlns:a16="http://schemas.microsoft.com/office/drawing/2014/main" id="{17A47776-1A72-E79C-DDC2-67F5FD1B0C37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533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5" name="Google Shape;7885;p73">
              <a:extLst>
                <a:ext uri="{FF2B5EF4-FFF2-40B4-BE49-F238E27FC236}">
                  <a16:creationId xmlns:a16="http://schemas.microsoft.com/office/drawing/2014/main" id="{9EA50699-E48F-2AFA-E115-2D74D6252CCB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6" name="Google Shape;7886;p73">
                <a:extLst>
                  <a:ext uri="{FF2B5EF4-FFF2-40B4-BE49-F238E27FC236}">
                    <a16:creationId xmlns:a16="http://schemas.microsoft.com/office/drawing/2014/main" id="{2D73E523-0651-1EA5-185B-A4F97B7CE9C6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7" name="Google Shape;7887;p73">
                <a:extLst>
                  <a:ext uri="{FF2B5EF4-FFF2-40B4-BE49-F238E27FC236}">
                    <a16:creationId xmlns:a16="http://schemas.microsoft.com/office/drawing/2014/main" id="{1275A46D-8050-D53D-B650-1C8ED16A7B7E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8" name="Google Shape;7888;p73">
                <a:extLst>
                  <a:ext uri="{FF2B5EF4-FFF2-40B4-BE49-F238E27FC236}">
                    <a16:creationId xmlns:a16="http://schemas.microsoft.com/office/drawing/2014/main" id="{B77082D1-F337-5184-B11A-26D38C0D601A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Google Shape;7889;p73">
                <a:extLst>
                  <a:ext uri="{FF2B5EF4-FFF2-40B4-BE49-F238E27FC236}">
                    <a16:creationId xmlns:a16="http://schemas.microsoft.com/office/drawing/2014/main" id="{981182BA-EFAE-4C08-B4F6-2BCA3C495EC6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0" name="Google Shape;7890;p73">
                <a:extLst>
                  <a:ext uri="{FF2B5EF4-FFF2-40B4-BE49-F238E27FC236}">
                    <a16:creationId xmlns:a16="http://schemas.microsoft.com/office/drawing/2014/main" id="{5A143D9E-5676-A493-FDCC-C0E2AB2572E1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" name="Google Shape;7891;p73">
                <a:extLst>
                  <a:ext uri="{FF2B5EF4-FFF2-40B4-BE49-F238E27FC236}">
                    <a16:creationId xmlns:a16="http://schemas.microsoft.com/office/drawing/2014/main" id="{76AFD194-B113-9D71-D53E-83B2EF500E0D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" name="Google Shape;7892;p73">
                <a:extLst>
                  <a:ext uri="{FF2B5EF4-FFF2-40B4-BE49-F238E27FC236}">
                    <a16:creationId xmlns:a16="http://schemas.microsoft.com/office/drawing/2014/main" id="{0C5A0F84-E1CC-1C07-3DEE-190FCB412477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" name="Google Shape;7893;p73">
                <a:extLst>
                  <a:ext uri="{FF2B5EF4-FFF2-40B4-BE49-F238E27FC236}">
                    <a16:creationId xmlns:a16="http://schemas.microsoft.com/office/drawing/2014/main" id="{B1EA3B13-63F6-B68A-A290-ECF6E1E74A83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4" name="Google Shape;7894;p73">
                <a:extLst>
                  <a:ext uri="{FF2B5EF4-FFF2-40B4-BE49-F238E27FC236}">
                    <a16:creationId xmlns:a16="http://schemas.microsoft.com/office/drawing/2014/main" id="{14D7AEA0-9A61-D95A-D698-1EEB8BD7A5BF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5" name="Google Shape;7895;p73">
                <a:extLst>
                  <a:ext uri="{FF2B5EF4-FFF2-40B4-BE49-F238E27FC236}">
                    <a16:creationId xmlns:a16="http://schemas.microsoft.com/office/drawing/2014/main" id="{D6A0673A-1C77-3163-4F3D-87F56865D468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6" name="Google Shape;7896;p73">
                <a:extLst>
                  <a:ext uri="{FF2B5EF4-FFF2-40B4-BE49-F238E27FC236}">
                    <a16:creationId xmlns:a16="http://schemas.microsoft.com/office/drawing/2014/main" id="{69716F2B-4725-4681-11C3-BF27BC8EC7D1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7" name="Google Shape;7897;p73">
                <a:extLst>
                  <a:ext uri="{FF2B5EF4-FFF2-40B4-BE49-F238E27FC236}">
                    <a16:creationId xmlns:a16="http://schemas.microsoft.com/office/drawing/2014/main" id="{F118E33F-D21C-DC5A-1BBC-2BAC27B8E18C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8" name="Google Shape;7898;p73">
                <a:extLst>
                  <a:ext uri="{FF2B5EF4-FFF2-40B4-BE49-F238E27FC236}">
                    <a16:creationId xmlns:a16="http://schemas.microsoft.com/office/drawing/2014/main" id="{AB651662-F58E-7420-D7F9-D7E225A90202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9" name="Google Shape;7899;p73">
                <a:extLst>
                  <a:ext uri="{FF2B5EF4-FFF2-40B4-BE49-F238E27FC236}">
                    <a16:creationId xmlns:a16="http://schemas.microsoft.com/office/drawing/2014/main" id="{818DEC81-84B5-F89A-FB97-AD8D46C87C92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20" name="Google Shape;7900;p73">
                <a:extLst>
                  <a:ext uri="{FF2B5EF4-FFF2-40B4-BE49-F238E27FC236}">
                    <a16:creationId xmlns:a16="http://schemas.microsoft.com/office/drawing/2014/main" id="{3724BF70-73A5-3435-510C-476D94A4A7E0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21" name="Google Shape;7901;p73">
                <a:extLst>
                  <a:ext uri="{FF2B5EF4-FFF2-40B4-BE49-F238E27FC236}">
                    <a16:creationId xmlns:a16="http://schemas.microsoft.com/office/drawing/2014/main" id="{97F691E8-CA58-28C6-4BE8-E5C91930C056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22" name="Google Shape;7902;p73">
                <a:extLst>
                  <a:ext uri="{FF2B5EF4-FFF2-40B4-BE49-F238E27FC236}">
                    <a16:creationId xmlns:a16="http://schemas.microsoft.com/office/drawing/2014/main" id="{B3EB1CEF-AB10-88F0-8E03-7524A790903E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23" name="Google Shape;7903;p73">
                <a:extLst>
                  <a:ext uri="{FF2B5EF4-FFF2-40B4-BE49-F238E27FC236}">
                    <a16:creationId xmlns:a16="http://schemas.microsoft.com/office/drawing/2014/main" id="{70683D90-D8FB-5D5E-FEED-87D40EB5F106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24" name="Google Shape;7904;p73">
                <a:extLst>
                  <a:ext uri="{FF2B5EF4-FFF2-40B4-BE49-F238E27FC236}">
                    <a16:creationId xmlns:a16="http://schemas.microsoft.com/office/drawing/2014/main" id="{A49F9F59-584A-403A-3984-EFEBA250F73B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25" name="Google Shape;7905;p73">
                <a:extLst>
                  <a:ext uri="{FF2B5EF4-FFF2-40B4-BE49-F238E27FC236}">
                    <a16:creationId xmlns:a16="http://schemas.microsoft.com/office/drawing/2014/main" id="{EA8EB67A-91BC-2A27-A37E-729C1D1A6C87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</p:grpSp>
      <p:graphicFrame>
        <p:nvGraphicFramePr>
          <p:cNvPr id="33" name="Google Shape;7906;p73">
            <a:extLst>
              <a:ext uri="{FF2B5EF4-FFF2-40B4-BE49-F238E27FC236}">
                <a16:creationId xmlns:a16="http://schemas.microsoft.com/office/drawing/2014/main" id="{5F5029D2-8F66-9CB6-F264-32E7A4F8F4F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08171884"/>
              </p:ext>
            </p:extLst>
          </p:nvPr>
        </p:nvGraphicFramePr>
        <p:xfrm>
          <a:off x="15835686" y="6869984"/>
          <a:ext cx="6677600" cy="230608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66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9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9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69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888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67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67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9067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4" name="Google Shape;7907;p73">
            <a:extLst>
              <a:ext uri="{FF2B5EF4-FFF2-40B4-BE49-F238E27FC236}">
                <a16:creationId xmlns:a16="http://schemas.microsoft.com/office/drawing/2014/main" id="{DB921BCA-AE09-3031-4102-FD2D7BA56D44}"/>
              </a:ext>
            </a:extLst>
          </p:cNvPr>
          <p:cNvGrpSpPr/>
          <p:nvPr/>
        </p:nvGrpSpPr>
        <p:grpSpPr>
          <a:xfrm>
            <a:off x="1896159" y="3744025"/>
            <a:ext cx="6390680" cy="2604005"/>
            <a:chOff x="749309" y="1112739"/>
            <a:chExt cx="2371603" cy="976502"/>
          </a:xfrm>
        </p:grpSpPr>
        <p:grpSp>
          <p:nvGrpSpPr>
            <p:cNvPr id="35" name="Google Shape;7908;p73">
              <a:extLst>
                <a:ext uri="{FF2B5EF4-FFF2-40B4-BE49-F238E27FC236}">
                  <a16:creationId xmlns:a16="http://schemas.microsoft.com/office/drawing/2014/main" id="{23C02F79-18A7-EDEE-9A0D-A94B0613DDE5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45" name="Google Shape;7909;p73">
                <a:extLst>
                  <a:ext uri="{FF2B5EF4-FFF2-40B4-BE49-F238E27FC236}">
                    <a16:creationId xmlns:a16="http://schemas.microsoft.com/office/drawing/2014/main" id="{EF42FAEF-C3CB-D061-4B19-135853C9FB07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46" name="Google Shape;7910;p73">
                <a:extLst>
                  <a:ext uri="{FF2B5EF4-FFF2-40B4-BE49-F238E27FC236}">
                    <a16:creationId xmlns:a16="http://schemas.microsoft.com/office/drawing/2014/main" id="{38165E62-B33C-7CBD-6760-3ACA0E16DD44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47" name="Google Shape;7911;p73">
                <a:extLst>
                  <a:ext uri="{FF2B5EF4-FFF2-40B4-BE49-F238E27FC236}">
                    <a16:creationId xmlns:a16="http://schemas.microsoft.com/office/drawing/2014/main" id="{666780F1-056D-6794-0ADF-B7E8555265A8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48" name="Google Shape;7912;p73">
                <a:extLst>
                  <a:ext uri="{FF2B5EF4-FFF2-40B4-BE49-F238E27FC236}">
                    <a16:creationId xmlns:a16="http://schemas.microsoft.com/office/drawing/2014/main" id="{C73446B5-F306-1E57-886A-87F83EE4005F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50" name="Google Shape;7913;p73">
                <a:extLst>
                  <a:ext uri="{FF2B5EF4-FFF2-40B4-BE49-F238E27FC236}">
                    <a16:creationId xmlns:a16="http://schemas.microsoft.com/office/drawing/2014/main" id="{81134081-04E1-90E1-6B19-F1CC9701487C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55" name="Google Shape;7914;p73">
                <a:extLst>
                  <a:ext uri="{FF2B5EF4-FFF2-40B4-BE49-F238E27FC236}">
                    <a16:creationId xmlns:a16="http://schemas.microsoft.com/office/drawing/2014/main" id="{3B3D8CE0-A5DF-EF1D-6C52-B0B0389C9CED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56" name="Google Shape;7915;p73">
                <a:extLst>
                  <a:ext uri="{FF2B5EF4-FFF2-40B4-BE49-F238E27FC236}">
                    <a16:creationId xmlns:a16="http://schemas.microsoft.com/office/drawing/2014/main" id="{B837474B-6054-49CE-6758-EBBEFC75F444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57" name="Google Shape;7916;p73">
                <a:extLst>
                  <a:ext uri="{FF2B5EF4-FFF2-40B4-BE49-F238E27FC236}">
                    <a16:creationId xmlns:a16="http://schemas.microsoft.com/office/drawing/2014/main" id="{F2AF5E0D-4380-769C-78F8-83FFC6252AB9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58" name="Google Shape;7917;p73">
                <a:extLst>
                  <a:ext uri="{FF2B5EF4-FFF2-40B4-BE49-F238E27FC236}">
                    <a16:creationId xmlns:a16="http://schemas.microsoft.com/office/drawing/2014/main" id="{5843BA5F-CC95-330D-8D70-C4DDC9FB80CA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59" name="Google Shape;7918;p73">
                <a:extLst>
                  <a:ext uri="{FF2B5EF4-FFF2-40B4-BE49-F238E27FC236}">
                    <a16:creationId xmlns:a16="http://schemas.microsoft.com/office/drawing/2014/main" id="{2B76415B-0A79-E3DC-922C-1FE57719B70C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60" name="Google Shape;7919;p73">
                <a:extLst>
                  <a:ext uri="{FF2B5EF4-FFF2-40B4-BE49-F238E27FC236}">
                    <a16:creationId xmlns:a16="http://schemas.microsoft.com/office/drawing/2014/main" id="{8834B524-CB77-AF93-F403-834A701266B6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61" name="Google Shape;7920;p73">
                <a:extLst>
                  <a:ext uri="{FF2B5EF4-FFF2-40B4-BE49-F238E27FC236}">
                    <a16:creationId xmlns:a16="http://schemas.microsoft.com/office/drawing/2014/main" id="{0BDD3B06-03FB-697F-236D-EB2D45B55351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62" name="Google Shape;7921;p73">
                <a:extLst>
                  <a:ext uri="{FF2B5EF4-FFF2-40B4-BE49-F238E27FC236}">
                    <a16:creationId xmlns:a16="http://schemas.microsoft.com/office/drawing/2014/main" id="{89AAF3CA-7931-A663-34CD-932761D22CED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63" name="Google Shape;7922;p73">
                <a:extLst>
                  <a:ext uri="{FF2B5EF4-FFF2-40B4-BE49-F238E27FC236}">
                    <a16:creationId xmlns:a16="http://schemas.microsoft.com/office/drawing/2014/main" id="{383B303A-106F-BE9A-D641-766D7275F28A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64" name="Google Shape;7923;p73">
                <a:extLst>
                  <a:ext uri="{FF2B5EF4-FFF2-40B4-BE49-F238E27FC236}">
                    <a16:creationId xmlns:a16="http://schemas.microsoft.com/office/drawing/2014/main" id="{09EF7854-F532-5F6F-ACBB-97D991738AA1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65" name="Google Shape;7924;p73">
                <a:extLst>
                  <a:ext uri="{FF2B5EF4-FFF2-40B4-BE49-F238E27FC236}">
                    <a16:creationId xmlns:a16="http://schemas.microsoft.com/office/drawing/2014/main" id="{6E12D43B-DEAB-A8EA-3711-65EB75107517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66" name="Google Shape;7925;p73">
                <a:extLst>
                  <a:ext uri="{FF2B5EF4-FFF2-40B4-BE49-F238E27FC236}">
                    <a16:creationId xmlns:a16="http://schemas.microsoft.com/office/drawing/2014/main" id="{6587629A-6AD5-CE22-5A67-F2F2A4F8ED1C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67" name="Google Shape;7926;p73">
                <a:extLst>
                  <a:ext uri="{FF2B5EF4-FFF2-40B4-BE49-F238E27FC236}">
                    <a16:creationId xmlns:a16="http://schemas.microsoft.com/office/drawing/2014/main" id="{821262C5-52AA-D066-C46D-7F7675619900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68" name="Google Shape;7927;p73">
                <a:extLst>
                  <a:ext uri="{FF2B5EF4-FFF2-40B4-BE49-F238E27FC236}">
                    <a16:creationId xmlns:a16="http://schemas.microsoft.com/office/drawing/2014/main" id="{483FD047-04FE-CCD8-0C66-A0745AE075CF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69" name="Google Shape;7928;p73">
                <a:extLst>
                  <a:ext uri="{FF2B5EF4-FFF2-40B4-BE49-F238E27FC236}">
                    <a16:creationId xmlns:a16="http://schemas.microsoft.com/office/drawing/2014/main" id="{95D4BC21-0BED-0DA3-DAD7-7A0FF66D12C0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70" name="Google Shape;7929;p73">
                <a:extLst>
                  <a:ext uri="{FF2B5EF4-FFF2-40B4-BE49-F238E27FC236}">
                    <a16:creationId xmlns:a16="http://schemas.microsoft.com/office/drawing/2014/main" id="{83001A7A-DF05-85A9-2B77-BFC2A90350B4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71" name="Google Shape;7930;p73">
                <a:extLst>
                  <a:ext uri="{FF2B5EF4-FFF2-40B4-BE49-F238E27FC236}">
                    <a16:creationId xmlns:a16="http://schemas.microsoft.com/office/drawing/2014/main" id="{84A96E09-4D16-2D8C-1D8A-FCAE529B2FD5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72" name="Google Shape;7931;p73">
                <a:extLst>
                  <a:ext uri="{FF2B5EF4-FFF2-40B4-BE49-F238E27FC236}">
                    <a16:creationId xmlns:a16="http://schemas.microsoft.com/office/drawing/2014/main" id="{83D5E469-FB4A-C798-8C61-5ED6897DFC42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73" name="Google Shape;7932;p73">
                <a:extLst>
                  <a:ext uri="{FF2B5EF4-FFF2-40B4-BE49-F238E27FC236}">
                    <a16:creationId xmlns:a16="http://schemas.microsoft.com/office/drawing/2014/main" id="{983BFDBD-E1F5-DCDE-E27D-0B601698F90E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36" name="Google Shape;7933;p73">
              <a:extLst>
                <a:ext uri="{FF2B5EF4-FFF2-40B4-BE49-F238E27FC236}">
                  <a16:creationId xmlns:a16="http://schemas.microsoft.com/office/drawing/2014/main" id="{4AE46BD6-E4BF-3AA1-C469-D03501F88251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41" name="Google Shape;7934;p73">
                <a:extLst>
                  <a:ext uri="{FF2B5EF4-FFF2-40B4-BE49-F238E27FC236}">
                    <a16:creationId xmlns:a16="http://schemas.microsoft.com/office/drawing/2014/main" id="{54B4F5C5-C003-3EAE-3546-B1D5F79AC8D5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42" name="Google Shape;7935;p73">
                <a:extLst>
                  <a:ext uri="{FF2B5EF4-FFF2-40B4-BE49-F238E27FC236}">
                    <a16:creationId xmlns:a16="http://schemas.microsoft.com/office/drawing/2014/main" id="{8AEF18B7-BFDC-7846-BEA0-D230405C2561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43" name="Google Shape;7936;p73">
                <a:extLst>
                  <a:ext uri="{FF2B5EF4-FFF2-40B4-BE49-F238E27FC236}">
                    <a16:creationId xmlns:a16="http://schemas.microsoft.com/office/drawing/2014/main" id="{186FA1C1-1281-4476-6068-8E58CA850CEF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44" name="Google Shape;7937;p73">
                <a:extLst>
                  <a:ext uri="{FF2B5EF4-FFF2-40B4-BE49-F238E27FC236}">
                    <a16:creationId xmlns:a16="http://schemas.microsoft.com/office/drawing/2014/main" id="{0ECF9B0D-DC02-4FBE-B06D-984A219CABFD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sp>
          <p:nvSpPr>
            <p:cNvPr id="37" name="Google Shape;7938;p73">
              <a:extLst>
                <a:ext uri="{FF2B5EF4-FFF2-40B4-BE49-F238E27FC236}">
                  <a16:creationId xmlns:a16="http://schemas.microsoft.com/office/drawing/2014/main" id="{8A3B8263-B982-39D1-4753-3FC59D52E754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8" name="Google Shape;7939;p73">
              <a:extLst>
                <a:ext uri="{FF2B5EF4-FFF2-40B4-BE49-F238E27FC236}">
                  <a16:creationId xmlns:a16="http://schemas.microsoft.com/office/drawing/2014/main" id="{A6CEBE5E-1D6A-A55C-6CA4-C03E9B28C0B3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39" name="Google Shape;7940;p73">
              <a:extLst>
                <a:ext uri="{FF2B5EF4-FFF2-40B4-BE49-F238E27FC236}">
                  <a16:creationId xmlns:a16="http://schemas.microsoft.com/office/drawing/2014/main" id="{BA557E9D-E8FA-CD6B-DABA-5F32D2BE00FF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40" name="Google Shape;7941;p73">
              <a:extLst>
                <a:ext uri="{FF2B5EF4-FFF2-40B4-BE49-F238E27FC236}">
                  <a16:creationId xmlns:a16="http://schemas.microsoft.com/office/drawing/2014/main" id="{DEAA4BF6-23EE-D1F8-8BCD-4BA7CAA10004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aphicFrame>
        <p:nvGraphicFramePr>
          <p:cNvPr id="74" name="Google Shape;7942;p73">
            <a:extLst>
              <a:ext uri="{FF2B5EF4-FFF2-40B4-BE49-F238E27FC236}">
                <a16:creationId xmlns:a16="http://schemas.microsoft.com/office/drawing/2014/main" id="{CD9F9CEA-100A-BFF1-18EB-A53BB6E04E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0504673"/>
              </p:ext>
            </p:extLst>
          </p:nvPr>
        </p:nvGraphicFramePr>
        <p:xfrm>
          <a:off x="15835752" y="3743984"/>
          <a:ext cx="6677600" cy="2604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66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9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9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69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68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8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8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dirty="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5" name="Google Shape;7943;p73">
            <a:extLst>
              <a:ext uri="{FF2B5EF4-FFF2-40B4-BE49-F238E27FC236}">
                <a16:creationId xmlns:a16="http://schemas.microsoft.com/office/drawing/2014/main" id="{E8C1760E-57E5-8A1D-F168-46528E1E3F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41266867"/>
              </p:ext>
            </p:extLst>
          </p:nvPr>
        </p:nvGraphicFramePr>
        <p:xfrm>
          <a:off x="8958054" y="6869986"/>
          <a:ext cx="6302400" cy="23162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57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5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5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75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720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dirty="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0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20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dirty="0"/>
                    </a:p>
                  </a:txBody>
                  <a:tcPr marL="243800" marR="243800" marT="243800" marB="2438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6" name="Google Shape;7944;p73">
            <a:extLst>
              <a:ext uri="{FF2B5EF4-FFF2-40B4-BE49-F238E27FC236}">
                <a16:creationId xmlns:a16="http://schemas.microsoft.com/office/drawing/2014/main" id="{3355966A-3212-4E24-E4B5-27D7406213D6}"/>
              </a:ext>
            </a:extLst>
          </p:cNvPr>
          <p:cNvGrpSpPr/>
          <p:nvPr/>
        </p:nvGrpSpPr>
        <p:grpSpPr>
          <a:xfrm>
            <a:off x="8963351" y="9512547"/>
            <a:ext cx="6302339" cy="2792165"/>
            <a:chOff x="3358399" y="3285485"/>
            <a:chExt cx="2363377" cy="1047062"/>
          </a:xfrm>
        </p:grpSpPr>
        <p:grpSp>
          <p:nvGrpSpPr>
            <p:cNvPr id="77" name="Google Shape;7945;p73">
              <a:extLst>
                <a:ext uri="{FF2B5EF4-FFF2-40B4-BE49-F238E27FC236}">
                  <a16:creationId xmlns:a16="http://schemas.microsoft.com/office/drawing/2014/main" id="{EF009ADF-DB05-D779-5149-B570DFAAE002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108" name="Google Shape;7946;p73">
                <a:extLst>
                  <a:ext uri="{FF2B5EF4-FFF2-40B4-BE49-F238E27FC236}">
                    <a16:creationId xmlns:a16="http://schemas.microsoft.com/office/drawing/2014/main" id="{55D5F8B1-FF20-E62E-5752-428D6019707C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09" name="Google Shape;7947;p73">
                <a:extLst>
                  <a:ext uri="{FF2B5EF4-FFF2-40B4-BE49-F238E27FC236}">
                    <a16:creationId xmlns:a16="http://schemas.microsoft.com/office/drawing/2014/main" id="{E34D96EF-C54B-4D70-F367-6FC431AC224F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0" name="Google Shape;7948;p73">
                <a:extLst>
                  <a:ext uri="{FF2B5EF4-FFF2-40B4-BE49-F238E27FC236}">
                    <a16:creationId xmlns:a16="http://schemas.microsoft.com/office/drawing/2014/main" id="{C3246B09-E6F7-95D3-9181-820950DDC937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1" name="Google Shape;7949;p73">
                <a:extLst>
                  <a:ext uri="{FF2B5EF4-FFF2-40B4-BE49-F238E27FC236}">
                    <a16:creationId xmlns:a16="http://schemas.microsoft.com/office/drawing/2014/main" id="{3323B761-B06F-1C28-5EB7-6CECB834B289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2" name="Google Shape;7950;p73">
                <a:extLst>
                  <a:ext uri="{FF2B5EF4-FFF2-40B4-BE49-F238E27FC236}">
                    <a16:creationId xmlns:a16="http://schemas.microsoft.com/office/drawing/2014/main" id="{16BB11E8-C9C7-D5D1-5FDF-9715734412AE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8" name="Google Shape;7951;p73">
              <a:extLst>
                <a:ext uri="{FF2B5EF4-FFF2-40B4-BE49-F238E27FC236}">
                  <a16:creationId xmlns:a16="http://schemas.microsoft.com/office/drawing/2014/main" id="{6E9F233B-1D70-66CF-BFCB-817DF69A53B2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103" name="Google Shape;7952;p73">
                <a:extLst>
                  <a:ext uri="{FF2B5EF4-FFF2-40B4-BE49-F238E27FC236}">
                    <a16:creationId xmlns:a16="http://schemas.microsoft.com/office/drawing/2014/main" id="{988B29F5-55DE-00D5-5D74-0A8E81635F8A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04" name="Google Shape;7953;p73">
                <a:extLst>
                  <a:ext uri="{FF2B5EF4-FFF2-40B4-BE49-F238E27FC236}">
                    <a16:creationId xmlns:a16="http://schemas.microsoft.com/office/drawing/2014/main" id="{6FD4EC5A-4E9E-4AB4-2F7E-B3E840148D49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05" name="Google Shape;7954;p73">
                <a:extLst>
                  <a:ext uri="{FF2B5EF4-FFF2-40B4-BE49-F238E27FC236}">
                    <a16:creationId xmlns:a16="http://schemas.microsoft.com/office/drawing/2014/main" id="{4E526226-AFA0-CB1A-F3FF-EA5E2F1B5935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06" name="Google Shape;7955;p73">
                <a:extLst>
                  <a:ext uri="{FF2B5EF4-FFF2-40B4-BE49-F238E27FC236}">
                    <a16:creationId xmlns:a16="http://schemas.microsoft.com/office/drawing/2014/main" id="{B5C78B1D-2D62-FE76-1252-DEB51D140A98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07" name="Google Shape;7956;p73">
                <a:extLst>
                  <a:ext uri="{FF2B5EF4-FFF2-40B4-BE49-F238E27FC236}">
                    <a16:creationId xmlns:a16="http://schemas.microsoft.com/office/drawing/2014/main" id="{2F00E66E-67FD-D5C6-367B-73B0C1DB971F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79" name="Google Shape;7957;p73">
              <a:extLst>
                <a:ext uri="{FF2B5EF4-FFF2-40B4-BE49-F238E27FC236}">
                  <a16:creationId xmlns:a16="http://schemas.microsoft.com/office/drawing/2014/main" id="{CE6E255C-D279-6347-582F-48231DEF3CA6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98" name="Google Shape;7958;p73">
                <a:extLst>
                  <a:ext uri="{FF2B5EF4-FFF2-40B4-BE49-F238E27FC236}">
                    <a16:creationId xmlns:a16="http://schemas.microsoft.com/office/drawing/2014/main" id="{B542B3F6-B765-5AD1-B4FB-0CDB76E72463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99" name="Google Shape;7959;p73">
                <a:extLst>
                  <a:ext uri="{FF2B5EF4-FFF2-40B4-BE49-F238E27FC236}">
                    <a16:creationId xmlns:a16="http://schemas.microsoft.com/office/drawing/2014/main" id="{E78A7F05-6F22-A9D8-30A4-84C2ABF49A83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00" name="Google Shape;7960;p73">
                <a:extLst>
                  <a:ext uri="{FF2B5EF4-FFF2-40B4-BE49-F238E27FC236}">
                    <a16:creationId xmlns:a16="http://schemas.microsoft.com/office/drawing/2014/main" id="{621BB217-A15C-6069-120E-6E0F81607BFF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01" name="Google Shape;7961;p73">
                <a:extLst>
                  <a:ext uri="{FF2B5EF4-FFF2-40B4-BE49-F238E27FC236}">
                    <a16:creationId xmlns:a16="http://schemas.microsoft.com/office/drawing/2014/main" id="{6C7C4242-FAD5-1278-28F7-0A10651C63A8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02" name="Google Shape;7962;p73">
                <a:extLst>
                  <a:ext uri="{FF2B5EF4-FFF2-40B4-BE49-F238E27FC236}">
                    <a16:creationId xmlns:a16="http://schemas.microsoft.com/office/drawing/2014/main" id="{5E7FADE8-1F75-38C4-3253-BB093E30ADBA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0" name="Google Shape;7963;p73">
              <a:extLst>
                <a:ext uri="{FF2B5EF4-FFF2-40B4-BE49-F238E27FC236}">
                  <a16:creationId xmlns:a16="http://schemas.microsoft.com/office/drawing/2014/main" id="{43FA1460-1251-78DB-02A3-6C569DBB5870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93" name="Google Shape;7964;p73">
                <a:extLst>
                  <a:ext uri="{FF2B5EF4-FFF2-40B4-BE49-F238E27FC236}">
                    <a16:creationId xmlns:a16="http://schemas.microsoft.com/office/drawing/2014/main" id="{39194ED5-78DE-6118-AE94-E1BE692CE5C0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94" name="Google Shape;7965;p73">
                <a:extLst>
                  <a:ext uri="{FF2B5EF4-FFF2-40B4-BE49-F238E27FC236}">
                    <a16:creationId xmlns:a16="http://schemas.microsoft.com/office/drawing/2014/main" id="{955D502B-F3D9-5BE8-C387-82C89CCE88DD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95" name="Google Shape;7966;p73">
                <a:extLst>
                  <a:ext uri="{FF2B5EF4-FFF2-40B4-BE49-F238E27FC236}">
                    <a16:creationId xmlns:a16="http://schemas.microsoft.com/office/drawing/2014/main" id="{C339FECB-88A7-8248-8061-EC4EBDC57A22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96" name="Google Shape;7967;p73">
                <a:extLst>
                  <a:ext uri="{FF2B5EF4-FFF2-40B4-BE49-F238E27FC236}">
                    <a16:creationId xmlns:a16="http://schemas.microsoft.com/office/drawing/2014/main" id="{B393C053-34FD-63A3-BFDE-8C126063CC1A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97" name="Google Shape;7968;p73">
                <a:extLst>
                  <a:ext uri="{FF2B5EF4-FFF2-40B4-BE49-F238E27FC236}">
                    <a16:creationId xmlns:a16="http://schemas.microsoft.com/office/drawing/2014/main" id="{29DEB785-309D-6F00-DDE2-7C6452612770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1" name="Google Shape;7969;p73">
              <a:extLst>
                <a:ext uri="{FF2B5EF4-FFF2-40B4-BE49-F238E27FC236}">
                  <a16:creationId xmlns:a16="http://schemas.microsoft.com/office/drawing/2014/main" id="{697B2125-B51E-AFA6-004D-921C60C386FD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88" name="Google Shape;7970;p73">
                <a:extLst>
                  <a:ext uri="{FF2B5EF4-FFF2-40B4-BE49-F238E27FC236}">
                    <a16:creationId xmlns:a16="http://schemas.microsoft.com/office/drawing/2014/main" id="{9A5972CE-AD65-FA3C-CBD8-9DB01BD04B19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89" name="Google Shape;7971;p73">
                <a:extLst>
                  <a:ext uri="{FF2B5EF4-FFF2-40B4-BE49-F238E27FC236}">
                    <a16:creationId xmlns:a16="http://schemas.microsoft.com/office/drawing/2014/main" id="{C8310A25-0983-1F37-3E76-B9AD73E23841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90" name="Google Shape;7972;p73">
                <a:extLst>
                  <a:ext uri="{FF2B5EF4-FFF2-40B4-BE49-F238E27FC236}">
                    <a16:creationId xmlns:a16="http://schemas.microsoft.com/office/drawing/2014/main" id="{35921CB6-4199-52BE-B4A9-923080E8CE62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91" name="Google Shape;7973;p73">
                <a:extLst>
                  <a:ext uri="{FF2B5EF4-FFF2-40B4-BE49-F238E27FC236}">
                    <a16:creationId xmlns:a16="http://schemas.microsoft.com/office/drawing/2014/main" id="{F3FF5510-37DC-513E-5683-26AF96C6DD14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92" name="Google Shape;7974;p73">
                <a:extLst>
                  <a:ext uri="{FF2B5EF4-FFF2-40B4-BE49-F238E27FC236}">
                    <a16:creationId xmlns:a16="http://schemas.microsoft.com/office/drawing/2014/main" id="{930893A5-ED04-CA0E-2218-EDB97EA47383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82" name="Google Shape;7975;p73">
              <a:extLst>
                <a:ext uri="{FF2B5EF4-FFF2-40B4-BE49-F238E27FC236}">
                  <a16:creationId xmlns:a16="http://schemas.microsoft.com/office/drawing/2014/main" id="{C0F38910-A4D0-1B95-06A3-C554172D54CE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83" name="Google Shape;7976;p73">
                <a:extLst>
                  <a:ext uri="{FF2B5EF4-FFF2-40B4-BE49-F238E27FC236}">
                    <a16:creationId xmlns:a16="http://schemas.microsoft.com/office/drawing/2014/main" id="{87D9E987-10BF-939C-E79C-C68035E60C5A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84" name="Google Shape;7977;p73">
                <a:extLst>
                  <a:ext uri="{FF2B5EF4-FFF2-40B4-BE49-F238E27FC236}">
                    <a16:creationId xmlns:a16="http://schemas.microsoft.com/office/drawing/2014/main" id="{009DE512-BE96-2F1B-8931-7E62F91063D2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85" name="Google Shape;7978;p73">
                <a:extLst>
                  <a:ext uri="{FF2B5EF4-FFF2-40B4-BE49-F238E27FC236}">
                    <a16:creationId xmlns:a16="http://schemas.microsoft.com/office/drawing/2014/main" id="{1A1EF249-05A6-DB07-2FCF-C9CADB16DA2A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86" name="Google Shape;7979;p73">
                <a:extLst>
                  <a:ext uri="{FF2B5EF4-FFF2-40B4-BE49-F238E27FC236}">
                    <a16:creationId xmlns:a16="http://schemas.microsoft.com/office/drawing/2014/main" id="{7C6A91FC-50B0-88A9-105E-D293AF36652B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87" name="Google Shape;7980;p73">
                <a:extLst>
                  <a:ext uri="{FF2B5EF4-FFF2-40B4-BE49-F238E27FC236}">
                    <a16:creationId xmlns:a16="http://schemas.microsoft.com/office/drawing/2014/main" id="{8336887A-88A5-FEE9-AE61-F39C1DB078F6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</p:grpSp>
      <p:graphicFrame>
        <p:nvGraphicFramePr>
          <p:cNvPr id="113" name="Google Shape;7981;p73">
            <a:extLst>
              <a:ext uri="{FF2B5EF4-FFF2-40B4-BE49-F238E27FC236}">
                <a16:creationId xmlns:a16="http://schemas.microsoft.com/office/drawing/2014/main" id="{DF6154B8-9DC2-C908-25AA-6A126450A5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8150307"/>
              </p:ext>
            </p:extLst>
          </p:nvPr>
        </p:nvGraphicFramePr>
        <p:xfrm>
          <a:off x="1898822" y="6869984"/>
          <a:ext cx="6319468" cy="23715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5798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98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798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905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05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05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dirty="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14" name="Google Shape;7982;p73">
            <a:extLst>
              <a:ext uri="{FF2B5EF4-FFF2-40B4-BE49-F238E27FC236}">
                <a16:creationId xmlns:a16="http://schemas.microsoft.com/office/drawing/2014/main" id="{615ACE97-8BF0-E5B1-D8CD-57A0ABFDBA36}"/>
              </a:ext>
            </a:extLst>
          </p:cNvPr>
          <p:cNvGrpSpPr/>
          <p:nvPr/>
        </p:nvGrpSpPr>
        <p:grpSpPr>
          <a:xfrm>
            <a:off x="11097941" y="7946826"/>
            <a:ext cx="3472253" cy="162557"/>
            <a:chOff x="3558802" y="4011427"/>
            <a:chExt cx="1866000" cy="111300"/>
          </a:xfrm>
        </p:grpSpPr>
        <p:sp>
          <p:nvSpPr>
            <p:cNvPr id="115" name="Google Shape;7983;p73">
              <a:extLst>
                <a:ext uri="{FF2B5EF4-FFF2-40B4-BE49-F238E27FC236}">
                  <a16:creationId xmlns:a16="http://schemas.microsoft.com/office/drawing/2014/main" id="{6B3520D6-5412-6C87-73C5-18D24E8059D2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16" name="Google Shape;7984;p73">
              <a:extLst>
                <a:ext uri="{FF2B5EF4-FFF2-40B4-BE49-F238E27FC236}">
                  <a16:creationId xmlns:a16="http://schemas.microsoft.com/office/drawing/2014/main" id="{B036F8BF-8388-D638-041B-72DF8F63C6D2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17" name="Google Shape;7985;p73">
            <a:extLst>
              <a:ext uri="{FF2B5EF4-FFF2-40B4-BE49-F238E27FC236}">
                <a16:creationId xmlns:a16="http://schemas.microsoft.com/office/drawing/2014/main" id="{B02DA238-0B8E-CB25-9464-F49D9044628F}"/>
              </a:ext>
            </a:extLst>
          </p:cNvPr>
          <p:cNvGrpSpPr/>
          <p:nvPr/>
        </p:nvGrpSpPr>
        <p:grpSpPr>
          <a:xfrm>
            <a:off x="12552574" y="8699250"/>
            <a:ext cx="2438240" cy="162557"/>
            <a:chOff x="3558802" y="4011427"/>
            <a:chExt cx="1866000" cy="111300"/>
          </a:xfrm>
        </p:grpSpPr>
        <p:sp>
          <p:nvSpPr>
            <p:cNvPr id="118" name="Google Shape;7986;p73">
              <a:extLst>
                <a:ext uri="{FF2B5EF4-FFF2-40B4-BE49-F238E27FC236}">
                  <a16:creationId xmlns:a16="http://schemas.microsoft.com/office/drawing/2014/main" id="{96B27AF6-8118-0C12-31FE-C600B6288F87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19" name="Google Shape;7987;p73">
              <a:extLst>
                <a:ext uri="{FF2B5EF4-FFF2-40B4-BE49-F238E27FC236}">
                  <a16:creationId xmlns:a16="http://schemas.microsoft.com/office/drawing/2014/main" id="{A641DCEC-E750-DC00-C4D0-AD9A2131995D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20" name="Google Shape;7988;p73">
            <a:extLst>
              <a:ext uri="{FF2B5EF4-FFF2-40B4-BE49-F238E27FC236}">
                <a16:creationId xmlns:a16="http://schemas.microsoft.com/office/drawing/2014/main" id="{B5E849AC-B9BD-1455-E73A-BE366197170A}"/>
              </a:ext>
            </a:extLst>
          </p:cNvPr>
          <p:cNvGrpSpPr/>
          <p:nvPr/>
        </p:nvGrpSpPr>
        <p:grpSpPr>
          <a:xfrm>
            <a:off x="15658706" y="9573376"/>
            <a:ext cx="6727645" cy="2670544"/>
            <a:chOff x="1904318" y="789980"/>
            <a:chExt cx="1489472" cy="606868"/>
          </a:xfrm>
        </p:grpSpPr>
        <p:cxnSp>
          <p:nvCxnSpPr>
            <p:cNvPr id="121" name="Google Shape;7989;p73">
              <a:extLst>
                <a:ext uri="{FF2B5EF4-FFF2-40B4-BE49-F238E27FC236}">
                  <a16:creationId xmlns:a16="http://schemas.microsoft.com/office/drawing/2014/main" id="{347A5699-D954-F397-64B5-A44AD0E89741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2" name="Google Shape;7990;p73">
              <a:extLst>
                <a:ext uri="{FF2B5EF4-FFF2-40B4-BE49-F238E27FC236}">
                  <a16:creationId xmlns:a16="http://schemas.microsoft.com/office/drawing/2014/main" id="{94A0926D-0788-D1AD-0D36-6655AC5612DD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3" name="Google Shape;7991;p73">
              <a:extLst>
                <a:ext uri="{FF2B5EF4-FFF2-40B4-BE49-F238E27FC236}">
                  <a16:creationId xmlns:a16="http://schemas.microsoft.com/office/drawing/2014/main" id="{36992023-FAF8-4B81-F3FD-0B1DB03C99C0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4" name="Google Shape;7992;p73">
              <a:extLst>
                <a:ext uri="{FF2B5EF4-FFF2-40B4-BE49-F238E27FC236}">
                  <a16:creationId xmlns:a16="http://schemas.microsoft.com/office/drawing/2014/main" id="{43006BFE-846F-6FCE-E174-5A7F0BD91C79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243800" rIns="0" bIns="243800" anchor="t" anchorCtr="0">
              <a:noAutofit/>
            </a:bodyPr>
            <a:lstStyle/>
            <a:p>
              <a:pPr algn="ctr">
                <a:spcAft>
                  <a:spcPts val="4267"/>
                </a:spcAft>
              </a:pPr>
              <a:r>
                <a:rPr lang="en" sz="1067">
                  <a:solidFill>
                    <a:srgbClr val="E3E9ED"/>
                  </a:solidFill>
                  <a:cs typeface="B Nazanin" panose="00000400000000000000" pitchFamily="2" charset="-78"/>
                </a:rPr>
                <a:t>JANUARY</a:t>
              </a:r>
              <a:endParaRPr sz="1067">
                <a:solidFill>
                  <a:srgbClr val="E3E9ED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5" name="Google Shape;7993;p73">
              <a:extLst>
                <a:ext uri="{FF2B5EF4-FFF2-40B4-BE49-F238E27FC236}">
                  <a16:creationId xmlns:a16="http://schemas.microsoft.com/office/drawing/2014/main" id="{EA773503-8952-2473-C4B6-D2FBAF38AFA8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243800" rIns="0" bIns="243800" anchor="t" anchorCtr="0">
              <a:noAutofit/>
            </a:bodyPr>
            <a:lstStyle/>
            <a:p>
              <a:pPr algn="ctr">
                <a:spcAft>
                  <a:spcPts val="4267"/>
                </a:spcAft>
              </a:pPr>
              <a:r>
                <a:rPr lang="en" sz="1067">
                  <a:solidFill>
                    <a:srgbClr val="E3E9ED"/>
                  </a:solidFill>
                  <a:cs typeface="B Nazanin" panose="00000400000000000000" pitchFamily="2" charset="-78"/>
                </a:rPr>
                <a:t>FEBRUARY</a:t>
              </a:r>
              <a:endParaRPr sz="1067">
                <a:solidFill>
                  <a:srgbClr val="E3E9ED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6" name="Google Shape;7994;p73">
              <a:extLst>
                <a:ext uri="{FF2B5EF4-FFF2-40B4-BE49-F238E27FC236}">
                  <a16:creationId xmlns:a16="http://schemas.microsoft.com/office/drawing/2014/main" id="{3218AFCB-645B-582D-A787-7BAF90BE35DA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243800" rIns="0" bIns="243800" anchor="t" anchorCtr="0">
              <a:noAutofit/>
            </a:bodyPr>
            <a:lstStyle/>
            <a:p>
              <a:pPr algn="ctr">
                <a:spcAft>
                  <a:spcPts val="4267"/>
                </a:spcAft>
              </a:pPr>
              <a:r>
                <a:rPr lang="en" sz="1067">
                  <a:solidFill>
                    <a:srgbClr val="E3E9ED"/>
                  </a:solidFill>
                  <a:cs typeface="B Nazanin" panose="00000400000000000000" pitchFamily="2" charset="-78"/>
                </a:rPr>
                <a:t>MARCH</a:t>
              </a:r>
              <a:endParaRPr sz="1067">
                <a:solidFill>
                  <a:srgbClr val="E3E9ED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7" name="Google Shape;7995;p73">
              <a:extLst>
                <a:ext uri="{FF2B5EF4-FFF2-40B4-BE49-F238E27FC236}">
                  <a16:creationId xmlns:a16="http://schemas.microsoft.com/office/drawing/2014/main" id="{FE4C9619-9042-B80E-825A-29A7EC06333D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243800" rIns="0" bIns="243800" anchor="t" anchorCtr="0">
              <a:noAutofit/>
            </a:bodyPr>
            <a:lstStyle/>
            <a:p>
              <a:pPr algn="ctr">
                <a:spcAft>
                  <a:spcPts val="4267"/>
                </a:spcAft>
              </a:pPr>
              <a:r>
                <a:rPr lang="en" sz="1067">
                  <a:solidFill>
                    <a:srgbClr val="E3E9ED"/>
                  </a:solidFill>
                  <a:cs typeface="B Nazanin" panose="00000400000000000000" pitchFamily="2" charset="-78"/>
                </a:rPr>
                <a:t>APRIL</a:t>
              </a:r>
              <a:endParaRPr sz="1067">
                <a:solidFill>
                  <a:srgbClr val="E3E9ED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28" name="Google Shape;7996;p73">
              <a:extLst>
                <a:ext uri="{FF2B5EF4-FFF2-40B4-BE49-F238E27FC236}">
                  <a16:creationId xmlns:a16="http://schemas.microsoft.com/office/drawing/2014/main" id="{FE87C363-32A0-25D3-02C3-E23FDF5901BB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9" name="Google Shape;7997;p73">
              <a:extLst>
                <a:ext uri="{FF2B5EF4-FFF2-40B4-BE49-F238E27FC236}">
                  <a16:creationId xmlns:a16="http://schemas.microsoft.com/office/drawing/2014/main" id="{E0004237-1DFB-D0DC-3D4C-B01DEE828F20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30" name="Google Shape;7998;p73">
              <a:extLst>
                <a:ext uri="{FF2B5EF4-FFF2-40B4-BE49-F238E27FC236}">
                  <a16:creationId xmlns:a16="http://schemas.microsoft.com/office/drawing/2014/main" id="{0325679B-7D5D-DE1F-9AE0-0B78EB263187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31" name="Google Shape;7999;p73">
              <a:extLst>
                <a:ext uri="{FF2B5EF4-FFF2-40B4-BE49-F238E27FC236}">
                  <a16:creationId xmlns:a16="http://schemas.microsoft.com/office/drawing/2014/main" id="{F8A753EF-1AF1-9E84-1F69-33958CA79D64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32" name="Google Shape;8000;p73">
              <a:extLst>
                <a:ext uri="{FF2B5EF4-FFF2-40B4-BE49-F238E27FC236}">
                  <a16:creationId xmlns:a16="http://schemas.microsoft.com/office/drawing/2014/main" id="{5F072207-0D4B-CB38-E6D4-7B03839C5C9C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33" name="Google Shape;8001;p73">
              <a:extLst>
                <a:ext uri="{FF2B5EF4-FFF2-40B4-BE49-F238E27FC236}">
                  <a16:creationId xmlns:a16="http://schemas.microsoft.com/office/drawing/2014/main" id="{A8CB7D38-4530-D83D-9E1B-54E4A2B3A520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34" name="Google Shape;8002;p73">
              <a:extLst>
                <a:ext uri="{FF2B5EF4-FFF2-40B4-BE49-F238E27FC236}">
                  <a16:creationId xmlns:a16="http://schemas.microsoft.com/office/drawing/2014/main" id="{E8761407-EE5F-1939-02E4-38CA4C538430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243800" rIns="0" bIns="243800" anchor="t" anchorCtr="0">
              <a:noAutofit/>
            </a:bodyPr>
            <a:lstStyle/>
            <a:p>
              <a:pPr>
                <a:spcAft>
                  <a:spcPts val="4267"/>
                </a:spcAft>
              </a:pPr>
              <a:r>
                <a:rPr lang="en" sz="1067">
                  <a:solidFill>
                    <a:srgbClr val="E3E9ED"/>
                  </a:solidFill>
                  <a:cs typeface="B Nazanin" panose="00000400000000000000" pitchFamily="2" charset="-78"/>
                </a:rPr>
                <a:t>PHASE 1</a:t>
              </a:r>
              <a:endParaRPr sz="1067">
                <a:solidFill>
                  <a:srgbClr val="E3E9ED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5" name="Google Shape;8003;p73">
              <a:extLst>
                <a:ext uri="{FF2B5EF4-FFF2-40B4-BE49-F238E27FC236}">
                  <a16:creationId xmlns:a16="http://schemas.microsoft.com/office/drawing/2014/main" id="{CC3ACF04-D6C6-6F74-9AB3-2092E52B7D42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243800" rIns="0" bIns="2438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4267"/>
                </a:spcAft>
              </a:pPr>
              <a:r>
                <a:rPr lang="en" sz="1067">
                  <a:solidFill>
                    <a:srgbClr val="E3E9ED"/>
                  </a:solidFill>
                  <a:cs typeface="B Nazanin" panose="00000400000000000000" pitchFamily="2" charset="-78"/>
                </a:rPr>
                <a:t>Task 1</a:t>
              </a:r>
              <a:endParaRPr sz="1067">
                <a:solidFill>
                  <a:srgbClr val="E3E9ED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6" name="Google Shape;8004;p73">
              <a:extLst>
                <a:ext uri="{FF2B5EF4-FFF2-40B4-BE49-F238E27FC236}">
                  <a16:creationId xmlns:a16="http://schemas.microsoft.com/office/drawing/2014/main" id="{85295BEF-7F4F-3627-64A7-A276DF22A5BE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243800" rIns="0" bIns="2438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4267"/>
                </a:spcAft>
              </a:pPr>
              <a:r>
                <a:rPr lang="en" sz="1067">
                  <a:solidFill>
                    <a:srgbClr val="E3E9ED"/>
                  </a:solidFill>
                  <a:cs typeface="B Nazanin" panose="00000400000000000000" pitchFamily="2" charset="-78"/>
                </a:rPr>
                <a:t>Task 2</a:t>
              </a:r>
              <a:endParaRPr sz="1067">
                <a:solidFill>
                  <a:srgbClr val="E3E9ED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37" name="Google Shape;8005;p73">
              <a:extLst>
                <a:ext uri="{FF2B5EF4-FFF2-40B4-BE49-F238E27FC236}">
                  <a16:creationId xmlns:a16="http://schemas.microsoft.com/office/drawing/2014/main" id="{3A0B99F9-49FC-6E42-82B0-7D93701002C7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38" name="Google Shape;8006;p73">
            <a:extLst>
              <a:ext uri="{FF2B5EF4-FFF2-40B4-BE49-F238E27FC236}">
                <a16:creationId xmlns:a16="http://schemas.microsoft.com/office/drawing/2014/main" id="{FDB7CC84-04EC-F3C3-E6D6-8AD188B00027}"/>
              </a:ext>
            </a:extLst>
          </p:cNvPr>
          <p:cNvGrpSpPr/>
          <p:nvPr/>
        </p:nvGrpSpPr>
        <p:grpSpPr>
          <a:xfrm>
            <a:off x="8950453" y="3664140"/>
            <a:ext cx="6302381" cy="2682307"/>
            <a:chOff x="3292400" y="1193188"/>
            <a:chExt cx="2615240" cy="1131075"/>
          </a:xfrm>
        </p:grpSpPr>
        <p:sp>
          <p:nvSpPr>
            <p:cNvPr id="139" name="Google Shape;8007;p73">
              <a:extLst>
                <a:ext uri="{FF2B5EF4-FFF2-40B4-BE49-F238E27FC236}">
                  <a16:creationId xmlns:a16="http://schemas.microsoft.com/office/drawing/2014/main" id="{5515FB79-2EA1-7E59-5017-4F7D330C916A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1067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0" name="Google Shape;8008;p73">
              <a:extLst>
                <a:ext uri="{FF2B5EF4-FFF2-40B4-BE49-F238E27FC236}">
                  <a16:creationId xmlns:a16="http://schemas.microsoft.com/office/drawing/2014/main" id="{439EFDAC-0B8C-41C8-3CF5-7D065E9A9AFC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1067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1" name="Google Shape;8009;p73">
              <a:extLst>
                <a:ext uri="{FF2B5EF4-FFF2-40B4-BE49-F238E27FC236}">
                  <a16:creationId xmlns:a16="http://schemas.microsoft.com/office/drawing/2014/main" id="{0EC2B739-29CB-925C-9135-4ED429958D08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4267"/>
                </a:spcAft>
              </a:pPr>
              <a:r>
                <a:rPr lang="en" sz="1067">
                  <a:solidFill>
                    <a:srgbClr val="FFFFFF"/>
                  </a:solidFill>
                  <a:cs typeface="B Nazanin" panose="00000400000000000000" pitchFamily="2" charset="-78"/>
                </a:rPr>
                <a:t>JANUARY</a:t>
              </a:r>
              <a:endParaRPr sz="1067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2" name="Google Shape;8010;p73">
              <a:extLst>
                <a:ext uri="{FF2B5EF4-FFF2-40B4-BE49-F238E27FC236}">
                  <a16:creationId xmlns:a16="http://schemas.microsoft.com/office/drawing/2014/main" id="{28405C32-604C-3077-F079-A58BCF692844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4267"/>
                </a:spcAft>
              </a:pPr>
              <a:r>
                <a:rPr lang="en" sz="1067">
                  <a:solidFill>
                    <a:srgbClr val="FFFFFF"/>
                  </a:solidFill>
                  <a:cs typeface="B Nazanin" panose="00000400000000000000" pitchFamily="2" charset="-78"/>
                </a:rPr>
                <a:t>FEBRUARY</a:t>
              </a:r>
              <a:endParaRPr sz="1067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3" name="Google Shape;8011;p73">
              <a:extLst>
                <a:ext uri="{FF2B5EF4-FFF2-40B4-BE49-F238E27FC236}">
                  <a16:creationId xmlns:a16="http://schemas.microsoft.com/office/drawing/2014/main" id="{CEFCE625-D2B4-B7D2-3D4F-BB88B6C2A001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4267"/>
                </a:spcAft>
              </a:pPr>
              <a:r>
                <a:rPr lang="en" sz="1067">
                  <a:solidFill>
                    <a:srgbClr val="FFFFFF"/>
                  </a:solidFill>
                  <a:cs typeface="B Nazanin" panose="00000400000000000000" pitchFamily="2" charset="-78"/>
                </a:rPr>
                <a:t>MARCH</a:t>
              </a:r>
              <a:endParaRPr sz="1067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4" name="Google Shape;8012;p73">
              <a:extLst>
                <a:ext uri="{FF2B5EF4-FFF2-40B4-BE49-F238E27FC236}">
                  <a16:creationId xmlns:a16="http://schemas.microsoft.com/office/drawing/2014/main" id="{34E07DE2-FBE7-9C9C-3E21-CD2A3D7AB432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4267"/>
                </a:spcAft>
              </a:pPr>
              <a:r>
                <a:rPr lang="en" sz="1067">
                  <a:solidFill>
                    <a:srgbClr val="FFFFFF"/>
                  </a:solidFill>
                  <a:cs typeface="B Nazanin" panose="00000400000000000000" pitchFamily="2" charset="-78"/>
                </a:rPr>
                <a:t>APRIL</a:t>
              </a:r>
              <a:endParaRPr sz="1067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5" name="Google Shape;8013;p73">
              <a:extLst>
                <a:ext uri="{FF2B5EF4-FFF2-40B4-BE49-F238E27FC236}">
                  <a16:creationId xmlns:a16="http://schemas.microsoft.com/office/drawing/2014/main" id="{9B97DFA9-E26D-F0EB-5241-E13F1DEA2C2E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4267"/>
                </a:spcAft>
              </a:pPr>
              <a:r>
                <a:rPr lang="en" sz="1067">
                  <a:solidFill>
                    <a:srgbClr val="FFFFFF"/>
                  </a:solidFill>
                  <a:cs typeface="B Nazanin" panose="00000400000000000000" pitchFamily="2" charset="-78"/>
                </a:rPr>
                <a:t>MAY</a:t>
              </a:r>
              <a:endParaRPr sz="1067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6" name="Google Shape;8014;p73">
              <a:extLst>
                <a:ext uri="{FF2B5EF4-FFF2-40B4-BE49-F238E27FC236}">
                  <a16:creationId xmlns:a16="http://schemas.microsoft.com/office/drawing/2014/main" id="{B9834895-B452-3BFA-F9AF-500BB6BEBAF2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4267"/>
                </a:spcAft>
              </a:pPr>
              <a:r>
                <a:rPr lang="en" sz="1067">
                  <a:solidFill>
                    <a:srgbClr val="FFFFFF"/>
                  </a:solidFill>
                  <a:cs typeface="B Nazanin" panose="00000400000000000000" pitchFamily="2" charset="-78"/>
                </a:rPr>
                <a:t>JUNE</a:t>
              </a:r>
              <a:endParaRPr sz="1067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7" name="Google Shape;8015;p73">
              <a:extLst>
                <a:ext uri="{FF2B5EF4-FFF2-40B4-BE49-F238E27FC236}">
                  <a16:creationId xmlns:a16="http://schemas.microsoft.com/office/drawing/2014/main" id="{D9CCE856-BA87-7C93-3D69-61C148EA92FB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4267"/>
                </a:spcAft>
              </a:pPr>
              <a:r>
                <a:rPr lang="en" sz="1067">
                  <a:solidFill>
                    <a:srgbClr val="FFFFFF"/>
                  </a:solidFill>
                  <a:cs typeface="B Nazanin" panose="00000400000000000000" pitchFamily="2" charset="-78"/>
                </a:rPr>
                <a:t>PHASE 1</a:t>
              </a:r>
              <a:endParaRPr sz="1067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8" name="Google Shape;8016;p73">
              <a:extLst>
                <a:ext uri="{FF2B5EF4-FFF2-40B4-BE49-F238E27FC236}">
                  <a16:creationId xmlns:a16="http://schemas.microsoft.com/office/drawing/2014/main" id="{CCDA9375-E649-ACC5-3687-3949C7FB2151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4267"/>
                </a:spcAft>
              </a:pPr>
              <a:r>
                <a:rPr lang="en" sz="1067">
                  <a:solidFill>
                    <a:srgbClr val="FFFFFF"/>
                  </a:solidFill>
                  <a:cs typeface="B Nazanin" panose="00000400000000000000" pitchFamily="2" charset="-78"/>
                </a:rPr>
                <a:t>PHASE 2</a:t>
              </a:r>
              <a:endParaRPr sz="1067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49" name="Google Shape;8017;p73">
              <a:extLst>
                <a:ext uri="{FF2B5EF4-FFF2-40B4-BE49-F238E27FC236}">
                  <a16:creationId xmlns:a16="http://schemas.microsoft.com/office/drawing/2014/main" id="{5C3FC1A0-C19E-515E-AE2B-4187016566E9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4267"/>
                </a:spcAft>
              </a:pPr>
              <a:r>
                <a:rPr lang="en" sz="1067">
                  <a:solidFill>
                    <a:srgbClr val="FFFFFF"/>
                  </a:solidFill>
                  <a:cs typeface="B Nazanin" panose="00000400000000000000" pitchFamily="2" charset="-78"/>
                </a:rPr>
                <a:t>Task 1</a:t>
              </a:r>
              <a:endParaRPr sz="1067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0" name="Google Shape;8018;p73">
              <a:extLst>
                <a:ext uri="{FF2B5EF4-FFF2-40B4-BE49-F238E27FC236}">
                  <a16:creationId xmlns:a16="http://schemas.microsoft.com/office/drawing/2014/main" id="{F157D0DE-39BD-0951-423C-603A440FF1F1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4267"/>
                </a:spcAft>
              </a:pPr>
              <a:r>
                <a:rPr lang="en" sz="1067">
                  <a:solidFill>
                    <a:srgbClr val="FFFFFF"/>
                  </a:solidFill>
                  <a:cs typeface="B Nazanin" panose="00000400000000000000" pitchFamily="2" charset="-78"/>
                </a:rPr>
                <a:t>Task 2</a:t>
              </a:r>
              <a:endParaRPr sz="1067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1" name="Google Shape;8019;p73">
              <a:extLst>
                <a:ext uri="{FF2B5EF4-FFF2-40B4-BE49-F238E27FC236}">
                  <a16:creationId xmlns:a16="http://schemas.microsoft.com/office/drawing/2014/main" id="{A2D229E5-DEE2-3E9B-310B-735842267CC8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4267"/>
                </a:spcAft>
              </a:pPr>
              <a:r>
                <a:rPr lang="en" sz="1067">
                  <a:solidFill>
                    <a:srgbClr val="FFFFFF"/>
                  </a:solidFill>
                  <a:cs typeface="B Nazanin" panose="00000400000000000000" pitchFamily="2" charset="-78"/>
                </a:rPr>
                <a:t>Task 1</a:t>
              </a:r>
              <a:endParaRPr sz="1067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sp>
          <p:nvSpPr>
            <p:cNvPr id="152" name="Google Shape;8020;p73">
              <a:extLst>
                <a:ext uri="{FF2B5EF4-FFF2-40B4-BE49-F238E27FC236}">
                  <a16:creationId xmlns:a16="http://schemas.microsoft.com/office/drawing/2014/main" id="{1FB5CF97-3256-0EA6-477F-6D9B93851840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4267"/>
                </a:spcAft>
              </a:pPr>
              <a:r>
                <a:rPr lang="en" sz="1067">
                  <a:solidFill>
                    <a:srgbClr val="FFFFFF"/>
                  </a:solidFill>
                  <a:cs typeface="B Nazanin" panose="00000400000000000000" pitchFamily="2" charset="-78"/>
                </a:rPr>
                <a:t>Task 2</a:t>
              </a:r>
              <a:endParaRPr sz="1067">
                <a:solidFill>
                  <a:srgbClr val="FFFFFF"/>
                </a:solidFill>
                <a:cs typeface="B Nazanin" panose="00000400000000000000" pitchFamily="2" charset="-78"/>
              </a:endParaRPr>
            </a:p>
          </p:txBody>
        </p:sp>
        <p:grpSp>
          <p:nvGrpSpPr>
            <p:cNvPr id="153" name="Google Shape;8021;p73">
              <a:extLst>
                <a:ext uri="{FF2B5EF4-FFF2-40B4-BE49-F238E27FC236}">
                  <a16:creationId xmlns:a16="http://schemas.microsoft.com/office/drawing/2014/main" id="{6E325310-07A9-E501-AEEF-A03A2F1E1008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154" name="Google Shape;8022;p73">
                <a:extLst>
                  <a:ext uri="{FF2B5EF4-FFF2-40B4-BE49-F238E27FC236}">
                    <a16:creationId xmlns:a16="http://schemas.microsoft.com/office/drawing/2014/main" id="{B82D05C7-A3CB-140B-A75B-336D1A88418A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rgbClr val="FFFFFF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5" name="Google Shape;8023;p73">
                <a:extLst>
                  <a:ext uri="{FF2B5EF4-FFF2-40B4-BE49-F238E27FC236}">
                    <a16:creationId xmlns:a16="http://schemas.microsoft.com/office/drawing/2014/main" id="{CF23C4C5-18DA-1713-0442-D56ADFF92896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rgbClr val="FFFFFF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6" name="Google Shape;8024;p73">
                <a:extLst>
                  <a:ext uri="{FF2B5EF4-FFF2-40B4-BE49-F238E27FC236}">
                    <a16:creationId xmlns:a16="http://schemas.microsoft.com/office/drawing/2014/main" id="{B1E583B7-FDBF-62E9-299A-269DE7977125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rgbClr val="FFFFFF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7" name="Google Shape;8025;p73">
                <a:extLst>
                  <a:ext uri="{FF2B5EF4-FFF2-40B4-BE49-F238E27FC236}">
                    <a16:creationId xmlns:a16="http://schemas.microsoft.com/office/drawing/2014/main" id="{DD1AA999-7966-D963-FEE3-504D22E862E8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rgbClr val="FFFFFF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8" name="Google Shape;8026;p73">
                <a:extLst>
                  <a:ext uri="{FF2B5EF4-FFF2-40B4-BE49-F238E27FC236}">
                    <a16:creationId xmlns:a16="http://schemas.microsoft.com/office/drawing/2014/main" id="{3AEB4BFF-87B5-77D6-44C3-FA12B1569746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rgbClr val="FFFFFF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59" name="Google Shape;8027;p73">
                <a:extLst>
                  <a:ext uri="{FF2B5EF4-FFF2-40B4-BE49-F238E27FC236}">
                    <a16:creationId xmlns:a16="http://schemas.microsoft.com/office/drawing/2014/main" id="{D8620CF3-229B-1742-401D-1C22CC0F7621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rgbClr val="FFFFFF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0" name="Google Shape;8028;p73">
                <a:extLst>
                  <a:ext uri="{FF2B5EF4-FFF2-40B4-BE49-F238E27FC236}">
                    <a16:creationId xmlns:a16="http://schemas.microsoft.com/office/drawing/2014/main" id="{A9DA2A50-27DE-3071-77B1-62602FD53A6C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rgbClr val="FFFFFF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1" name="Google Shape;8029;p73">
                <a:extLst>
                  <a:ext uri="{FF2B5EF4-FFF2-40B4-BE49-F238E27FC236}">
                    <a16:creationId xmlns:a16="http://schemas.microsoft.com/office/drawing/2014/main" id="{4D827C62-D30C-6763-68EA-A760B903A645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rgbClr val="FFFFFF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2" name="Google Shape;8030;p73">
                <a:extLst>
                  <a:ext uri="{FF2B5EF4-FFF2-40B4-BE49-F238E27FC236}">
                    <a16:creationId xmlns:a16="http://schemas.microsoft.com/office/drawing/2014/main" id="{DF3FF6A0-C033-CF19-CABA-196531B45878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rgbClr val="FFFFFF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3" name="Google Shape;8031;p73">
                <a:extLst>
                  <a:ext uri="{FF2B5EF4-FFF2-40B4-BE49-F238E27FC236}">
                    <a16:creationId xmlns:a16="http://schemas.microsoft.com/office/drawing/2014/main" id="{C6932348-CBBF-C602-FC9C-8102B202AF95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rgbClr val="FFFFFF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4" name="Google Shape;8032;p73">
                <a:extLst>
                  <a:ext uri="{FF2B5EF4-FFF2-40B4-BE49-F238E27FC236}">
                    <a16:creationId xmlns:a16="http://schemas.microsoft.com/office/drawing/2014/main" id="{21A8021F-FA50-8920-6121-E026A6B3AFB3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rgbClr val="FFFFFF"/>
                  </a:solidFill>
                  <a:cs typeface="B Nazanin" panose="00000400000000000000" pitchFamily="2" charset="-78"/>
                </a:endParaRPr>
              </a:p>
            </p:txBody>
          </p:sp>
          <p:sp>
            <p:nvSpPr>
              <p:cNvPr id="165" name="Google Shape;8033;p73">
                <a:extLst>
                  <a:ext uri="{FF2B5EF4-FFF2-40B4-BE49-F238E27FC236}">
                    <a16:creationId xmlns:a16="http://schemas.microsoft.com/office/drawing/2014/main" id="{5A84BE1B-EBB3-85CD-59DE-114343A390E6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rgbClr val="FFFFFF"/>
                  </a:solidFill>
                  <a:cs typeface="B Nazanin" panose="00000400000000000000" pitchFamily="2" charset="-78"/>
                </a:endParaRPr>
              </a:p>
            </p:txBody>
          </p:sp>
        </p:grpSp>
      </p:grpSp>
      <p:sp>
        <p:nvSpPr>
          <p:cNvPr id="166" name="Google Shape;1529;p70">
            <a:extLst>
              <a:ext uri="{FF2B5EF4-FFF2-40B4-BE49-F238E27FC236}">
                <a16:creationId xmlns:a16="http://schemas.microsoft.com/office/drawing/2014/main" id="{6B321AB5-5139-1851-242F-A115B4FEAAA2}"/>
              </a:ext>
            </a:extLst>
          </p:cNvPr>
          <p:cNvSpPr txBox="1">
            <a:spLocks/>
          </p:cNvSpPr>
          <p:nvPr/>
        </p:nvSpPr>
        <p:spPr>
          <a:xfrm>
            <a:off x="2477728" y="1416448"/>
            <a:ext cx="20124791" cy="1994744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6000" dirty="0">
                <a:solidFill>
                  <a:schemeClr val="lt1"/>
                </a:solidFill>
                <a:cs typeface="B Nazanin" panose="00000400000000000000" pitchFamily="2" charset="-78"/>
              </a:rPr>
              <a:t>جدولهای و نمودار</a:t>
            </a:r>
            <a:endParaRPr lang="fa-IR" sz="6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026499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6868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0011" y="12652843"/>
            <a:ext cx="21821154" cy="508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078617" y="12534900"/>
            <a:ext cx="44297" cy="288292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7457" y="12534900"/>
            <a:ext cx="44297" cy="288292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71555" y="2206380"/>
            <a:ext cx="4746722" cy="7519336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70119" y="2082800"/>
            <a:ext cx="45513" cy="297421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51206" y="9414278"/>
            <a:ext cx="291498" cy="415522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810294" y="675458"/>
            <a:ext cx="5053709" cy="5053079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846660" y="5601562"/>
            <a:ext cx="36067" cy="202323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734842" y="657416"/>
            <a:ext cx="202348" cy="36063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9708026" y="589883"/>
            <a:ext cx="3896327" cy="2782534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3495320" y="508000"/>
            <a:ext cx="167828" cy="215384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9648953" y="3126832"/>
            <a:ext cx="328347" cy="280439"/>
          </a:xfrm>
          <a:prstGeom prst="rect">
            <a:avLst/>
          </a:prstGeom>
        </p:spPr>
      </p:pic>
      <p:sp>
        <p:nvSpPr>
          <p:cNvPr id="15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pic>
        <p:nvPicPr>
          <p:cNvPr id="17" name="Image 14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477810" y="939800"/>
            <a:ext cx="11431429" cy="2209800"/>
          </a:xfrm>
          <a:prstGeom prst="rect">
            <a:avLst/>
          </a:prstGeom>
        </p:spPr>
      </p:pic>
      <p:sp>
        <p:nvSpPr>
          <p:cNvPr id="18" name="Text 1"/>
          <p:cNvSpPr/>
          <p:nvPr/>
        </p:nvSpPr>
        <p:spPr>
          <a:xfrm>
            <a:off x="7316114" y="1066800"/>
            <a:ext cx="10296754" cy="2497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/>
            <a:r>
              <a:rPr lang="fa-IR" sz="12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فهرست مطالب</a:t>
            </a:r>
            <a:endParaRPr lang="en-US" sz="12800" dirty="0">
              <a:cs typeface="B Nazanin" panose="00000400000000000000" pitchFamily="2" charset="-78"/>
            </a:endParaRPr>
          </a:p>
        </p:txBody>
      </p:sp>
      <p:sp>
        <p:nvSpPr>
          <p:cNvPr id="19" name="Shape 2"/>
          <p:cNvSpPr/>
          <p:nvPr/>
        </p:nvSpPr>
        <p:spPr>
          <a:xfrm>
            <a:off x="4712289" y="3860800"/>
            <a:ext cx="14962470" cy="7924800"/>
          </a:xfrm>
          <a:prstGeom prst="rect">
            <a:avLst/>
          </a:prstGeom>
          <a:noFill/>
          <a:ln/>
        </p:spPr>
      </p:sp>
      <p:pic>
        <p:nvPicPr>
          <p:cNvPr id="20" name="Image 15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712289" y="3860800"/>
            <a:ext cx="1955161" cy="1993900"/>
          </a:xfrm>
          <a:prstGeom prst="rect">
            <a:avLst/>
          </a:prstGeom>
        </p:spPr>
      </p:pic>
      <p:sp>
        <p:nvSpPr>
          <p:cNvPr id="21" name="Shape 3"/>
          <p:cNvSpPr/>
          <p:nvPr/>
        </p:nvSpPr>
        <p:spPr>
          <a:xfrm>
            <a:off x="4890111" y="4051300"/>
            <a:ext cx="1625803" cy="1625600"/>
          </a:xfrm>
          <a:prstGeom prst="roundRect">
            <a:avLst>
              <a:gd name="adj" fmla="val 781313"/>
            </a:avLst>
          </a:prstGeom>
          <a:noFill/>
          <a:ln/>
        </p:spPr>
      </p:sp>
      <p:sp>
        <p:nvSpPr>
          <p:cNvPr id="22" name="Text 4"/>
          <p:cNvSpPr/>
          <p:nvPr/>
        </p:nvSpPr>
        <p:spPr>
          <a:xfrm>
            <a:off x="5353719" y="4394200"/>
            <a:ext cx="698587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4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01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23" name="Shape 5"/>
          <p:cNvSpPr/>
          <p:nvPr/>
        </p:nvSpPr>
        <p:spPr>
          <a:xfrm>
            <a:off x="6719140" y="4197350"/>
            <a:ext cx="5487086" cy="1333500"/>
          </a:xfrm>
          <a:prstGeom prst="rect">
            <a:avLst/>
          </a:prstGeom>
          <a:noFill/>
          <a:ln/>
        </p:spPr>
      </p:sp>
      <p:sp>
        <p:nvSpPr>
          <p:cNvPr id="24" name="Text 6"/>
          <p:cNvSpPr/>
          <p:nvPr/>
        </p:nvSpPr>
        <p:spPr>
          <a:xfrm>
            <a:off x="5905071" y="4250634"/>
            <a:ext cx="5690311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معرفی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25" name="Text 7"/>
          <p:cNvSpPr/>
          <p:nvPr/>
        </p:nvSpPr>
        <p:spPr>
          <a:xfrm>
            <a:off x="6351853" y="5062444"/>
            <a:ext cx="5622569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قلمرو فوق العاده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26" name="Image 16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2206226" y="3860800"/>
            <a:ext cx="1955161" cy="1993900"/>
          </a:xfrm>
          <a:prstGeom prst="rect">
            <a:avLst/>
          </a:prstGeom>
        </p:spPr>
      </p:pic>
      <p:sp>
        <p:nvSpPr>
          <p:cNvPr id="27" name="Shape 8"/>
          <p:cNvSpPr/>
          <p:nvPr/>
        </p:nvSpPr>
        <p:spPr>
          <a:xfrm>
            <a:off x="12358645" y="4051300"/>
            <a:ext cx="1625803" cy="1625600"/>
          </a:xfrm>
          <a:prstGeom prst="roundRect">
            <a:avLst>
              <a:gd name="adj" fmla="val 781313"/>
            </a:avLst>
          </a:prstGeom>
          <a:noFill/>
          <a:ln/>
        </p:spPr>
      </p:sp>
      <p:sp>
        <p:nvSpPr>
          <p:cNvPr id="28" name="Text 9"/>
          <p:cNvSpPr/>
          <p:nvPr/>
        </p:nvSpPr>
        <p:spPr>
          <a:xfrm>
            <a:off x="12822253" y="4394200"/>
            <a:ext cx="698587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4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02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29" name="Shape 10"/>
          <p:cNvSpPr/>
          <p:nvPr/>
        </p:nvSpPr>
        <p:spPr>
          <a:xfrm>
            <a:off x="14187673" y="4197350"/>
            <a:ext cx="5487086" cy="1333500"/>
          </a:xfrm>
          <a:prstGeom prst="rect">
            <a:avLst/>
          </a:prstGeom>
          <a:noFill/>
          <a:ln/>
        </p:spPr>
      </p:sp>
      <p:sp>
        <p:nvSpPr>
          <p:cNvPr id="30" name="Text 11"/>
          <p:cNvSpPr/>
          <p:nvPr/>
        </p:nvSpPr>
        <p:spPr>
          <a:xfrm>
            <a:off x="14187673" y="4197350"/>
            <a:ext cx="5690311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برخوردها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31" name="Text 12"/>
          <p:cNvSpPr/>
          <p:nvPr/>
        </p:nvSpPr>
        <p:spPr>
          <a:xfrm>
            <a:off x="14187673" y="5035550"/>
            <a:ext cx="5622569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مشاهده تکشاخ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32" name="Image 17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712289" y="6807200"/>
            <a:ext cx="1955161" cy="1993900"/>
          </a:xfrm>
          <a:prstGeom prst="rect">
            <a:avLst/>
          </a:prstGeom>
        </p:spPr>
      </p:pic>
      <p:sp>
        <p:nvSpPr>
          <p:cNvPr id="33" name="Shape 13"/>
          <p:cNvSpPr/>
          <p:nvPr/>
        </p:nvSpPr>
        <p:spPr>
          <a:xfrm>
            <a:off x="4890111" y="7035800"/>
            <a:ext cx="1625803" cy="1625600"/>
          </a:xfrm>
          <a:prstGeom prst="roundRect">
            <a:avLst>
              <a:gd name="adj" fmla="val 781313"/>
            </a:avLst>
          </a:prstGeom>
          <a:noFill/>
          <a:ln/>
        </p:spPr>
      </p:sp>
      <p:sp>
        <p:nvSpPr>
          <p:cNvPr id="34" name="Text 14"/>
          <p:cNvSpPr/>
          <p:nvPr/>
        </p:nvSpPr>
        <p:spPr>
          <a:xfrm>
            <a:off x="5353719" y="7378700"/>
            <a:ext cx="698587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4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03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35" name="Shape 15"/>
          <p:cNvSpPr/>
          <p:nvPr/>
        </p:nvSpPr>
        <p:spPr>
          <a:xfrm>
            <a:off x="6719140" y="7181850"/>
            <a:ext cx="5487086" cy="1333500"/>
          </a:xfrm>
          <a:prstGeom prst="rect">
            <a:avLst/>
          </a:prstGeom>
          <a:noFill/>
          <a:ln/>
        </p:spPr>
      </p:sp>
      <p:sp>
        <p:nvSpPr>
          <p:cNvPr id="36" name="Text 16"/>
          <p:cNvSpPr/>
          <p:nvPr/>
        </p:nvSpPr>
        <p:spPr>
          <a:xfrm>
            <a:off x="5914261" y="7213741"/>
            <a:ext cx="5690311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عجایب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37" name="Text 17"/>
          <p:cNvSpPr/>
          <p:nvPr/>
        </p:nvSpPr>
        <p:spPr>
          <a:xfrm>
            <a:off x="6348358" y="8020050"/>
            <a:ext cx="5622569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آرزوها برآورده شد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38" name="Image 18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2206226" y="6807200"/>
            <a:ext cx="1955161" cy="1993900"/>
          </a:xfrm>
          <a:prstGeom prst="rect">
            <a:avLst/>
          </a:prstGeom>
        </p:spPr>
      </p:pic>
      <p:sp>
        <p:nvSpPr>
          <p:cNvPr id="39" name="Shape 18"/>
          <p:cNvSpPr/>
          <p:nvPr/>
        </p:nvSpPr>
        <p:spPr>
          <a:xfrm>
            <a:off x="12358645" y="7035800"/>
            <a:ext cx="1625803" cy="1625600"/>
          </a:xfrm>
          <a:prstGeom prst="roundRect">
            <a:avLst>
              <a:gd name="adj" fmla="val 781313"/>
            </a:avLst>
          </a:prstGeom>
          <a:noFill/>
          <a:ln/>
        </p:spPr>
      </p:sp>
      <p:sp>
        <p:nvSpPr>
          <p:cNvPr id="40" name="Text 19"/>
          <p:cNvSpPr/>
          <p:nvPr/>
        </p:nvSpPr>
        <p:spPr>
          <a:xfrm>
            <a:off x="12822253" y="7378700"/>
            <a:ext cx="698587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4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04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41" name="Shape 20"/>
          <p:cNvSpPr/>
          <p:nvPr/>
        </p:nvSpPr>
        <p:spPr>
          <a:xfrm>
            <a:off x="14187673" y="7181850"/>
            <a:ext cx="5487086" cy="1333500"/>
          </a:xfrm>
          <a:prstGeom prst="rect">
            <a:avLst/>
          </a:prstGeom>
          <a:noFill/>
          <a:ln/>
        </p:spPr>
      </p:sp>
      <p:sp>
        <p:nvSpPr>
          <p:cNvPr id="42" name="Text 21"/>
          <p:cNvSpPr/>
          <p:nvPr/>
        </p:nvSpPr>
        <p:spPr>
          <a:xfrm>
            <a:off x="14187673" y="7181850"/>
            <a:ext cx="5690311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شعبده بازي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43" name="Text 22"/>
          <p:cNvSpPr/>
          <p:nvPr/>
        </p:nvSpPr>
        <p:spPr>
          <a:xfrm>
            <a:off x="14187673" y="8020050"/>
            <a:ext cx="5622569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طلسم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44" name="Image 19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712289" y="9791700"/>
            <a:ext cx="1955161" cy="1993900"/>
          </a:xfrm>
          <a:prstGeom prst="rect">
            <a:avLst/>
          </a:prstGeom>
        </p:spPr>
      </p:pic>
      <p:sp>
        <p:nvSpPr>
          <p:cNvPr id="45" name="Shape 23"/>
          <p:cNvSpPr/>
          <p:nvPr/>
        </p:nvSpPr>
        <p:spPr>
          <a:xfrm>
            <a:off x="4890111" y="10020300"/>
            <a:ext cx="1625803" cy="1625600"/>
          </a:xfrm>
          <a:prstGeom prst="roundRect">
            <a:avLst>
              <a:gd name="adj" fmla="val 781313"/>
            </a:avLst>
          </a:prstGeom>
          <a:noFill/>
          <a:ln/>
        </p:spPr>
      </p:sp>
      <p:sp>
        <p:nvSpPr>
          <p:cNvPr id="46" name="Text 24"/>
          <p:cNvSpPr/>
          <p:nvPr/>
        </p:nvSpPr>
        <p:spPr>
          <a:xfrm>
            <a:off x="5353719" y="10363200"/>
            <a:ext cx="698587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4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05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47" name="Shape 25"/>
          <p:cNvSpPr/>
          <p:nvPr/>
        </p:nvSpPr>
        <p:spPr>
          <a:xfrm>
            <a:off x="6719140" y="10166350"/>
            <a:ext cx="5487086" cy="1333500"/>
          </a:xfrm>
          <a:prstGeom prst="rect">
            <a:avLst/>
          </a:prstGeom>
          <a:noFill/>
          <a:ln/>
        </p:spPr>
      </p:sp>
      <p:sp>
        <p:nvSpPr>
          <p:cNvPr id="48" name="Text 26"/>
          <p:cNvSpPr/>
          <p:nvPr/>
        </p:nvSpPr>
        <p:spPr>
          <a:xfrm>
            <a:off x="10626994" y="10166350"/>
            <a:ext cx="5690311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/>
            <a:r>
              <a:rPr lang="fa-IR" sz="4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ماجرا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49" name="Text 27"/>
          <p:cNvSpPr/>
          <p:nvPr/>
        </p:nvSpPr>
        <p:spPr>
          <a:xfrm>
            <a:off x="6406718" y="10976785"/>
            <a:ext cx="5622569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با خوشحالی همیشه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50" name="Image 20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2206226" y="9791700"/>
            <a:ext cx="1955161" cy="1993900"/>
          </a:xfrm>
          <a:prstGeom prst="rect">
            <a:avLst/>
          </a:prstGeom>
        </p:spPr>
      </p:pic>
      <p:sp>
        <p:nvSpPr>
          <p:cNvPr id="51" name="Shape 28"/>
          <p:cNvSpPr/>
          <p:nvPr/>
        </p:nvSpPr>
        <p:spPr>
          <a:xfrm>
            <a:off x="12358645" y="10020300"/>
            <a:ext cx="1625803" cy="1625600"/>
          </a:xfrm>
          <a:prstGeom prst="roundRect">
            <a:avLst>
              <a:gd name="adj" fmla="val 781313"/>
            </a:avLst>
          </a:prstGeom>
          <a:noFill/>
          <a:ln/>
        </p:spPr>
      </p:sp>
      <p:sp>
        <p:nvSpPr>
          <p:cNvPr id="52" name="Text 29"/>
          <p:cNvSpPr/>
          <p:nvPr/>
        </p:nvSpPr>
        <p:spPr>
          <a:xfrm>
            <a:off x="12822253" y="10363200"/>
            <a:ext cx="698587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4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06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53" name="Shape 30"/>
          <p:cNvSpPr/>
          <p:nvPr/>
        </p:nvSpPr>
        <p:spPr>
          <a:xfrm>
            <a:off x="14187673" y="10166350"/>
            <a:ext cx="5487086" cy="1333500"/>
          </a:xfrm>
          <a:prstGeom prst="rect">
            <a:avLst/>
          </a:prstGeom>
          <a:noFill/>
          <a:ln/>
        </p:spPr>
      </p:sp>
      <p:sp>
        <p:nvSpPr>
          <p:cNvPr id="54" name="Text 31"/>
          <p:cNvSpPr/>
          <p:nvPr/>
        </p:nvSpPr>
        <p:spPr>
          <a:xfrm>
            <a:off x="14187673" y="10166350"/>
            <a:ext cx="5690311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نتیجه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55" name="Text 32"/>
          <p:cNvSpPr/>
          <p:nvPr/>
        </p:nvSpPr>
        <p:spPr>
          <a:xfrm>
            <a:off x="14187673" y="11004550"/>
            <a:ext cx="5622569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فانتزی را در آغوش بگیرید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Image 14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9522" y="840606"/>
            <a:ext cx="5883641" cy="9370194"/>
          </a:xfrm>
          <a:prstGeom prst="rect">
            <a:avLst/>
          </a:prstGeom>
        </p:spPr>
      </p:pic>
      <p:pic>
        <p:nvPicPr>
          <p:cNvPr id="51" name="Image 0" descr="preencoded.png">
            <a:extLst>
              <a:ext uri="{FF2B5EF4-FFF2-40B4-BE49-F238E27FC236}">
                <a16:creationId xmlns:a16="http://schemas.microsoft.com/office/drawing/2014/main" id="{3F563888-F6AF-CCA9-28F0-F42C77B49B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" y="0"/>
            <a:ext cx="24387048" cy="13716000"/>
          </a:xfrm>
          <a:prstGeom prst="rect">
            <a:avLst/>
          </a:prstGeom>
        </p:spPr>
      </p:pic>
      <p:pic>
        <p:nvPicPr>
          <p:cNvPr id="52" name="Image 5" descr="preencoded.png">
            <a:extLst>
              <a:ext uri="{FF2B5EF4-FFF2-40B4-BE49-F238E27FC236}">
                <a16:creationId xmlns:a16="http://schemas.microsoft.com/office/drawing/2014/main" id="{BCC61FB1-1D8C-B4F3-20F8-2825CE9240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5669" y="2989417"/>
            <a:ext cx="20678184" cy="50800"/>
          </a:xfrm>
          <a:prstGeom prst="rect">
            <a:avLst/>
          </a:prstGeom>
        </p:spPr>
      </p:pic>
      <p:pic>
        <p:nvPicPr>
          <p:cNvPr id="53" name="Image 14" descr="preencoded.png">
            <a:extLst>
              <a:ext uri="{FF2B5EF4-FFF2-40B4-BE49-F238E27FC236}">
                <a16:creationId xmlns:a16="http://schemas.microsoft.com/office/drawing/2014/main" id="{0B0DD96A-75C5-BB1A-5C9E-5BD89CA37E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6528" y="550554"/>
            <a:ext cx="5883641" cy="9370194"/>
          </a:xfrm>
          <a:prstGeom prst="rect">
            <a:avLst/>
          </a:prstGeom>
        </p:spPr>
      </p:pic>
      <p:pic>
        <p:nvPicPr>
          <p:cNvPr id="54" name="Image 14" descr="preencoded.png">
            <a:extLst>
              <a:ext uri="{FF2B5EF4-FFF2-40B4-BE49-F238E27FC236}">
                <a16:creationId xmlns:a16="http://schemas.microsoft.com/office/drawing/2014/main" id="{B722A0B4-8AB1-34C4-8761-5FFD027DFF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81612" y="3947599"/>
            <a:ext cx="5883641" cy="9370194"/>
          </a:xfrm>
          <a:prstGeom prst="rect">
            <a:avLst/>
          </a:prstGeom>
        </p:spPr>
      </p:pic>
      <p:grpSp>
        <p:nvGrpSpPr>
          <p:cNvPr id="2" name="Google Shape;8038;p74">
            <a:extLst>
              <a:ext uri="{FF2B5EF4-FFF2-40B4-BE49-F238E27FC236}">
                <a16:creationId xmlns:a16="http://schemas.microsoft.com/office/drawing/2014/main" id="{286DBDB1-3A3A-1B82-14E1-510771870B46}"/>
              </a:ext>
            </a:extLst>
          </p:cNvPr>
          <p:cNvGrpSpPr/>
          <p:nvPr/>
        </p:nvGrpSpPr>
        <p:grpSpPr>
          <a:xfrm>
            <a:off x="12668635" y="3533890"/>
            <a:ext cx="1987816" cy="1916968"/>
            <a:chOff x="4249973" y="1201875"/>
            <a:chExt cx="1958568" cy="1888762"/>
          </a:xfrm>
        </p:grpSpPr>
        <p:sp>
          <p:nvSpPr>
            <p:cNvPr id="3" name="Google Shape;8039;p74">
              <a:extLst>
                <a:ext uri="{FF2B5EF4-FFF2-40B4-BE49-F238E27FC236}">
                  <a16:creationId xmlns:a16="http://schemas.microsoft.com/office/drawing/2014/main" id="{5D028C67-29DD-807B-FA73-1C12F94A4E5F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grpSp>
          <p:nvGrpSpPr>
            <p:cNvPr id="4" name="Google Shape;8040;p74">
              <a:extLst>
                <a:ext uri="{FF2B5EF4-FFF2-40B4-BE49-F238E27FC236}">
                  <a16:creationId xmlns:a16="http://schemas.microsoft.com/office/drawing/2014/main" id="{1FCE007C-D687-504B-FE21-90CF1AF3534C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17" name="Google Shape;8041;p74">
                <a:extLst>
                  <a:ext uri="{FF2B5EF4-FFF2-40B4-BE49-F238E27FC236}">
                    <a16:creationId xmlns:a16="http://schemas.microsoft.com/office/drawing/2014/main" id="{B61B35DD-237C-9BB8-7538-77114D205EE6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algn="ctr"/>
                <a:endParaRPr sz="3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8" name="Google Shape;8042;p74">
                <a:extLst>
                  <a:ext uri="{FF2B5EF4-FFF2-40B4-BE49-F238E27FC236}">
                    <a16:creationId xmlns:a16="http://schemas.microsoft.com/office/drawing/2014/main" id="{E0EAFA30-38D6-138B-2ABF-9CB9D6BE3220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  <p:grpSp>
          <p:nvGrpSpPr>
            <p:cNvPr id="5" name="Google Shape;8043;p74">
              <a:extLst>
                <a:ext uri="{FF2B5EF4-FFF2-40B4-BE49-F238E27FC236}">
                  <a16:creationId xmlns:a16="http://schemas.microsoft.com/office/drawing/2014/main" id="{088A940D-D1E0-AE78-6E3D-E24C688909F1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15" name="Google Shape;8044;p74">
                <a:extLst>
                  <a:ext uri="{FF2B5EF4-FFF2-40B4-BE49-F238E27FC236}">
                    <a16:creationId xmlns:a16="http://schemas.microsoft.com/office/drawing/2014/main" id="{CBB0F587-C2F3-5DEF-67E1-318324BBA519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algn="ctr"/>
                <a:endParaRPr sz="3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6" name="Google Shape;8045;p74">
                <a:extLst>
                  <a:ext uri="{FF2B5EF4-FFF2-40B4-BE49-F238E27FC236}">
                    <a16:creationId xmlns:a16="http://schemas.microsoft.com/office/drawing/2014/main" id="{67EEF9A7-EE42-E236-F761-7EECCC5B7E8D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  <p:grpSp>
          <p:nvGrpSpPr>
            <p:cNvPr id="6" name="Google Shape;8046;p74">
              <a:extLst>
                <a:ext uri="{FF2B5EF4-FFF2-40B4-BE49-F238E27FC236}">
                  <a16:creationId xmlns:a16="http://schemas.microsoft.com/office/drawing/2014/main" id="{DD458813-2E09-68F3-AE52-F1E4462B60F0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13" name="Google Shape;8047;p74">
                <a:extLst>
                  <a:ext uri="{FF2B5EF4-FFF2-40B4-BE49-F238E27FC236}">
                    <a16:creationId xmlns:a16="http://schemas.microsoft.com/office/drawing/2014/main" id="{616F59A7-9CF0-D19C-51EE-188FBBB3DA6F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algn="ctr"/>
                <a:endParaRPr sz="3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4" name="Google Shape;8048;p74">
                <a:extLst>
                  <a:ext uri="{FF2B5EF4-FFF2-40B4-BE49-F238E27FC236}">
                    <a16:creationId xmlns:a16="http://schemas.microsoft.com/office/drawing/2014/main" id="{3048CD49-FD04-5BF8-B18B-B71D460EE1F4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  <p:grpSp>
          <p:nvGrpSpPr>
            <p:cNvPr id="7" name="Google Shape;8049;p74">
              <a:extLst>
                <a:ext uri="{FF2B5EF4-FFF2-40B4-BE49-F238E27FC236}">
                  <a16:creationId xmlns:a16="http://schemas.microsoft.com/office/drawing/2014/main" id="{86F2DC66-B0BF-1CD0-6B2C-B229EB7EDC70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11" name="Google Shape;8050;p74">
                <a:extLst>
                  <a:ext uri="{FF2B5EF4-FFF2-40B4-BE49-F238E27FC236}">
                    <a16:creationId xmlns:a16="http://schemas.microsoft.com/office/drawing/2014/main" id="{E4ED48CC-B938-8838-A3D2-4AA751A0B3C7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algn="ctr"/>
                <a:endParaRPr sz="3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2" name="Google Shape;8051;p74">
                <a:extLst>
                  <a:ext uri="{FF2B5EF4-FFF2-40B4-BE49-F238E27FC236}">
                    <a16:creationId xmlns:a16="http://schemas.microsoft.com/office/drawing/2014/main" id="{80A8F9D8-188D-7830-ED71-CEA689757FB3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  <p:grpSp>
          <p:nvGrpSpPr>
            <p:cNvPr id="8" name="Google Shape;8052;p74">
              <a:extLst>
                <a:ext uri="{FF2B5EF4-FFF2-40B4-BE49-F238E27FC236}">
                  <a16:creationId xmlns:a16="http://schemas.microsoft.com/office/drawing/2014/main" id="{FE7719CB-CE9D-D7F1-D276-6A3781335186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9" name="Google Shape;8053;p74">
                <a:extLst>
                  <a:ext uri="{FF2B5EF4-FFF2-40B4-BE49-F238E27FC236}">
                    <a16:creationId xmlns:a16="http://schemas.microsoft.com/office/drawing/2014/main" id="{5573E7D2-D4FA-0E80-72B7-07808113D08D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algn="ctr"/>
                <a:endParaRPr sz="3200">
                  <a:solidFill>
                    <a:srgbClr val="FFFFFF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0" name="Google Shape;8054;p74">
                <a:extLst>
                  <a:ext uri="{FF2B5EF4-FFF2-40B4-BE49-F238E27FC236}">
                    <a16:creationId xmlns:a16="http://schemas.microsoft.com/office/drawing/2014/main" id="{A7330674-2415-EF36-91F9-E819BAE9A4A1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</p:grpSp>
      <p:grpSp>
        <p:nvGrpSpPr>
          <p:cNvPr id="19" name="Google Shape;8055;p74">
            <a:extLst>
              <a:ext uri="{FF2B5EF4-FFF2-40B4-BE49-F238E27FC236}">
                <a16:creationId xmlns:a16="http://schemas.microsoft.com/office/drawing/2014/main" id="{F2279FC1-F760-7BB0-F8C1-9CB0286578D8}"/>
              </a:ext>
            </a:extLst>
          </p:cNvPr>
          <p:cNvGrpSpPr/>
          <p:nvPr/>
        </p:nvGrpSpPr>
        <p:grpSpPr>
          <a:xfrm>
            <a:off x="1778963" y="5876422"/>
            <a:ext cx="2031379" cy="1946389"/>
            <a:chOff x="2657744" y="2337745"/>
            <a:chExt cx="832987" cy="798137"/>
          </a:xfrm>
        </p:grpSpPr>
        <p:sp>
          <p:nvSpPr>
            <p:cNvPr id="20" name="Google Shape;8056;p74">
              <a:extLst>
                <a:ext uri="{FF2B5EF4-FFF2-40B4-BE49-F238E27FC236}">
                  <a16:creationId xmlns:a16="http://schemas.microsoft.com/office/drawing/2014/main" id="{663C63FF-36F7-8B11-536A-249C3A48D809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1" name="Google Shape;8057;p74">
              <a:extLst>
                <a:ext uri="{FF2B5EF4-FFF2-40B4-BE49-F238E27FC236}">
                  <a16:creationId xmlns:a16="http://schemas.microsoft.com/office/drawing/2014/main" id="{DAE8276B-C727-68CC-4CE3-242A3C409A31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2" name="Google Shape;8058;p74">
              <a:extLst>
                <a:ext uri="{FF2B5EF4-FFF2-40B4-BE49-F238E27FC236}">
                  <a16:creationId xmlns:a16="http://schemas.microsoft.com/office/drawing/2014/main" id="{E064176E-5562-5957-C782-B326286603A2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3" name="Google Shape;8059;p74">
              <a:extLst>
                <a:ext uri="{FF2B5EF4-FFF2-40B4-BE49-F238E27FC236}">
                  <a16:creationId xmlns:a16="http://schemas.microsoft.com/office/drawing/2014/main" id="{D5293473-C991-00C8-038F-A4DDC3B14071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4" name="Google Shape;8060;p74">
              <a:extLst>
                <a:ext uri="{FF2B5EF4-FFF2-40B4-BE49-F238E27FC236}">
                  <a16:creationId xmlns:a16="http://schemas.microsoft.com/office/drawing/2014/main" id="{86637FC8-AC82-497B-E6F7-388F8A6BDDAB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5" name="Google Shape;8061;p74">
              <a:extLst>
                <a:ext uri="{FF2B5EF4-FFF2-40B4-BE49-F238E27FC236}">
                  <a16:creationId xmlns:a16="http://schemas.microsoft.com/office/drawing/2014/main" id="{6362BCB7-8D67-0C1B-07DE-CFB1A6B14D05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</p:grpSp>
      <p:grpSp>
        <p:nvGrpSpPr>
          <p:cNvPr id="26" name="Google Shape;8062;p74">
            <a:extLst>
              <a:ext uri="{FF2B5EF4-FFF2-40B4-BE49-F238E27FC236}">
                <a16:creationId xmlns:a16="http://schemas.microsoft.com/office/drawing/2014/main" id="{A7E3D748-F814-27C2-8D4C-D24C380E3CA8}"/>
              </a:ext>
            </a:extLst>
          </p:cNvPr>
          <p:cNvGrpSpPr/>
          <p:nvPr/>
        </p:nvGrpSpPr>
        <p:grpSpPr>
          <a:xfrm>
            <a:off x="8474867" y="5884971"/>
            <a:ext cx="1828184" cy="1929563"/>
            <a:chOff x="3398134" y="2057755"/>
            <a:chExt cx="704087" cy="743130"/>
          </a:xfrm>
        </p:grpSpPr>
        <p:grpSp>
          <p:nvGrpSpPr>
            <p:cNvPr id="27" name="Google Shape;8063;p74">
              <a:extLst>
                <a:ext uri="{FF2B5EF4-FFF2-40B4-BE49-F238E27FC236}">
                  <a16:creationId xmlns:a16="http://schemas.microsoft.com/office/drawing/2014/main" id="{D10D525A-AB33-8246-3282-A3AF86B6AD79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40" name="Google Shape;8064;p74">
                <a:extLst>
                  <a:ext uri="{FF2B5EF4-FFF2-40B4-BE49-F238E27FC236}">
                    <a16:creationId xmlns:a16="http://schemas.microsoft.com/office/drawing/2014/main" id="{CA8DAB12-063E-AFFF-BCE3-E1E11AF0250D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67" tIns="91400" rIns="182867" bIns="91400" anchor="ctr" anchorCtr="0">
                <a:noAutofit/>
              </a:bodyPr>
              <a:lstStyle/>
              <a:p>
                <a:pPr algn="ctr"/>
                <a:endParaRPr sz="3733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1" name="Google Shape;8065;p74">
                <a:extLst>
                  <a:ext uri="{FF2B5EF4-FFF2-40B4-BE49-F238E27FC236}">
                    <a16:creationId xmlns:a16="http://schemas.microsoft.com/office/drawing/2014/main" id="{8B61DB30-2624-5199-1713-C6DB58B5ED25}"/>
                  </a:ext>
                </a:extLst>
              </p:cNvPr>
              <p:cNvCxnSpPr>
                <a:stCxn id="40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8" name="Google Shape;8066;p74">
              <a:extLst>
                <a:ext uri="{FF2B5EF4-FFF2-40B4-BE49-F238E27FC236}">
                  <a16:creationId xmlns:a16="http://schemas.microsoft.com/office/drawing/2014/main" id="{27336173-44FA-0048-C037-216672A28C97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38" name="Google Shape;8067;p74">
                <a:extLst>
                  <a:ext uri="{FF2B5EF4-FFF2-40B4-BE49-F238E27FC236}">
                    <a16:creationId xmlns:a16="http://schemas.microsoft.com/office/drawing/2014/main" id="{79A22518-4362-C423-620B-C927A94B007B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67" tIns="91400" rIns="182867" bIns="91400" anchor="ctr" anchorCtr="0">
                <a:noAutofit/>
              </a:bodyPr>
              <a:lstStyle/>
              <a:p>
                <a:pPr algn="ctr"/>
                <a:endParaRPr sz="3733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9" name="Google Shape;8068;p74">
                <a:extLst>
                  <a:ext uri="{FF2B5EF4-FFF2-40B4-BE49-F238E27FC236}">
                    <a16:creationId xmlns:a16="http://schemas.microsoft.com/office/drawing/2014/main" id="{FEA90931-9878-2F16-2891-EF0418F5EE44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9" name="Google Shape;8069;p74">
              <a:extLst>
                <a:ext uri="{FF2B5EF4-FFF2-40B4-BE49-F238E27FC236}">
                  <a16:creationId xmlns:a16="http://schemas.microsoft.com/office/drawing/2014/main" id="{03EE9576-F8E4-B838-B93F-4C4423F6D41F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36" name="Google Shape;8070;p74">
                <a:extLst>
                  <a:ext uri="{FF2B5EF4-FFF2-40B4-BE49-F238E27FC236}">
                    <a16:creationId xmlns:a16="http://schemas.microsoft.com/office/drawing/2014/main" id="{8F30ABAC-748F-73C2-C737-C23F25DE81E8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67" tIns="91400" rIns="182867" bIns="91400" anchor="ctr" anchorCtr="0">
                <a:noAutofit/>
              </a:bodyPr>
              <a:lstStyle/>
              <a:p>
                <a:pPr algn="ctr"/>
                <a:endParaRPr sz="3733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7" name="Google Shape;8071;p74">
                <a:extLst>
                  <a:ext uri="{FF2B5EF4-FFF2-40B4-BE49-F238E27FC236}">
                    <a16:creationId xmlns:a16="http://schemas.microsoft.com/office/drawing/2014/main" id="{352228A3-2078-4E04-E96B-397D0CFE2BC2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0" name="Google Shape;8072;p74">
              <a:extLst>
                <a:ext uri="{FF2B5EF4-FFF2-40B4-BE49-F238E27FC236}">
                  <a16:creationId xmlns:a16="http://schemas.microsoft.com/office/drawing/2014/main" id="{55AAEE1D-AA00-AB57-0D71-5BA4BD850963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34" name="Google Shape;8073;p74">
                <a:extLst>
                  <a:ext uri="{FF2B5EF4-FFF2-40B4-BE49-F238E27FC236}">
                    <a16:creationId xmlns:a16="http://schemas.microsoft.com/office/drawing/2014/main" id="{7F21A170-AB67-58B3-E026-65ED9522D452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67" tIns="91400" rIns="182867" bIns="91400" anchor="ctr" anchorCtr="0">
                <a:noAutofit/>
              </a:bodyPr>
              <a:lstStyle/>
              <a:p>
                <a:pPr algn="ctr"/>
                <a:endParaRPr sz="3733">
                  <a:solidFill>
                    <a:srgbClr val="00C3B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5" name="Google Shape;8074;p74">
                <a:extLst>
                  <a:ext uri="{FF2B5EF4-FFF2-40B4-BE49-F238E27FC236}">
                    <a16:creationId xmlns:a16="http://schemas.microsoft.com/office/drawing/2014/main" id="{F997D816-1FA5-F92A-789E-C8CC1DAAF3D6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1" name="Google Shape;8075;p74">
              <a:extLst>
                <a:ext uri="{FF2B5EF4-FFF2-40B4-BE49-F238E27FC236}">
                  <a16:creationId xmlns:a16="http://schemas.microsoft.com/office/drawing/2014/main" id="{3B9CDD24-48FB-7BAB-B6C9-9FB01C1E855E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32" name="Google Shape;8076;p74">
                <a:extLst>
                  <a:ext uri="{FF2B5EF4-FFF2-40B4-BE49-F238E27FC236}">
                    <a16:creationId xmlns:a16="http://schemas.microsoft.com/office/drawing/2014/main" id="{A2B347AB-4690-192B-6F10-AF8E5D79253D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67" tIns="91400" rIns="182867" bIns="91400" anchor="ctr" anchorCtr="0">
                <a:noAutofit/>
              </a:bodyPr>
              <a:lstStyle/>
              <a:p>
                <a:pPr algn="ctr"/>
                <a:endParaRPr sz="3733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3" name="Google Shape;8077;p74">
                <a:extLst>
                  <a:ext uri="{FF2B5EF4-FFF2-40B4-BE49-F238E27FC236}">
                    <a16:creationId xmlns:a16="http://schemas.microsoft.com/office/drawing/2014/main" id="{21DF32F1-F69E-62CF-393B-D072A57E148D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42" name="Google Shape;8078;p74">
            <a:extLst>
              <a:ext uri="{FF2B5EF4-FFF2-40B4-BE49-F238E27FC236}">
                <a16:creationId xmlns:a16="http://schemas.microsoft.com/office/drawing/2014/main" id="{168007CA-5CBE-3F87-D4BB-54C33B49E738}"/>
              </a:ext>
            </a:extLst>
          </p:cNvPr>
          <p:cNvGrpSpPr/>
          <p:nvPr/>
        </p:nvGrpSpPr>
        <p:grpSpPr>
          <a:xfrm>
            <a:off x="12942126" y="5902829"/>
            <a:ext cx="1893741" cy="1893741"/>
            <a:chOff x="5007123" y="2079403"/>
            <a:chExt cx="687600" cy="687600"/>
          </a:xfrm>
        </p:grpSpPr>
        <p:sp>
          <p:nvSpPr>
            <p:cNvPr id="43" name="Google Shape;8079;p74">
              <a:extLst>
                <a:ext uri="{FF2B5EF4-FFF2-40B4-BE49-F238E27FC236}">
                  <a16:creationId xmlns:a16="http://schemas.microsoft.com/office/drawing/2014/main" id="{A8A0ED15-FD09-E2A5-4802-B5624130E718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44" name="Google Shape;8080;p74">
              <a:extLst>
                <a:ext uri="{FF2B5EF4-FFF2-40B4-BE49-F238E27FC236}">
                  <a16:creationId xmlns:a16="http://schemas.microsoft.com/office/drawing/2014/main" id="{095CE9DB-EF70-BA7D-E249-606E6B859B7B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45" name="Google Shape;8081;p74">
              <a:extLst>
                <a:ext uri="{FF2B5EF4-FFF2-40B4-BE49-F238E27FC236}">
                  <a16:creationId xmlns:a16="http://schemas.microsoft.com/office/drawing/2014/main" id="{9E974D62-AD55-AB00-8E04-C8266B9D48DC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46" name="Google Shape;8082;p74">
              <a:extLst>
                <a:ext uri="{FF2B5EF4-FFF2-40B4-BE49-F238E27FC236}">
                  <a16:creationId xmlns:a16="http://schemas.microsoft.com/office/drawing/2014/main" id="{EED2A5E9-C5F7-CFAC-9CB6-D9F99E03FE9D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</p:grpSp>
      <p:grpSp>
        <p:nvGrpSpPr>
          <p:cNvPr id="47" name="Google Shape;8083;p74">
            <a:extLst>
              <a:ext uri="{FF2B5EF4-FFF2-40B4-BE49-F238E27FC236}">
                <a16:creationId xmlns:a16="http://schemas.microsoft.com/office/drawing/2014/main" id="{C38A2A7C-1FBD-BA32-FBA9-D40E29E91320}"/>
              </a:ext>
            </a:extLst>
          </p:cNvPr>
          <p:cNvGrpSpPr/>
          <p:nvPr/>
        </p:nvGrpSpPr>
        <p:grpSpPr>
          <a:xfrm>
            <a:off x="15100626" y="5888178"/>
            <a:ext cx="1922661" cy="1923155"/>
            <a:chOff x="5797446" y="2063053"/>
            <a:chExt cx="698100" cy="698280"/>
          </a:xfrm>
        </p:grpSpPr>
        <p:sp>
          <p:nvSpPr>
            <p:cNvPr id="48" name="Google Shape;8084;p74">
              <a:extLst>
                <a:ext uri="{FF2B5EF4-FFF2-40B4-BE49-F238E27FC236}">
                  <a16:creationId xmlns:a16="http://schemas.microsoft.com/office/drawing/2014/main" id="{B492D911-E39A-3A9C-1F43-7BA185CBF6F0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50" name="Google Shape;8085;p74">
              <a:extLst>
                <a:ext uri="{FF2B5EF4-FFF2-40B4-BE49-F238E27FC236}">
                  <a16:creationId xmlns:a16="http://schemas.microsoft.com/office/drawing/2014/main" id="{55804EDB-AA90-9106-4367-3F45040C05E3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55" name="Google Shape;8086;p74">
              <a:extLst>
                <a:ext uri="{FF2B5EF4-FFF2-40B4-BE49-F238E27FC236}">
                  <a16:creationId xmlns:a16="http://schemas.microsoft.com/office/drawing/2014/main" id="{F1F52AF2-C8AF-63E7-35EA-4F92F8EEC624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56" name="Google Shape;8087;p74">
              <a:extLst>
                <a:ext uri="{FF2B5EF4-FFF2-40B4-BE49-F238E27FC236}">
                  <a16:creationId xmlns:a16="http://schemas.microsoft.com/office/drawing/2014/main" id="{4669ECFE-0BC5-314A-698A-A59E20B880BC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</p:grpSp>
      <p:grpSp>
        <p:nvGrpSpPr>
          <p:cNvPr id="57" name="Google Shape;8088;p74">
            <a:extLst>
              <a:ext uri="{FF2B5EF4-FFF2-40B4-BE49-F238E27FC236}">
                <a16:creationId xmlns:a16="http://schemas.microsoft.com/office/drawing/2014/main" id="{DB2378A2-F490-AEB7-2E95-9FEF3AD02AA8}"/>
              </a:ext>
            </a:extLst>
          </p:cNvPr>
          <p:cNvGrpSpPr/>
          <p:nvPr/>
        </p:nvGrpSpPr>
        <p:grpSpPr>
          <a:xfrm>
            <a:off x="21621019" y="10276457"/>
            <a:ext cx="748227" cy="1795104"/>
            <a:chOff x="8075075" y="3754290"/>
            <a:chExt cx="255612" cy="613194"/>
          </a:xfrm>
        </p:grpSpPr>
        <p:grpSp>
          <p:nvGrpSpPr>
            <p:cNvPr id="58" name="Google Shape;8089;p74">
              <a:extLst>
                <a:ext uri="{FF2B5EF4-FFF2-40B4-BE49-F238E27FC236}">
                  <a16:creationId xmlns:a16="http://schemas.microsoft.com/office/drawing/2014/main" id="{515CC0A8-A3F4-B31C-7DA0-483D51AF4AE2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60" name="Google Shape;8090;p74">
                <a:extLst>
                  <a:ext uri="{FF2B5EF4-FFF2-40B4-BE49-F238E27FC236}">
                    <a16:creationId xmlns:a16="http://schemas.microsoft.com/office/drawing/2014/main" id="{59F080B3-D0AB-4D97-DBC1-ECBD823B489C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61" name="Google Shape;8091;p74">
                <a:extLst>
                  <a:ext uri="{FF2B5EF4-FFF2-40B4-BE49-F238E27FC236}">
                    <a16:creationId xmlns:a16="http://schemas.microsoft.com/office/drawing/2014/main" id="{5D1BC716-F434-A7E9-4A76-928343CD7327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  <p:sp>
          <p:nvSpPr>
            <p:cNvPr id="59" name="Google Shape;8092;p74">
              <a:extLst>
                <a:ext uri="{FF2B5EF4-FFF2-40B4-BE49-F238E27FC236}">
                  <a16:creationId xmlns:a16="http://schemas.microsoft.com/office/drawing/2014/main" id="{F69B71DA-DE35-4A30-05AB-29F638686A28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</p:grpSp>
      <p:grpSp>
        <p:nvGrpSpPr>
          <p:cNvPr id="62" name="Google Shape;8093;p74">
            <a:extLst>
              <a:ext uri="{FF2B5EF4-FFF2-40B4-BE49-F238E27FC236}">
                <a16:creationId xmlns:a16="http://schemas.microsoft.com/office/drawing/2014/main" id="{DB8D314B-0392-87CB-7296-C500881605EC}"/>
              </a:ext>
            </a:extLst>
          </p:cNvPr>
          <p:cNvGrpSpPr/>
          <p:nvPr/>
        </p:nvGrpSpPr>
        <p:grpSpPr>
          <a:xfrm>
            <a:off x="13933172" y="10246583"/>
            <a:ext cx="1254272" cy="1823320"/>
            <a:chOff x="1697726" y="3244179"/>
            <a:chExt cx="788124" cy="1146069"/>
          </a:xfrm>
        </p:grpSpPr>
        <p:sp>
          <p:nvSpPr>
            <p:cNvPr id="63" name="Google Shape;8094;p74">
              <a:extLst>
                <a:ext uri="{FF2B5EF4-FFF2-40B4-BE49-F238E27FC236}">
                  <a16:creationId xmlns:a16="http://schemas.microsoft.com/office/drawing/2014/main" id="{58EB9D66-B5B5-549E-4986-5136F2F4A6F0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64" name="Google Shape;8095;p74">
              <a:extLst>
                <a:ext uri="{FF2B5EF4-FFF2-40B4-BE49-F238E27FC236}">
                  <a16:creationId xmlns:a16="http://schemas.microsoft.com/office/drawing/2014/main" id="{91BFE1DA-C7EA-F9B4-4C6F-176DD0B1D904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</p:grpSp>
      <p:sp>
        <p:nvSpPr>
          <p:cNvPr id="65" name="Google Shape;8096;p74">
            <a:extLst>
              <a:ext uri="{FF2B5EF4-FFF2-40B4-BE49-F238E27FC236}">
                <a16:creationId xmlns:a16="http://schemas.microsoft.com/office/drawing/2014/main" id="{3BE04403-1AD8-134C-B21B-1DC09DEEB3E7}"/>
              </a:ext>
            </a:extLst>
          </p:cNvPr>
          <p:cNvSpPr/>
          <p:nvPr/>
        </p:nvSpPr>
        <p:spPr>
          <a:xfrm>
            <a:off x="21553079" y="10017254"/>
            <a:ext cx="544" cy="11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/>
          </a:p>
        </p:txBody>
      </p:sp>
      <p:grpSp>
        <p:nvGrpSpPr>
          <p:cNvPr id="66" name="Google Shape;8097;p74">
            <a:extLst>
              <a:ext uri="{FF2B5EF4-FFF2-40B4-BE49-F238E27FC236}">
                <a16:creationId xmlns:a16="http://schemas.microsoft.com/office/drawing/2014/main" id="{46E3D3DA-6C07-EBFA-019A-72887C915A10}"/>
              </a:ext>
            </a:extLst>
          </p:cNvPr>
          <p:cNvGrpSpPr/>
          <p:nvPr/>
        </p:nvGrpSpPr>
        <p:grpSpPr>
          <a:xfrm>
            <a:off x="15589576" y="10276455"/>
            <a:ext cx="783709" cy="783587"/>
            <a:chOff x="6134814" y="3754290"/>
            <a:chExt cx="293891" cy="293845"/>
          </a:xfrm>
        </p:grpSpPr>
        <p:sp>
          <p:nvSpPr>
            <p:cNvPr id="67" name="Google Shape;8098;p74">
              <a:extLst>
                <a:ext uri="{FF2B5EF4-FFF2-40B4-BE49-F238E27FC236}">
                  <a16:creationId xmlns:a16="http://schemas.microsoft.com/office/drawing/2014/main" id="{89B50D87-4831-3F8F-70D0-0A584951BBE6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68" name="Google Shape;8099;p74">
              <a:extLst>
                <a:ext uri="{FF2B5EF4-FFF2-40B4-BE49-F238E27FC236}">
                  <a16:creationId xmlns:a16="http://schemas.microsoft.com/office/drawing/2014/main" id="{D5270F6D-3450-53F7-5171-15377EA42B7E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</p:grpSp>
      <p:grpSp>
        <p:nvGrpSpPr>
          <p:cNvPr id="69" name="Google Shape;8100;p74">
            <a:extLst>
              <a:ext uri="{FF2B5EF4-FFF2-40B4-BE49-F238E27FC236}">
                <a16:creationId xmlns:a16="http://schemas.microsoft.com/office/drawing/2014/main" id="{0BB5195A-917A-0E6B-D4E3-91BAAD1C63CF}"/>
              </a:ext>
            </a:extLst>
          </p:cNvPr>
          <p:cNvGrpSpPr/>
          <p:nvPr/>
        </p:nvGrpSpPr>
        <p:grpSpPr>
          <a:xfrm>
            <a:off x="15589576" y="11286245"/>
            <a:ext cx="783709" cy="783709"/>
            <a:chOff x="6134814" y="4086186"/>
            <a:chExt cx="293891" cy="293891"/>
          </a:xfrm>
        </p:grpSpPr>
        <p:sp>
          <p:nvSpPr>
            <p:cNvPr id="70" name="Google Shape;8101;p74">
              <a:extLst>
                <a:ext uri="{FF2B5EF4-FFF2-40B4-BE49-F238E27FC236}">
                  <a16:creationId xmlns:a16="http://schemas.microsoft.com/office/drawing/2014/main" id="{E8D82764-38EE-33CE-A0F3-8E8DA2CB8A86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71" name="Google Shape;8102;p74">
              <a:extLst>
                <a:ext uri="{FF2B5EF4-FFF2-40B4-BE49-F238E27FC236}">
                  <a16:creationId xmlns:a16="http://schemas.microsoft.com/office/drawing/2014/main" id="{6C9D6465-402E-7513-89A3-CB845528DC61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</p:grpSp>
      <p:sp>
        <p:nvSpPr>
          <p:cNvPr id="72" name="Google Shape;8103;p74">
            <a:extLst>
              <a:ext uri="{FF2B5EF4-FFF2-40B4-BE49-F238E27FC236}">
                <a16:creationId xmlns:a16="http://schemas.microsoft.com/office/drawing/2014/main" id="{C9982AF8-E985-D357-DF2F-632B6E483125}"/>
              </a:ext>
            </a:extLst>
          </p:cNvPr>
          <p:cNvSpPr/>
          <p:nvPr/>
        </p:nvSpPr>
        <p:spPr>
          <a:xfrm>
            <a:off x="18358715" y="10274313"/>
            <a:ext cx="1625848" cy="1795067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/>
          </a:p>
        </p:txBody>
      </p:sp>
      <p:sp>
        <p:nvSpPr>
          <p:cNvPr id="73" name="Google Shape;8104;p74">
            <a:extLst>
              <a:ext uri="{FF2B5EF4-FFF2-40B4-BE49-F238E27FC236}">
                <a16:creationId xmlns:a16="http://schemas.microsoft.com/office/drawing/2014/main" id="{54805B37-E854-ACB4-41E4-E7C2263C7EA1}"/>
              </a:ext>
            </a:extLst>
          </p:cNvPr>
          <p:cNvSpPr/>
          <p:nvPr/>
        </p:nvSpPr>
        <p:spPr>
          <a:xfrm rot="10800000">
            <a:off x="16775413" y="10268281"/>
            <a:ext cx="1181171" cy="180170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/>
          </a:p>
        </p:txBody>
      </p:sp>
      <p:grpSp>
        <p:nvGrpSpPr>
          <p:cNvPr id="74" name="Google Shape;8105;p74">
            <a:extLst>
              <a:ext uri="{FF2B5EF4-FFF2-40B4-BE49-F238E27FC236}">
                <a16:creationId xmlns:a16="http://schemas.microsoft.com/office/drawing/2014/main" id="{5678E686-D581-B2EB-0883-02B57C0F6FC4}"/>
              </a:ext>
            </a:extLst>
          </p:cNvPr>
          <p:cNvGrpSpPr/>
          <p:nvPr/>
        </p:nvGrpSpPr>
        <p:grpSpPr>
          <a:xfrm>
            <a:off x="20722843" y="8162758"/>
            <a:ext cx="1661021" cy="1658517"/>
            <a:chOff x="1187048" y="238125"/>
            <a:chExt cx="5256397" cy="5248476"/>
          </a:xfrm>
        </p:grpSpPr>
        <p:sp>
          <p:nvSpPr>
            <p:cNvPr id="75" name="Google Shape;8106;p74">
              <a:extLst>
                <a:ext uri="{FF2B5EF4-FFF2-40B4-BE49-F238E27FC236}">
                  <a16:creationId xmlns:a16="http://schemas.microsoft.com/office/drawing/2014/main" id="{4ADC2010-19A1-9291-4CE1-80E8C8F29636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76" name="Google Shape;8107;p74">
              <a:extLst>
                <a:ext uri="{FF2B5EF4-FFF2-40B4-BE49-F238E27FC236}">
                  <a16:creationId xmlns:a16="http://schemas.microsoft.com/office/drawing/2014/main" id="{112B4346-0277-8E12-2E30-AF8C027693D6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77" name="Google Shape;8108;p74">
              <a:extLst>
                <a:ext uri="{FF2B5EF4-FFF2-40B4-BE49-F238E27FC236}">
                  <a16:creationId xmlns:a16="http://schemas.microsoft.com/office/drawing/2014/main" id="{B60EEDFD-70C0-2117-D0D4-FCECCF190779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78" name="Google Shape;8109;p74">
              <a:extLst>
                <a:ext uri="{FF2B5EF4-FFF2-40B4-BE49-F238E27FC236}">
                  <a16:creationId xmlns:a16="http://schemas.microsoft.com/office/drawing/2014/main" id="{B38760F3-6BD6-2408-E5D4-83C8A3F64EB1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</p:grpSp>
      <p:grpSp>
        <p:nvGrpSpPr>
          <p:cNvPr id="79" name="Google Shape;8110;p74">
            <a:extLst>
              <a:ext uri="{FF2B5EF4-FFF2-40B4-BE49-F238E27FC236}">
                <a16:creationId xmlns:a16="http://schemas.microsoft.com/office/drawing/2014/main" id="{25E66DD3-80E5-AF03-480D-E25943563986}"/>
              </a:ext>
            </a:extLst>
          </p:cNvPr>
          <p:cNvGrpSpPr/>
          <p:nvPr/>
        </p:nvGrpSpPr>
        <p:grpSpPr>
          <a:xfrm>
            <a:off x="5941790" y="8188381"/>
            <a:ext cx="3495965" cy="1633085"/>
            <a:chOff x="238125" y="1188750"/>
            <a:chExt cx="7140450" cy="3335550"/>
          </a:xfrm>
        </p:grpSpPr>
        <p:sp>
          <p:nvSpPr>
            <p:cNvPr id="80" name="Google Shape;8111;p74">
              <a:extLst>
                <a:ext uri="{FF2B5EF4-FFF2-40B4-BE49-F238E27FC236}">
                  <a16:creationId xmlns:a16="http://schemas.microsoft.com/office/drawing/2014/main" id="{6101BF8C-05AB-4A8F-30FA-A81E01789BB7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81" name="Google Shape;8112;p74">
              <a:extLst>
                <a:ext uri="{FF2B5EF4-FFF2-40B4-BE49-F238E27FC236}">
                  <a16:creationId xmlns:a16="http://schemas.microsoft.com/office/drawing/2014/main" id="{6707E60A-2420-2A2D-EB75-1F860729329E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82" name="Google Shape;8113;p74">
              <a:extLst>
                <a:ext uri="{FF2B5EF4-FFF2-40B4-BE49-F238E27FC236}">
                  <a16:creationId xmlns:a16="http://schemas.microsoft.com/office/drawing/2014/main" id="{E5D1A05C-F3C5-E14D-04B1-F81475A5E229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83" name="Google Shape;8114;p74">
              <a:extLst>
                <a:ext uri="{FF2B5EF4-FFF2-40B4-BE49-F238E27FC236}">
                  <a16:creationId xmlns:a16="http://schemas.microsoft.com/office/drawing/2014/main" id="{5B435833-00AC-1400-7CAA-9425B649882B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84" name="Google Shape;8115;p74">
              <a:extLst>
                <a:ext uri="{FF2B5EF4-FFF2-40B4-BE49-F238E27FC236}">
                  <a16:creationId xmlns:a16="http://schemas.microsoft.com/office/drawing/2014/main" id="{1F018134-B616-E7A2-AA93-F7D663B47FA0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</p:grpSp>
      <p:grpSp>
        <p:nvGrpSpPr>
          <p:cNvPr id="85" name="Google Shape;8116;p74">
            <a:extLst>
              <a:ext uri="{FF2B5EF4-FFF2-40B4-BE49-F238E27FC236}">
                <a16:creationId xmlns:a16="http://schemas.microsoft.com/office/drawing/2014/main" id="{3B6B4F04-3B9F-6890-49F5-2965F719F460}"/>
              </a:ext>
            </a:extLst>
          </p:cNvPr>
          <p:cNvGrpSpPr/>
          <p:nvPr/>
        </p:nvGrpSpPr>
        <p:grpSpPr>
          <a:xfrm>
            <a:off x="17477448" y="8163193"/>
            <a:ext cx="2960797" cy="1657872"/>
            <a:chOff x="238125" y="1335475"/>
            <a:chExt cx="5418735" cy="3034175"/>
          </a:xfrm>
        </p:grpSpPr>
        <p:sp>
          <p:nvSpPr>
            <p:cNvPr id="86" name="Google Shape;8117;p74">
              <a:extLst>
                <a:ext uri="{FF2B5EF4-FFF2-40B4-BE49-F238E27FC236}">
                  <a16:creationId xmlns:a16="http://schemas.microsoft.com/office/drawing/2014/main" id="{14411559-AA46-119B-F873-D7E7AC48D898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87" name="Google Shape;8118;p74">
              <a:extLst>
                <a:ext uri="{FF2B5EF4-FFF2-40B4-BE49-F238E27FC236}">
                  <a16:creationId xmlns:a16="http://schemas.microsoft.com/office/drawing/2014/main" id="{E5A544CC-656F-5781-6FBD-5E2DECAEDA26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88" name="Google Shape;8119;p74">
              <a:extLst>
                <a:ext uri="{FF2B5EF4-FFF2-40B4-BE49-F238E27FC236}">
                  <a16:creationId xmlns:a16="http://schemas.microsoft.com/office/drawing/2014/main" id="{68E61550-A33D-1FCE-5E69-2306516B8372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</p:grpSp>
      <p:grpSp>
        <p:nvGrpSpPr>
          <p:cNvPr id="89" name="Google Shape;8120;p74">
            <a:extLst>
              <a:ext uri="{FF2B5EF4-FFF2-40B4-BE49-F238E27FC236}">
                <a16:creationId xmlns:a16="http://schemas.microsoft.com/office/drawing/2014/main" id="{47DFDBD1-094B-269F-01D2-1BAC58685970}"/>
              </a:ext>
            </a:extLst>
          </p:cNvPr>
          <p:cNvGrpSpPr/>
          <p:nvPr/>
        </p:nvGrpSpPr>
        <p:grpSpPr>
          <a:xfrm>
            <a:off x="14324541" y="8154919"/>
            <a:ext cx="2865203" cy="1672483"/>
            <a:chOff x="5359127" y="2910889"/>
            <a:chExt cx="1097723" cy="640831"/>
          </a:xfrm>
        </p:grpSpPr>
        <p:grpSp>
          <p:nvGrpSpPr>
            <p:cNvPr id="90" name="Google Shape;8121;p74">
              <a:extLst>
                <a:ext uri="{FF2B5EF4-FFF2-40B4-BE49-F238E27FC236}">
                  <a16:creationId xmlns:a16="http://schemas.microsoft.com/office/drawing/2014/main" id="{41A72FF0-DFA7-D92F-0641-031028739791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100" name="Google Shape;8122;p74">
                <a:extLst>
                  <a:ext uri="{FF2B5EF4-FFF2-40B4-BE49-F238E27FC236}">
                    <a16:creationId xmlns:a16="http://schemas.microsoft.com/office/drawing/2014/main" id="{0B695F2B-2BB4-63AF-54A2-BA7B391DDF5A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01" name="Google Shape;8123;p74">
                <a:extLst>
                  <a:ext uri="{FF2B5EF4-FFF2-40B4-BE49-F238E27FC236}">
                    <a16:creationId xmlns:a16="http://schemas.microsoft.com/office/drawing/2014/main" id="{1039574D-C8DF-3D42-6C92-0EB530F20E3C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1" name="Google Shape;8124;p74">
              <a:extLst>
                <a:ext uri="{FF2B5EF4-FFF2-40B4-BE49-F238E27FC236}">
                  <a16:creationId xmlns:a16="http://schemas.microsoft.com/office/drawing/2014/main" id="{540C8A29-D6EE-E955-958B-778942D78C8F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98" name="Google Shape;8125;p74">
                <a:extLst>
                  <a:ext uri="{FF2B5EF4-FFF2-40B4-BE49-F238E27FC236}">
                    <a16:creationId xmlns:a16="http://schemas.microsoft.com/office/drawing/2014/main" id="{82848C26-52ED-ED23-3B37-6B70E423716F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9" name="Google Shape;8126;p74">
                <a:extLst>
                  <a:ext uri="{FF2B5EF4-FFF2-40B4-BE49-F238E27FC236}">
                    <a16:creationId xmlns:a16="http://schemas.microsoft.com/office/drawing/2014/main" id="{D57C838C-EC61-0AFE-F47F-3544CA7890E8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2" name="Google Shape;8127;p74">
              <a:extLst>
                <a:ext uri="{FF2B5EF4-FFF2-40B4-BE49-F238E27FC236}">
                  <a16:creationId xmlns:a16="http://schemas.microsoft.com/office/drawing/2014/main" id="{978B4278-5AF4-164D-8EB1-1B7C9ECE4D2D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96" name="Google Shape;8128;p74">
                <a:extLst>
                  <a:ext uri="{FF2B5EF4-FFF2-40B4-BE49-F238E27FC236}">
                    <a16:creationId xmlns:a16="http://schemas.microsoft.com/office/drawing/2014/main" id="{930772D0-6F48-2CE3-A2C7-5EFE3F20E3C2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7" name="Google Shape;8129;p74">
                <a:extLst>
                  <a:ext uri="{FF2B5EF4-FFF2-40B4-BE49-F238E27FC236}">
                    <a16:creationId xmlns:a16="http://schemas.microsoft.com/office/drawing/2014/main" id="{DC80AAF3-A36D-67A9-D1CC-AAE7285BC3BE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93" name="Google Shape;8130;p74">
              <a:extLst>
                <a:ext uri="{FF2B5EF4-FFF2-40B4-BE49-F238E27FC236}">
                  <a16:creationId xmlns:a16="http://schemas.microsoft.com/office/drawing/2014/main" id="{88B215F4-4937-73FB-BC41-56A35EF9127A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94" name="Google Shape;8131;p74">
                <a:extLst>
                  <a:ext uri="{FF2B5EF4-FFF2-40B4-BE49-F238E27FC236}">
                    <a16:creationId xmlns:a16="http://schemas.microsoft.com/office/drawing/2014/main" id="{AF495C0C-794C-88D1-CE9D-82968649E81A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95" name="Google Shape;8132;p74">
                <a:extLst>
                  <a:ext uri="{FF2B5EF4-FFF2-40B4-BE49-F238E27FC236}">
                    <a16:creationId xmlns:a16="http://schemas.microsoft.com/office/drawing/2014/main" id="{BA2B7C16-98E1-95A3-12FB-D8EA4C0E82E7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102" name="Google Shape;8133;p74">
            <a:extLst>
              <a:ext uri="{FF2B5EF4-FFF2-40B4-BE49-F238E27FC236}">
                <a16:creationId xmlns:a16="http://schemas.microsoft.com/office/drawing/2014/main" id="{5BD1F827-9E62-FBAB-5A4F-451C7A91EE4B}"/>
              </a:ext>
            </a:extLst>
          </p:cNvPr>
          <p:cNvGrpSpPr/>
          <p:nvPr/>
        </p:nvGrpSpPr>
        <p:grpSpPr>
          <a:xfrm>
            <a:off x="20061108" y="5890150"/>
            <a:ext cx="2333269" cy="1918933"/>
            <a:chOff x="7608988" y="2093194"/>
            <a:chExt cx="817276" cy="672147"/>
          </a:xfrm>
        </p:grpSpPr>
        <p:cxnSp>
          <p:nvCxnSpPr>
            <p:cNvPr id="103" name="Google Shape;8134;p74">
              <a:extLst>
                <a:ext uri="{FF2B5EF4-FFF2-40B4-BE49-F238E27FC236}">
                  <a16:creationId xmlns:a16="http://schemas.microsoft.com/office/drawing/2014/main" id="{BECDD18F-12C6-2B17-A5F4-0DDCC40EF2B8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" name="Google Shape;8135;p74">
              <a:extLst>
                <a:ext uri="{FF2B5EF4-FFF2-40B4-BE49-F238E27FC236}">
                  <a16:creationId xmlns:a16="http://schemas.microsoft.com/office/drawing/2014/main" id="{28CE2B1F-096F-8123-A284-00433DAEB807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8136;p74">
              <a:extLst>
                <a:ext uri="{FF2B5EF4-FFF2-40B4-BE49-F238E27FC236}">
                  <a16:creationId xmlns:a16="http://schemas.microsoft.com/office/drawing/2014/main" id="{CBF4FD04-F16E-F08D-B6F4-363668C84D35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" name="Google Shape;8137;p74">
              <a:extLst>
                <a:ext uri="{FF2B5EF4-FFF2-40B4-BE49-F238E27FC236}">
                  <a16:creationId xmlns:a16="http://schemas.microsoft.com/office/drawing/2014/main" id="{FDA6907D-181B-B3E4-C293-390B1DF64AD3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7" name="Google Shape;8138;p74">
              <a:extLst>
                <a:ext uri="{FF2B5EF4-FFF2-40B4-BE49-F238E27FC236}">
                  <a16:creationId xmlns:a16="http://schemas.microsoft.com/office/drawing/2014/main" id="{871F33C6-5CD0-FDF3-F5B2-4B63A75C8E86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8" name="Google Shape;8139;p74">
              <a:extLst>
                <a:ext uri="{FF2B5EF4-FFF2-40B4-BE49-F238E27FC236}">
                  <a16:creationId xmlns:a16="http://schemas.microsoft.com/office/drawing/2014/main" id="{A87B40FB-0C14-6C34-4877-0491D3DFBE24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09" name="Google Shape;8140;p74">
              <a:extLst>
                <a:ext uri="{FF2B5EF4-FFF2-40B4-BE49-F238E27FC236}">
                  <a16:creationId xmlns:a16="http://schemas.microsoft.com/office/drawing/2014/main" id="{536456DF-5BB0-2ED6-040B-35D73D000416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10" name="Google Shape;8141;p74">
                <a:extLst>
                  <a:ext uri="{FF2B5EF4-FFF2-40B4-BE49-F238E27FC236}">
                    <a16:creationId xmlns:a16="http://schemas.microsoft.com/office/drawing/2014/main" id="{3E58E519-D727-E246-ACD4-1ACA35F90FE0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9" name="Google Shape;8142;p74">
                  <a:extLst>
                    <a:ext uri="{FF2B5EF4-FFF2-40B4-BE49-F238E27FC236}">
                      <a16:creationId xmlns:a16="http://schemas.microsoft.com/office/drawing/2014/main" id="{7157E3BF-7D5E-C888-C5A5-C7E0369E200C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/>
                </a:p>
              </p:txBody>
            </p:sp>
            <p:sp>
              <p:nvSpPr>
                <p:cNvPr id="120" name="Google Shape;8143;p74">
                  <a:extLst>
                    <a:ext uri="{FF2B5EF4-FFF2-40B4-BE49-F238E27FC236}">
                      <a16:creationId xmlns:a16="http://schemas.microsoft.com/office/drawing/2014/main" id="{495F2160-DFAC-0397-D822-7BADB2C270E9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/>
                </a:p>
              </p:txBody>
            </p:sp>
            <p:sp>
              <p:nvSpPr>
                <p:cNvPr id="121" name="Google Shape;8144;p74">
                  <a:extLst>
                    <a:ext uri="{FF2B5EF4-FFF2-40B4-BE49-F238E27FC236}">
                      <a16:creationId xmlns:a16="http://schemas.microsoft.com/office/drawing/2014/main" id="{494ADB72-B626-C964-C170-8F6E35EC3079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/>
                </a:p>
              </p:txBody>
            </p:sp>
            <p:sp>
              <p:nvSpPr>
                <p:cNvPr id="122" name="Google Shape;8145;p74">
                  <a:extLst>
                    <a:ext uri="{FF2B5EF4-FFF2-40B4-BE49-F238E27FC236}">
                      <a16:creationId xmlns:a16="http://schemas.microsoft.com/office/drawing/2014/main" id="{16FEB222-9FFE-D4FD-95AD-28B3EA8C18DA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/>
                </a:p>
              </p:txBody>
            </p:sp>
            <p:sp>
              <p:nvSpPr>
                <p:cNvPr id="123" name="Google Shape;8146;p74">
                  <a:extLst>
                    <a:ext uri="{FF2B5EF4-FFF2-40B4-BE49-F238E27FC236}">
                      <a16:creationId xmlns:a16="http://schemas.microsoft.com/office/drawing/2014/main" id="{20E98DD6-A83C-196D-18BB-9E193EFBD962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/>
                </a:p>
              </p:txBody>
            </p:sp>
            <p:sp>
              <p:nvSpPr>
                <p:cNvPr id="124" name="Google Shape;8147;p74">
                  <a:extLst>
                    <a:ext uri="{FF2B5EF4-FFF2-40B4-BE49-F238E27FC236}">
                      <a16:creationId xmlns:a16="http://schemas.microsoft.com/office/drawing/2014/main" id="{54463A0C-585B-2414-4F43-0F7E37236461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/>
                </a:p>
              </p:txBody>
            </p:sp>
            <p:sp>
              <p:nvSpPr>
                <p:cNvPr id="125" name="Google Shape;8148;p74">
                  <a:extLst>
                    <a:ext uri="{FF2B5EF4-FFF2-40B4-BE49-F238E27FC236}">
                      <a16:creationId xmlns:a16="http://schemas.microsoft.com/office/drawing/2014/main" id="{6D00FCBC-C94F-89F8-684A-4BEC4C5FFC37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/>
                </a:p>
              </p:txBody>
            </p:sp>
          </p:grpSp>
          <p:grpSp>
            <p:nvGrpSpPr>
              <p:cNvPr id="111" name="Google Shape;8149;p74">
                <a:extLst>
                  <a:ext uri="{FF2B5EF4-FFF2-40B4-BE49-F238E27FC236}">
                    <a16:creationId xmlns:a16="http://schemas.microsoft.com/office/drawing/2014/main" id="{B28E23C7-2776-12C1-2E0E-C9858A16CA99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2" name="Google Shape;8150;p74">
                  <a:extLst>
                    <a:ext uri="{FF2B5EF4-FFF2-40B4-BE49-F238E27FC236}">
                      <a16:creationId xmlns:a16="http://schemas.microsoft.com/office/drawing/2014/main" id="{84975860-118E-2B91-A8B6-5B724F246022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/>
                </a:p>
              </p:txBody>
            </p:sp>
            <p:sp>
              <p:nvSpPr>
                <p:cNvPr id="113" name="Google Shape;8151;p74">
                  <a:extLst>
                    <a:ext uri="{FF2B5EF4-FFF2-40B4-BE49-F238E27FC236}">
                      <a16:creationId xmlns:a16="http://schemas.microsoft.com/office/drawing/2014/main" id="{E743EC1D-EE2E-F2E6-96A3-9C96DFAA00CE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/>
                </a:p>
              </p:txBody>
            </p:sp>
            <p:sp>
              <p:nvSpPr>
                <p:cNvPr id="114" name="Google Shape;8152;p74">
                  <a:extLst>
                    <a:ext uri="{FF2B5EF4-FFF2-40B4-BE49-F238E27FC236}">
                      <a16:creationId xmlns:a16="http://schemas.microsoft.com/office/drawing/2014/main" id="{6F2C0808-7161-762F-4376-C4B18825EFAC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/>
                </a:p>
              </p:txBody>
            </p:sp>
            <p:sp>
              <p:nvSpPr>
                <p:cNvPr id="115" name="Google Shape;8153;p74">
                  <a:extLst>
                    <a:ext uri="{FF2B5EF4-FFF2-40B4-BE49-F238E27FC236}">
                      <a16:creationId xmlns:a16="http://schemas.microsoft.com/office/drawing/2014/main" id="{CD8FD3B6-FB02-D859-F708-B0940D6F8636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/>
                </a:p>
              </p:txBody>
            </p:sp>
            <p:sp>
              <p:nvSpPr>
                <p:cNvPr id="116" name="Google Shape;8154;p74">
                  <a:extLst>
                    <a:ext uri="{FF2B5EF4-FFF2-40B4-BE49-F238E27FC236}">
                      <a16:creationId xmlns:a16="http://schemas.microsoft.com/office/drawing/2014/main" id="{A49C44D0-91B5-30A0-CF70-57FBADD18FE2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/>
                </a:p>
              </p:txBody>
            </p:sp>
            <p:sp>
              <p:nvSpPr>
                <p:cNvPr id="117" name="Google Shape;8155;p74">
                  <a:extLst>
                    <a:ext uri="{FF2B5EF4-FFF2-40B4-BE49-F238E27FC236}">
                      <a16:creationId xmlns:a16="http://schemas.microsoft.com/office/drawing/2014/main" id="{E184B584-0EEC-526E-C6A7-6F8DA869C014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/>
                </a:p>
              </p:txBody>
            </p:sp>
            <p:sp>
              <p:nvSpPr>
                <p:cNvPr id="118" name="Google Shape;8156;p74">
                  <a:extLst>
                    <a:ext uri="{FF2B5EF4-FFF2-40B4-BE49-F238E27FC236}">
                      <a16:creationId xmlns:a16="http://schemas.microsoft.com/office/drawing/2014/main" id="{F114718C-1EE6-CEC8-826A-E2E5151CB63A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/>
                </a:p>
              </p:txBody>
            </p:sp>
          </p:grpSp>
        </p:grpSp>
      </p:grpSp>
      <p:grpSp>
        <p:nvGrpSpPr>
          <p:cNvPr id="126" name="Google Shape;8157;p74">
            <a:extLst>
              <a:ext uri="{FF2B5EF4-FFF2-40B4-BE49-F238E27FC236}">
                <a16:creationId xmlns:a16="http://schemas.microsoft.com/office/drawing/2014/main" id="{0D196E1A-3216-DE98-446A-C5AA11151590}"/>
              </a:ext>
            </a:extLst>
          </p:cNvPr>
          <p:cNvGrpSpPr/>
          <p:nvPr/>
        </p:nvGrpSpPr>
        <p:grpSpPr>
          <a:xfrm>
            <a:off x="10579605" y="3533890"/>
            <a:ext cx="1900152" cy="2095736"/>
            <a:chOff x="4206459" y="1191441"/>
            <a:chExt cx="712557" cy="785901"/>
          </a:xfrm>
        </p:grpSpPr>
        <p:sp>
          <p:nvSpPr>
            <p:cNvPr id="127" name="Google Shape;8158;p74">
              <a:extLst>
                <a:ext uri="{FF2B5EF4-FFF2-40B4-BE49-F238E27FC236}">
                  <a16:creationId xmlns:a16="http://schemas.microsoft.com/office/drawing/2014/main" id="{BA10A2D4-A6E7-32D8-1364-4446EFA3B737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128" name="Google Shape;8159;p74">
              <a:extLst>
                <a:ext uri="{FF2B5EF4-FFF2-40B4-BE49-F238E27FC236}">
                  <a16:creationId xmlns:a16="http://schemas.microsoft.com/office/drawing/2014/main" id="{0F342A2A-F1C8-F696-979D-5D5826D84658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129" name="Google Shape;8160;p74">
              <a:extLst>
                <a:ext uri="{FF2B5EF4-FFF2-40B4-BE49-F238E27FC236}">
                  <a16:creationId xmlns:a16="http://schemas.microsoft.com/office/drawing/2014/main" id="{F4E8DE51-DA95-8F06-A979-7F8144CF45A2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130" name="Google Shape;8161;p74">
              <a:extLst>
                <a:ext uri="{FF2B5EF4-FFF2-40B4-BE49-F238E27FC236}">
                  <a16:creationId xmlns:a16="http://schemas.microsoft.com/office/drawing/2014/main" id="{95AA5245-469A-2BF1-D8F2-1DDC5C8272D7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grpSp>
          <p:nvGrpSpPr>
            <p:cNvPr id="131" name="Google Shape;8162;p74">
              <a:extLst>
                <a:ext uri="{FF2B5EF4-FFF2-40B4-BE49-F238E27FC236}">
                  <a16:creationId xmlns:a16="http://schemas.microsoft.com/office/drawing/2014/main" id="{50891C82-A8FF-FEF5-131C-40FA60FA569A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61" name="Google Shape;8163;p74">
                <a:extLst>
                  <a:ext uri="{FF2B5EF4-FFF2-40B4-BE49-F238E27FC236}">
                    <a16:creationId xmlns:a16="http://schemas.microsoft.com/office/drawing/2014/main" id="{402EE74B-8A77-B07A-3DAB-6A56FCED1319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162" name="Google Shape;8164;p74">
                <a:extLst>
                  <a:ext uri="{FF2B5EF4-FFF2-40B4-BE49-F238E27FC236}">
                    <a16:creationId xmlns:a16="http://schemas.microsoft.com/office/drawing/2014/main" id="{34AC8877-A958-E8D3-9E6B-64EB3C643707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163" name="Google Shape;8165;p74">
                <a:extLst>
                  <a:ext uri="{FF2B5EF4-FFF2-40B4-BE49-F238E27FC236}">
                    <a16:creationId xmlns:a16="http://schemas.microsoft.com/office/drawing/2014/main" id="{DD845D74-1AEA-5367-52B4-18201792148A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164" name="Google Shape;8166;p74">
                <a:extLst>
                  <a:ext uri="{FF2B5EF4-FFF2-40B4-BE49-F238E27FC236}">
                    <a16:creationId xmlns:a16="http://schemas.microsoft.com/office/drawing/2014/main" id="{C0036AE0-FDB4-EAFE-3629-6A03EF3E19D6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  <p:grpSp>
          <p:nvGrpSpPr>
            <p:cNvPr id="132" name="Google Shape;8167;p74">
              <a:extLst>
                <a:ext uri="{FF2B5EF4-FFF2-40B4-BE49-F238E27FC236}">
                  <a16:creationId xmlns:a16="http://schemas.microsoft.com/office/drawing/2014/main" id="{BDF2B57A-D65A-4E23-82A7-EFB7DEEBB213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57" name="Google Shape;8168;p74">
                <a:extLst>
                  <a:ext uri="{FF2B5EF4-FFF2-40B4-BE49-F238E27FC236}">
                    <a16:creationId xmlns:a16="http://schemas.microsoft.com/office/drawing/2014/main" id="{1EAD9611-BBF2-DF29-2961-676FAC0E08EC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158" name="Google Shape;8169;p74">
                <a:extLst>
                  <a:ext uri="{FF2B5EF4-FFF2-40B4-BE49-F238E27FC236}">
                    <a16:creationId xmlns:a16="http://schemas.microsoft.com/office/drawing/2014/main" id="{54478443-D1E8-E03B-B1D0-55C47C2ED202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159" name="Google Shape;8170;p74">
                <a:extLst>
                  <a:ext uri="{FF2B5EF4-FFF2-40B4-BE49-F238E27FC236}">
                    <a16:creationId xmlns:a16="http://schemas.microsoft.com/office/drawing/2014/main" id="{F301833E-D98B-F14D-718B-C2BA93BFD075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160" name="Google Shape;8171;p74">
                <a:extLst>
                  <a:ext uri="{FF2B5EF4-FFF2-40B4-BE49-F238E27FC236}">
                    <a16:creationId xmlns:a16="http://schemas.microsoft.com/office/drawing/2014/main" id="{6315254F-D339-64E6-41B6-C595F395416F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  <p:grpSp>
          <p:nvGrpSpPr>
            <p:cNvPr id="133" name="Google Shape;8172;p74">
              <a:extLst>
                <a:ext uri="{FF2B5EF4-FFF2-40B4-BE49-F238E27FC236}">
                  <a16:creationId xmlns:a16="http://schemas.microsoft.com/office/drawing/2014/main" id="{F905264E-5682-CB4A-ED62-C00E5EEA96E2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53" name="Google Shape;8173;p74">
                <a:extLst>
                  <a:ext uri="{FF2B5EF4-FFF2-40B4-BE49-F238E27FC236}">
                    <a16:creationId xmlns:a16="http://schemas.microsoft.com/office/drawing/2014/main" id="{B3E04794-198D-185B-7C26-115480AD949A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154" name="Google Shape;8174;p74">
                <a:extLst>
                  <a:ext uri="{FF2B5EF4-FFF2-40B4-BE49-F238E27FC236}">
                    <a16:creationId xmlns:a16="http://schemas.microsoft.com/office/drawing/2014/main" id="{A6BCB1D2-AAB5-BF1B-68D5-971CF1A93051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155" name="Google Shape;8175;p74">
                <a:extLst>
                  <a:ext uri="{FF2B5EF4-FFF2-40B4-BE49-F238E27FC236}">
                    <a16:creationId xmlns:a16="http://schemas.microsoft.com/office/drawing/2014/main" id="{A61522BA-2929-C055-1045-C82F5CEDF42F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156" name="Google Shape;8176;p74">
                <a:extLst>
                  <a:ext uri="{FF2B5EF4-FFF2-40B4-BE49-F238E27FC236}">
                    <a16:creationId xmlns:a16="http://schemas.microsoft.com/office/drawing/2014/main" id="{21A32B4C-D49E-69E2-8DF6-6810F2950716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  <p:grpSp>
          <p:nvGrpSpPr>
            <p:cNvPr id="134" name="Google Shape;8177;p74">
              <a:extLst>
                <a:ext uri="{FF2B5EF4-FFF2-40B4-BE49-F238E27FC236}">
                  <a16:creationId xmlns:a16="http://schemas.microsoft.com/office/drawing/2014/main" id="{E55E801E-3E49-D51C-18BD-9A28ED4C8961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49" name="Google Shape;8178;p74">
                <a:extLst>
                  <a:ext uri="{FF2B5EF4-FFF2-40B4-BE49-F238E27FC236}">
                    <a16:creationId xmlns:a16="http://schemas.microsoft.com/office/drawing/2014/main" id="{29381949-2BB0-8037-3513-1B2D1F8EFE69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150" name="Google Shape;8179;p74">
                <a:extLst>
                  <a:ext uri="{FF2B5EF4-FFF2-40B4-BE49-F238E27FC236}">
                    <a16:creationId xmlns:a16="http://schemas.microsoft.com/office/drawing/2014/main" id="{BE9A163B-8BC4-F700-5BDE-CB6324FB3C7A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151" name="Google Shape;8180;p74">
                <a:extLst>
                  <a:ext uri="{FF2B5EF4-FFF2-40B4-BE49-F238E27FC236}">
                    <a16:creationId xmlns:a16="http://schemas.microsoft.com/office/drawing/2014/main" id="{3A4F940B-8D17-37A4-3753-E01367F846E8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152" name="Google Shape;8181;p74">
                <a:extLst>
                  <a:ext uri="{FF2B5EF4-FFF2-40B4-BE49-F238E27FC236}">
                    <a16:creationId xmlns:a16="http://schemas.microsoft.com/office/drawing/2014/main" id="{6E077443-1CFD-BC0D-6A62-435CAD525315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  <p:sp>
          <p:nvSpPr>
            <p:cNvPr id="135" name="Google Shape;8182;p74">
              <a:extLst>
                <a:ext uri="{FF2B5EF4-FFF2-40B4-BE49-F238E27FC236}">
                  <a16:creationId xmlns:a16="http://schemas.microsoft.com/office/drawing/2014/main" id="{4DA4D6CB-440C-0181-2392-09D689B2FBBE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136" name="Google Shape;8183;p74">
              <a:extLst>
                <a:ext uri="{FF2B5EF4-FFF2-40B4-BE49-F238E27FC236}">
                  <a16:creationId xmlns:a16="http://schemas.microsoft.com/office/drawing/2014/main" id="{8B82DAB9-8DA0-C1D3-27B9-01BDFDBC3ED9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137" name="Google Shape;8184;p74">
              <a:extLst>
                <a:ext uri="{FF2B5EF4-FFF2-40B4-BE49-F238E27FC236}">
                  <a16:creationId xmlns:a16="http://schemas.microsoft.com/office/drawing/2014/main" id="{AE0CCC17-E648-F3F9-243F-E37DEC13DA24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138" name="Google Shape;8185;p74">
              <a:extLst>
                <a:ext uri="{FF2B5EF4-FFF2-40B4-BE49-F238E27FC236}">
                  <a16:creationId xmlns:a16="http://schemas.microsoft.com/office/drawing/2014/main" id="{E10B7851-6BF6-3BD6-136D-25630EBE1CB3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grpSp>
          <p:nvGrpSpPr>
            <p:cNvPr id="139" name="Google Shape;8186;p74">
              <a:extLst>
                <a:ext uri="{FF2B5EF4-FFF2-40B4-BE49-F238E27FC236}">
                  <a16:creationId xmlns:a16="http://schemas.microsoft.com/office/drawing/2014/main" id="{2B3D4134-FBDF-8405-2E6B-0E04C12A7875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45" name="Google Shape;8187;p74">
                <a:extLst>
                  <a:ext uri="{FF2B5EF4-FFF2-40B4-BE49-F238E27FC236}">
                    <a16:creationId xmlns:a16="http://schemas.microsoft.com/office/drawing/2014/main" id="{22F3528D-D167-92D1-E9BF-F3D4474DC775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146" name="Google Shape;8188;p74">
                <a:extLst>
                  <a:ext uri="{FF2B5EF4-FFF2-40B4-BE49-F238E27FC236}">
                    <a16:creationId xmlns:a16="http://schemas.microsoft.com/office/drawing/2014/main" id="{9FCAD4FA-CD46-20E6-15A3-0255FF30FDD4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147" name="Google Shape;8189;p74">
                <a:extLst>
                  <a:ext uri="{FF2B5EF4-FFF2-40B4-BE49-F238E27FC236}">
                    <a16:creationId xmlns:a16="http://schemas.microsoft.com/office/drawing/2014/main" id="{E354E653-9E93-85CE-C465-1E7A40522BF5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148" name="Google Shape;8190;p74">
                <a:extLst>
                  <a:ext uri="{FF2B5EF4-FFF2-40B4-BE49-F238E27FC236}">
                    <a16:creationId xmlns:a16="http://schemas.microsoft.com/office/drawing/2014/main" id="{278DB65E-61D7-6B48-90B6-7CA90978F2CE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  <p:grpSp>
          <p:nvGrpSpPr>
            <p:cNvPr id="140" name="Google Shape;8191;p74">
              <a:extLst>
                <a:ext uri="{FF2B5EF4-FFF2-40B4-BE49-F238E27FC236}">
                  <a16:creationId xmlns:a16="http://schemas.microsoft.com/office/drawing/2014/main" id="{07C17324-12E4-5430-EE3F-6E85F67A78E0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41" name="Google Shape;8192;p74">
                <a:extLst>
                  <a:ext uri="{FF2B5EF4-FFF2-40B4-BE49-F238E27FC236}">
                    <a16:creationId xmlns:a16="http://schemas.microsoft.com/office/drawing/2014/main" id="{9A070A85-2D85-FE78-4383-4414335EE865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142" name="Google Shape;8193;p74">
                <a:extLst>
                  <a:ext uri="{FF2B5EF4-FFF2-40B4-BE49-F238E27FC236}">
                    <a16:creationId xmlns:a16="http://schemas.microsoft.com/office/drawing/2014/main" id="{2FEA5216-EB9F-D7BF-ECCA-DCA6B781D3B4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143" name="Google Shape;8194;p74">
                <a:extLst>
                  <a:ext uri="{FF2B5EF4-FFF2-40B4-BE49-F238E27FC236}">
                    <a16:creationId xmlns:a16="http://schemas.microsoft.com/office/drawing/2014/main" id="{2C4C6238-B179-FFE8-9834-18E442CE8444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144" name="Google Shape;8195;p74">
                <a:extLst>
                  <a:ext uri="{FF2B5EF4-FFF2-40B4-BE49-F238E27FC236}">
                    <a16:creationId xmlns:a16="http://schemas.microsoft.com/office/drawing/2014/main" id="{09FF8E26-9AF5-4642-0169-B5C231FEEC9A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</p:grpSp>
      <p:grpSp>
        <p:nvGrpSpPr>
          <p:cNvPr id="165" name="Google Shape;8196;p74">
            <a:extLst>
              <a:ext uri="{FF2B5EF4-FFF2-40B4-BE49-F238E27FC236}">
                <a16:creationId xmlns:a16="http://schemas.microsoft.com/office/drawing/2014/main" id="{4D4FC47F-5820-AAE8-789F-C9679BBB1C85}"/>
              </a:ext>
            </a:extLst>
          </p:cNvPr>
          <p:cNvGrpSpPr/>
          <p:nvPr/>
        </p:nvGrpSpPr>
        <p:grpSpPr>
          <a:xfrm>
            <a:off x="10567541" y="5889150"/>
            <a:ext cx="2110099" cy="1920933"/>
            <a:chOff x="267375" y="1071875"/>
            <a:chExt cx="470500" cy="428550"/>
          </a:xfrm>
        </p:grpSpPr>
        <p:sp>
          <p:nvSpPr>
            <p:cNvPr id="166" name="Google Shape;8197;p74">
              <a:extLst>
                <a:ext uri="{FF2B5EF4-FFF2-40B4-BE49-F238E27FC236}">
                  <a16:creationId xmlns:a16="http://schemas.microsoft.com/office/drawing/2014/main" id="{7628B3CA-FF92-DAB0-9CD1-504D73485B6C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167" name="Google Shape;8198;p74">
              <a:extLst>
                <a:ext uri="{FF2B5EF4-FFF2-40B4-BE49-F238E27FC236}">
                  <a16:creationId xmlns:a16="http://schemas.microsoft.com/office/drawing/2014/main" id="{F865A01E-B462-EEA6-BB27-206A272439B8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168" name="Google Shape;8199;p74">
              <a:extLst>
                <a:ext uri="{FF2B5EF4-FFF2-40B4-BE49-F238E27FC236}">
                  <a16:creationId xmlns:a16="http://schemas.microsoft.com/office/drawing/2014/main" id="{E5057B4B-2D02-AB14-6B03-B0965F7F151D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169" name="Google Shape;8200;p74">
              <a:extLst>
                <a:ext uri="{FF2B5EF4-FFF2-40B4-BE49-F238E27FC236}">
                  <a16:creationId xmlns:a16="http://schemas.microsoft.com/office/drawing/2014/main" id="{B3A6EE36-41AC-7E44-5F51-73EEE5D8442B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170" name="Google Shape;8201;p74">
              <a:extLst>
                <a:ext uri="{FF2B5EF4-FFF2-40B4-BE49-F238E27FC236}">
                  <a16:creationId xmlns:a16="http://schemas.microsoft.com/office/drawing/2014/main" id="{EE51F6FE-1C57-6F71-9F87-3E334E6EC7A4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171" name="Google Shape;8202;p74">
              <a:extLst>
                <a:ext uri="{FF2B5EF4-FFF2-40B4-BE49-F238E27FC236}">
                  <a16:creationId xmlns:a16="http://schemas.microsoft.com/office/drawing/2014/main" id="{A8026947-9DE1-5316-8892-F7DE4477EEA2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172" name="Google Shape;8203;p74">
              <a:extLst>
                <a:ext uri="{FF2B5EF4-FFF2-40B4-BE49-F238E27FC236}">
                  <a16:creationId xmlns:a16="http://schemas.microsoft.com/office/drawing/2014/main" id="{9E3267E9-130E-C8EA-D3A7-A79EB0BB8DCD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173" name="Google Shape;8204;p74">
              <a:extLst>
                <a:ext uri="{FF2B5EF4-FFF2-40B4-BE49-F238E27FC236}">
                  <a16:creationId xmlns:a16="http://schemas.microsoft.com/office/drawing/2014/main" id="{C9F5E163-7BA1-5569-1517-34332759E631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</p:grpSp>
      <p:grpSp>
        <p:nvGrpSpPr>
          <p:cNvPr id="174" name="Google Shape;8205;p74">
            <a:extLst>
              <a:ext uri="{FF2B5EF4-FFF2-40B4-BE49-F238E27FC236}">
                <a16:creationId xmlns:a16="http://schemas.microsoft.com/office/drawing/2014/main" id="{A2D86C72-9BD9-0B52-0E52-98DCBE68DD95}"/>
              </a:ext>
            </a:extLst>
          </p:cNvPr>
          <p:cNvGrpSpPr/>
          <p:nvPr/>
        </p:nvGrpSpPr>
        <p:grpSpPr>
          <a:xfrm>
            <a:off x="1768860" y="10274830"/>
            <a:ext cx="3755851" cy="1795109"/>
            <a:chOff x="712664" y="3693287"/>
            <a:chExt cx="1460738" cy="698160"/>
          </a:xfrm>
        </p:grpSpPr>
        <p:grpSp>
          <p:nvGrpSpPr>
            <p:cNvPr id="175" name="Google Shape;8206;p74">
              <a:extLst>
                <a:ext uri="{FF2B5EF4-FFF2-40B4-BE49-F238E27FC236}">
                  <a16:creationId xmlns:a16="http://schemas.microsoft.com/office/drawing/2014/main" id="{C2BDF8B2-3AD4-B7E9-3196-A6D9EC111085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187" name="Google Shape;8207;p74">
                <a:extLst>
                  <a:ext uri="{FF2B5EF4-FFF2-40B4-BE49-F238E27FC236}">
                    <a16:creationId xmlns:a16="http://schemas.microsoft.com/office/drawing/2014/main" id="{B5345414-4E7F-11B0-86EA-B00823D3EE7D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188" name="Google Shape;8208;p74">
                <a:extLst>
                  <a:ext uri="{FF2B5EF4-FFF2-40B4-BE49-F238E27FC236}">
                    <a16:creationId xmlns:a16="http://schemas.microsoft.com/office/drawing/2014/main" id="{0BF7DE4D-382F-3A3E-AAF5-DA0963CD60A8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189" name="Google Shape;8209;p74">
                <a:extLst>
                  <a:ext uri="{FF2B5EF4-FFF2-40B4-BE49-F238E27FC236}">
                    <a16:creationId xmlns:a16="http://schemas.microsoft.com/office/drawing/2014/main" id="{3FE8FFF3-70BB-2576-B6BD-791965F814CE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  <p:grpSp>
          <p:nvGrpSpPr>
            <p:cNvPr id="176" name="Google Shape;8210;p74">
              <a:extLst>
                <a:ext uri="{FF2B5EF4-FFF2-40B4-BE49-F238E27FC236}">
                  <a16:creationId xmlns:a16="http://schemas.microsoft.com/office/drawing/2014/main" id="{6AF022A3-E6B7-D1A6-233A-92E25D59C878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184" name="Google Shape;8211;p74">
                <a:extLst>
                  <a:ext uri="{FF2B5EF4-FFF2-40B4-BE49-F238E27FC236}">
                    <a16:creationId xmlns:a16="http://schemas.microsoft.com/office/drawing/2014/main" id="{6EEC2094-0EC7-BF96-B19C-EF0873AECB79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185" name="Google Shape;8212;p74">
                <a:extLst>
                  <a:ext uri="{FF2B5EF4-FFF2-40B4-BE49-F238E27FC236}">
                    <a16:creationId xmlns:a16="http://schemas.microsoft.com/office/drawing/2014/main" id="{5998ECC4-D99C-CC4B-7396-70BD1686FDF7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186" name="Google Shape;8213;p74">
                <a:extLst>
                  <a:ext uri="{FF2B5EF4-FFF2-40B4-BE49-F238E27FC236}">
                    <a16:creationId xmlns:a16="http://schemas.microsoft.com/office/drawing/2014/main" id="{0AD16F33-701C-A700-EB6F-64D6F13F5CE5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  <p:grpSp>
          <p:nvGrpSpPr>
            <p:cNvPr id="177" name="Google Shape;8214;p74">
              <a:extLst>
                <a:ext uri="{FF2B5EF4-FFF2-40B4-BE49-F238E27FC236}">
                  <a16:creationId xmlns:a16="http://schemas.microsoft.com/office/drawing/2014/main" id="{2541A47D-B02E-E787-E674-337FBC9A620F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178" name="Google Shape;8215;p74">
                <a:extLst>
                  <a:ext uri="{FF2B5EF4-FFF2-40B4-BE49-F238E27FC236}">
                    <a16:creationId xmlns:a16="http://schemas.microsoft.com/office/drawing/2014/main" id="{1F94460E-C792-4EEE-A40F-F1AF33FE824D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179" name="Google Shape;8216;p74">
                <a:extLst>
                  <a:ext uri="{FF2B5EF4-FFF2-40B4-BE49-F238E27FC236}">
                    <a16:creationId xmlns:a16="http://schemas.microsoft.com/office/drawing/2014/main" id="{6BDBE11E-2EB4-AC6B-F978-C4B740882D99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180" name="Google Shape;8217;p74">
                <a:extLst>
                  <a:ext uri="{FF2B5EF4-FFF2-40B4-BE49-F238E27FC236}">
                    <a16:creationId xmlns:a16="http://schemas.microsoft.com/office/drawing/2014/main" id="{54EF0BC1-7170-C614-E24E-01F14D74A650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181" name="Google Shape;8218;p74">
                <a:extLst>
                  <a:ext uri="{FF2B5EF4-FFF2-40B4-BE49-F238E27FC236}">
                    <a16:creationId xmlns:a16="http://schemas.microsoft.com/office/drawing/2014/main" id="{77138266-31DF-537B-FC6F-8C430DFEB772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182" name="Google Shape;8219;p74">
                <a:extLst>
                  <a:ext uri="{FF2B5EF4-FFF2-40B4-BE49-F238E27FC236}">
                    <a16:creationId xmlns:a16="http://schemas.microsoft.com/office/drawing/2014/main" id="{CC891A46-C8BF-92D9-6A89-B29CC9D597F8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183" name="Google Shape;8220;p74">
                <a:extLst>
                  <a:ext uri="{FF2B5EF4-FFF2-40B4-BE49-F238E27FC236}">
                    <a16:creationId xmlns:a16="http://schemas.microsoft.com/office/drawing/2014/main" id="{7846AC00-127E-B074-4577-3E1FA2CBF5F6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</p:grpSp>
      <p:grpSp>
        <p:nvGrpSpPr>
          <p:cNvPr id="190" name="Google Shape;8221;p74">
            <a:extLst>
              <a:ext uri="{FF2B5EF4-FFF2-40B4-BE49-F238E27FC236}">
                <a16:creationId xmlns:a16="http://schemas.microsoft.com/office/drawing/2014/main" id="{971CF266-4A7E-20D6-E092-FAEFCE23C26C}"/>
              </a:ext>
            </a:extLst>
          </p:cNvPr>
          <p:cNvGrpSpPr/>
          <p:nvPr/>
        </p:nvGrpSpPr>
        <p:grpSpPr>
          <a:xfrm>
            <a:off x="8269435" y="3533890"/>
            <a:ext cx="2121293" cy="1970216"/>
            <a:chOff x="3348603" y="1236445"/>
            <a:chExt cx="749256" cy="695894"/>
          </a:xfrm>
        </p:grpSpPr>
        <p:grpSp>
          <p:nvGrpSpPr>
            <p:cNvPr id="191" name="Google Shape;8222;p74">
              <a:extLst>
                <a:ext uri="{FF2B5EF4-FFF2-40B4-BE49-F238E27FC236}">
                  <a16:creationId xmlns:a16="http://schemas.microsoft.com/office/drawing/2014/main" id="{1019950B-04DA-2A5B-4C8F-BA32AEB146D5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201" name="Google Shape;8223;p74">
                <a:extLst>
                  <a:ext uri="{FF2B5EF4-FFF2-40B4-BE49-F238E27FC236}">
                    <a16:creationId xmlns:a16="http://schemas.microsoft.com/office/drawing/2014/main" id="{0C46D223-0D26-0857-3332-1EFB967519C6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202" name="Google Shape;8224;p74">
                <a:extLst>
                  <a:ext uri="{FF2B5EF4-FFF2-40B4-BE49-F238E27FC236}">
                    <a16:creationId xmlns:a16="http://schemas.microsoft.com/office/drawing/2014/main" id="{BC57E5F3-7666-6EBC-B98F-D9D79B63978C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  <p:grpSp>
          <p:nvGrpSpPr>
            <p:cNvPr id="192" name="Google Shape;8225;p74">
              <a:extLst>
                <a:ext uri="{FF2B5EF4-FFF2-40B4-BE49-F238E27FC236}">
                  <a16:creationId xmlns:a16="http://schemas.microsoft.com/office/drawing/2014/main" id="{4085C31F-4CDF-6928-6056-9105334FD865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199" name="Google Shape;8226;p74">
                <a:extLst>
                  <a:ext uri="{FF2B5EF4-FFF2-40B4-BE49-F238E27FC236}">
                    <a16:creationId xmlns:a16="http://schemas.microsoft.com/office/drawing/2014/main" id="{7E9ADA46-B747-FBEC-4B37-4C7CE2BA1638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200" name="Google Shape;8227;p74">
                <a:extLst>
                  <a:ext uri="{FF2B5EF4-FFF2-40B4-BE49-F238E27FC236}">
                    <a16:creationId xmlns:a16="http://schemas.microsoft.com/office/drawing/2014/main" id="{4C39570A-8895-E8BC-C939-BB3852B1FDA8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  <p:grpSp>
          <p:nvGrpSpPr>
            <p:cNvPr id="193" name="Google Shape;8228;p74">
              <a:extLst>
                <a:ext uri="{FF2B5EF4-FFF2-40B4-BE49-F238E27FC236}">
                  <a16:creationId xmlns:a16="http://schemas.microsoft.com/office/drawing/2014/main" id="{EA8D79E7-4500-464B-52D3-0852F8A8F653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197" name="Google Shape;8229;p74">
                <a:extLst>
                  <a:ext uri="{FF2B5EF4-FFF2-40B4-BE49-F238E27FC236}">
                    <a16:creationId xmlns:a16="http://schemas.microsoft.com/office/drawing/2014/main" id="{314D62DC-75A9-8002-258B-BF7C97FB7BF3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198" name="Google Shape;8230;p74">
                <a:extLst>
                  <a:ext uri="{FF2B5EF4-FFF2-40B4-BE49-F238E27FC236}">
                    <a16:creationId xmlns:a16="http://schemas.microsoft.com/office/drawing/2014/main" id="{3E32A29D-CF97-C9F1-5E00-7D00BB2E0D9A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  <p:grpSp>
          <p:nvGrpSpPr>
            <p:cNvPr id="194" name="Google Shape;8231;p74">
              <a:extLst>
                <a:ext uri="{FF2B5EF4-FFF2-40B4-BE49-F238E27FC236}">
                  <a16:creationId xmlns:a16="http://schemas.microsoft.com/office/drawing/2014/main" id="{1EDBB766-7E87-EF2D-828B-0F56C377DEC9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195" name="Google Shape;8232;p74">
                <a:extLst>
                  <a:ext uri="{FF2B5EF4-FFF2-40B4-BE49-F238E27FC236}">
                    <a16:creationId xmlns:a16="http://schemas.microsoft.com/office/drawing/2014/main" id="{9B59E753-213E-D2FC-5FBC-CDE085CB629E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196" name="Google Shape;8233;p74">
                <a:extLst>
                  <a:ext uri="{FF2B5EF4-FFF2-40B4-BE49-F238E27FC236}">
                    <a16:creationId xmlns:a16="http://schemas.microsoft.com/office/drawing/2014/main" id="{D9922A19-3ACE-8083-14FE-6D085FD7CED6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</p:grpSp>
      <p:grpSp>
        <p:nvGrpSpPr>
          <p:cNvPr id="203" name="Google Shape;8234;p74">
            <a:extLst>
              <a:ext uri="{FF2B5EF4-FFF2-40B4-BE49-F238E27FC236}">
                <a16:creationId xmlns:a16="http://schemas.microsoft.com/office/drawing/2014/main" id="{E08F6BA1-7B6C-55CE-1B93-65FBFCB67323}"/>
              </a:ext>
            </a:extLst>
          </p:cNvPr>
          <p:cNvGrpSpPr/>
          <p:nvPr/>
        </p:nvGrpSpPr>
        <p:grpSpPr>
          <a:xfrm>
            <a:off x="5926839" y="10261613"/>
            <a:ext cx="3533131" cy="1808221"/>
            <a:chOff x="2413923" y="3711366"/>
            <a:chExt cx="1374117" cy="703260"/>
          </a:xfrm>
        </p:grpSpPr>
        <p:grpSp>
          <p:nvGrpSpPr>
            <p:cNvPr id="204" name="Google Shape;8235;p74">
              <a:extLst>
                <a:ext uri="{FF2B5EF4-FFF2-40B4-BE49-F238E27FC236}">
                  <a16:creationId xmlns:a16="http://schemas.microsoft.com/office/drawing/2014/main" id="{5B273A6E-D70A-EB83-23C1-85E0B62C4151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208" name="Google Shape;8236;p74">
                <a:extLst>
                  <a:ext uri="{FF2B5EF4-FFF2-40B4-BE49-F238E27FC236}">
                    <a16:creationId xmlns:a16="http://schemas.microsoft.com/office/drawing/2014/main" id="{435E5B6B-F1D4-C1DB-5A2B-7D2E4238C988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grpSp>
            <p:nvGrpSpPr>
              <p:cNvPr id="209" name="Google Shape;8237;p74">
                <a:extLst>
                  <a:ext uri="{FF2B5EF4-FFF2-40B4-BE49-F238E27FC236}">
                    <a16:creationId xmlns:a16="http://schemas.microsoft.com/office/drawing/2014/main" id="{85046250-650A-82E4-5495-06D304291EAB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222" name="Google Shape;8238;p74">
                  <a:extLst>
                    <a:ext uri="{FF2B5EF4-FFF2-40B4-BE49-F238E27FC236}">
                      <a16:creationId xmlns:a16="http://schemas.microsoft.com/office/drawing/2014/main" id="{38A7E138-88E8-94C8-1481-3C9F462608E9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/>
                </a:p>
              </p:txBody>
            </p:sp>
            <p:cxnSp>
              <p:nvCxnSpPr>
                <p:cNvPr id="223" name="Google Shape;8239;p74">
                  <a:extLst>
                    <a:ext uri="{FF2B5EF4-FFF2-40B4-BE49-F238E27FC236}">
                      <a16:creationId xmlns:a16="http://schemas.microsoft.com/office/drawing/2014/main" id="{83CD10D0-8A12-B05B-10CA-8B2BB054008D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0" name="Google Shape;8240;p74">
                <a:extLst>
                  <a:ext uri="{FF2B5EF4-FFF2-40B4-BE49-F238E27FC236}">
                    <a16:creationId xmlns:a16="http://schemas.microsoft.com/office/drawing/2014/main" id="{3C6F4527-247B-F6F3-58E4-0623F9437F0B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220" name="Google Shape;8241;p74">
                  <a:extLst>
                    <a:ext uri="{FF2B5EF4-FFF2-40B4-BE49-F238E27FC236}">
                      <a16:creationId xmlns:a16="http://schemas.microsoft.com/office/drawing/2014/main" id="{256CA054-8C96-9C56-2EE4-274D7192F358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/>
                </a:p>
              </p:txBody>
            </p:sp>
            <p:cxnSp>
              <p:nvCxnSpPr>
                <p:cNvPr id="221" name="Google Shape;8242;p74">
                  <a:extLst>
                    <a:ext uri="{FF2B5EF4-FFF2-40B4-BE49-F238E27FC236}">
                      <a16:creationId xmlns:a16="http://schemas.microsoft.com/office/drawing/2014/main" id="{0540E2BA-87A9-1E71-0130-0C8E303390A6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1" name="Google Shape;8243;p74">
                <a:extLst>
                  <a:ext uri="{FF2B5EF4-FFF2-40B4-BE49-F238E27FC236}">
                    <a16:creationId xmlns:a16="http://schemas.microsoft.com/office/drawing/2014/main" id="{FC3FFE8C-3210-FCFE-7D3C-EC62EF327615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218" name="Google Shape;8244;p74">
                  <a:extLst>
                    <a:ext uri="{FF2B5EF4-FFF2-40B4-BE49-F238E27FC236}">
                      <a16:creationId xmlns:a16="http://schemas.microsoft.com/office/drawing/2014/main" id="{0C8D3F25-E69A-2BE4-25B4-3F3975F3A3E0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/>
                </a:p>
              </p:txBody>
            </p:sp>
            <p:cxnSp>
              <p:nvCxnSpPr>
                <p:cNvPr id="219" name="Google Shape;8245;p74">
                  <a:extLst>
                    <a:ext uri="{FF2B5EF4-FFF2-40B4-BE49-F238E27FC236}">
                      <a16:creationId xmlns:a16="http://schemas.microsoft.com/office/drawing/2014/main" id="{D0D247B6-4067-752A-9C2E-417F866A46EC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2" name="Google Shape;8246;p74">
                <a:extLst>
                  <a:ext uri="{FF2B5EF4-FFF2-40B4-BE49-F238E27FC236}">
                    <a16:creationId xmlns:a16="http://schemas.microsoft.com/office/drawing/2014/main" id="{A68B98F5-993D-E83C-59E8-A6963A4F9E74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216" name="Google Shape;8247;p74">
                  <a:extLst>
                    <a:ext uri="{FF2B5EF4-FFF2-40B4-BE49-F238E27FC236}">
                      <a16:creationId xmlns:a16="http://schemas.microsoft.com/office/drawing/2014/main" id="{FEAB495A-5038-BA4B-2810-74D0A9C9D3B9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/>
                </a:p>
              </p:txBody>
            </p:sp>
            <p:cxnSp>
              <p:nvCxnSpPr>
                <p:cNvPr id="217" name="Google Shape;8248;p74">
                  <a:extLst>
                    <a:ext uri="{FF2B5EF4-FFF2-40B4-BE49-F238E27FC236}">
                      <a16:creationId xmlns:a16="http://schemas.microsoft.com/office/drawing/2014/main" id="{0BCE2098-B4C2-7BCD-3312-545DFBC810D0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3" name="Google Shape;8249;p74">
                <a:extLst>
                  <a:ext uri="{FF2B5EF4-FFF2-40B4-BE49-F238E27FC236}">
                    <a16:creationId xmlns:a16="http://schemas.microsoft.com/office/drawing/2014/main" id="{3EB6765C-02C7-C551-FFB2-5A308C597A50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214" name="Google Shape;8250;p74">
                  <a:extLst>
                    <a:ext uri="{FF2B5EF4-FFF2-40B4-BE49-F238E27FC236}">
                      <a16:creationId xmlns:a16="http://schemas.microsoft.com/office/drawing/2014/main" id="{FC2D6BB7-5976-0FDB-E48A-F9411E51AAF6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/>
                </a:p>
              </p:txBody>
            </p:sp>
            <p:cxnSp>
              <p:nvCxnSpPr>
                <p:cNvPr id="215" name="Google Shape;8251;p74">
                  <a:extLst>
                    <a:ext uri="{FF2B5EF4-FFF2-40B4-BE49-F238E27FC236}">
                      <a16:creationId xmlns:a16="http://schemas.microsoft.com/office/drawing/2014/main" id="{482A8120-92C1-4864-DA31-1D893AA0F32B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05" name="Google Shape;8252;p74">
              <a:extLst>
                <a:ext uri="{FF2B5EF4-FFF2-40B4-BE49-F238E27FC236}">
                  <a16:creationId xmlns:a16="http://schemas.microsoft.com/office/drawing/2014/main" id="{B94E8C93-F5C0-45AE-AFF5-8AEE4DEDC7DC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206" name="Google Shape;8253;p74">
                <a:extLst>
                  <a:ext uri="{FF2B5EF4-FFF2-40B4-BE49-F238E27FC236}">
                    <a16:creationId xmlns:a16="http://schemas.microsoft.com/office/drawing/2014/main" id="{0163DFF1-4CF0-DFCE-C033-2196DB69E0D8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207" name="Google Shape;8254;p74">
                <a:extLst>
                  <a:ext uri="{FF2B5EF4-FFF2-40B4-BE49-F238E27FC236}">
                    <a16:creationId xmlns:a16="http://schemas.microsoft.com/office/drawing/2014/main" id="{FD86347C-614B-93C2-71BF-281D2BA04231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</p:grpSp>
      <p:grpSp>
        <p:nvGrpSpPr>
          <p:cNvPr id="224" name="Google Shape;8255;p74">
            <a:extLst>
              <a:ext uri="{FF2B5EF4-FFF2-40B4-BE49-F238E27FC236}">
                <a16:creationId xmlns:a16="http://schemas.microsoft.com/office/drawing/2014/main" id="{AFABA8C4-DF1E-2CF3-4EC7-C42729232C1D}"/>
              </a:ext>
            </a:extLst>
          </p:cNvPr>
          <p:cNvGrpSpPr/>
          <p:nvPr/>
        </p:nvGrpSpPr>
        <p:grpSpPr>
          <a:xfrm>
            <a:off x="16924899" y="3729741"/>
            <a:ext cx="3016232" cy="1566355"/>
            <a:chOff x="238125" y="999450"/>
            <a:chExt cx="7140700" cy="3708225"/>
          </a:xfrm>
        </p:grpSpPr>
        <p:sp>
          <p:nvSpPr>
            <p:cNvPr id="225" name="Google Shape;8256;p74">
              <a:extLst>
                <a:ext uri="{FF2B5EF4-FFF2-40B4-BE49-F238E27FC236}">
                  <a16:creationId xmlns:a16="http://schemas.microsoft.com/office/drawing/2014/main" id="{34F90735-DFC9-1E37-1AE2-EF4CF3271012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26" name="Google Shape;8257;p74">
              <a:extLst>
                <a:ext uri="{FF2B5EF4-FFF2-40B4-BE49-F238E27FC236}">
                  <a16:creationId xmlns:a16="http://schemas.microsoft.com/office/drawing/2014/main" id="{2F307F55-2BC4-A758-20F3-E0EA0E496424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27" name="Google Shape;8258;p74">
              <a:extLst>
                <a:ext uri="{FF2B5EF4-FFF2-40B4-BE49-F238E27FC236}">
                  <a16:creationId xmlns:a16="http://schemas.microsoft.com/office/drawing/2014/main" id="{BD98D43F-CE5F-3427-EC55-BC450520BB5F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28" name="Google Shape;8259;p74">
              <a:extLst>
                <a:ext uri="{FF2B5EF4-FFF2-40B4-BE49-F238E27FC236}">
                  <a16:creationId xmlns:a16="http://schemas.microsoft.com/office/drawing/2014/main" id="{F3F07418-E2ED-F691-BC6F-2F929294D0A2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29" name="Google Shape;8260;p74">
              <a:extLst>
                <a:ext uri="{FF2B5EF4-FFF2-40B4-BE49-F238E27FC236}">
                  <a16:creationId xmlns:a16="http://schemas.microsoft.com/office/drawing/2014/main" id="{DD473A1F-5F7C-A371-FEFC-C9FEA9834D0C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30" name="Google Shape;8261;p74">
              <a:extLst>
                <a:ext uri="{FF2B5EF4-FFF2-40B4-BE49-F238E27FC236}">
                  <a16:creationId xmlns:a16="http://schemas.microsoft.com/office/drawing/2014/main" id="{F63519C2-5F51-D3DE-01C6-5A88A70D116B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31" name="Google Shape;8262;p74">
              <a:extLst>
                <a:ext uri="{FF2B5EF4-FFF2-40B4-BE49-F238E27FC236}">
                  <a16:creationId xmlns:a16="http://schemas.microsoft.com/office/drawing/2014/main" id="{89094941-D8CD-78AE-141B-CB3031C3A8FF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32" name="Google Shape;8263;p74">
              <a:extLst>
                <a:ext uri="{FF2B5EF4-FFF2-40B4-BE49-F238E27FC236}">
                  <a16:creationId xmlns:a16="http://schemas.microsoft.com/office/drawing/2014/main" id="{BB715F6D-32C7-A525-CC15-46726370A214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33" name="Google Shape;8264;p74">
              <a:extLst>
                <a:ext uri="{FF2B5EF4-FFF2-40B4-BE49-F238E27FC236}">
                  <a16:creationId xmlns:a16="http://schemas.microsoft.com/office/drawing/2014/main" id="{CA2A17A7-2598-C2EB-D9B0-2C8FB9635317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</p:grpSp>
      <p:grpSp>
        <p:nvGrpSpPr>
          <p:cNvPr id="234" name="Google Shape;8265;p74">
            <a:extLst>
              <a:ext uri="{FF2B5EF4-FFF2-40B4-BE49-F238E27FC236}">
                <a16:creationId xmlns:a16="http://schemas.microsoft.com/office/drawing/2014/main" id="{F22C1F1A-B256-6DF8-C61D-802D7133936D}"/>
              </a:ext>
            </a:extLst>
          </p:cNvPr>
          <p:cNvGrpSpPr/>
          <p:nvPr/>
        </p:nvGrpSpPr>
        <p:grpSpPr>
          <a:xfrm>
            <a:off x="9862100" y="10261725"/>
            <a:ext cx="3668944" cy="1808349"/>
            <a:chOff x="3913765" y="3641905"/>
            <a:chExt cx="1522805" cy="750560"/>
          </a:xfrm>
        </p:grpSpPr>
        <p:grpSp>
          <p:nvGrpSpPr>
            <p:cNvPr id="235" name="Google Shape;8266;p74">
              <a:extLst>
                <a:ext uri="{FF2B5EF4-FFF2-40B4-BE49-F238E27FC236}">
                  <a16:creationId xmlns:a16="http://schemas.microsoft.com/office/drawing/2014/main" id="{DEE1B531-1401-937F-140D-C24523713B2B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241" name="Google Shape;8267;p74">
                <a:extLst>
                  <a:ext uri="{FF2B5EF4-FFF2-40B4-BE49-F238E27FC236}">
                    <a16:creationId xmlns:a16="http://schemas.microsoft.com/office/drawing/2014/main" id="{B4A1CB24-11B4-A4FA-5AB3-98561F895C20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248" name="Google Shape;8268;p74">
                  <a:extLst>
                    <a:ext uri="{FF2B5EF4-FFF2-40B4-BE49-F238E27FC236}">
                      <a16:creationId xmlns:a16="http://schemas.microsoft.com/office/drawing/2014/main" id="{1823FDBE-D621-CA21-85AF-BBFEFFC2BA32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/>
                </a:p>
              </p:txBody>
            </p:sp>
            <p:sp>
              <p:nvSpPr>
                <p:cNvPr id="249" name="Google Shape;8269;p74">
                  <a:extLst>
                    <a:ext uri="{FF2B5EF4-FFF2-40B4-BE49-F238E27FC236}">
                      <a16:creationId xmlns:a16="http://schemas.microsoft.com/office/drawing/2014/main" id="{1762D0F0-057D-EA27-2C97-F203B6D9A9AA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r>
                    <a:rPr lang="en" sz="4800"/>
                    <a:t>     </a:t>
                  </a:r>
                  <a:endParaRPr sz="4800"/>
                </a:p>
              </p:txBody>
            </p:sp>
          </p:grpSp>
          <p:grpSp>
            <p:nvGrpSpPr>
              <p:cNvPr id="242" name="Google Shape;8270;p74">
                <a:extLst>
                  <a:ext uri="{FF2B5EF4-FFF2-40B4-BE49-F238E27FC236}">
                    <a16:creationId xmlns:a16="http://schemas.microsoft.com/office/drawing/2014/main" id="{F47118DD-A3D1-3290-E250-7C7981D54168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246" name="Google Shape;8271;p74">
                  <a:extLst>
                    <a:ext uri="{FF2B5EF4-FFF2-40B4-BE49-F238E27FC236}">
                      <a16:creationId xmlns:a16="http://schemas.microsoft.com/office/drawing/2014/main" id="{C5DDB1C9-2851-5B96-5C63-D033782E67FE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/>
                </a:p>
              </p:txBody>
            </p:sp>
            <p:sp>
              <p:nvSpPr>
                <p:cNvPr id="247" name="Google Shape;8272;p74">
                  <a:extLst>
                    <a:ext uri="{FF2B5EF4-FFF2-40B4-BE49-F238E27FC236}">
                      <a16:creationId xmlns:a16="http://schemas.microsoft.com/office/drawing/2014/main" id="{08689705-31E7-462F-3523-8837BF4EBBEF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/>
                </a:p>
              </p:txBody>
            </p:sp>
          </p:grpSp>
          <p:grpSp>
            <p:nvGrpSpPr>
              <p:cNvPr id="243" name="Google Shape;8273;p74">
                <a:extLst>
                  <a:ext uri="{FF2B5EF4-FFF2-40B4-BE49-F238E27FC236}">
                    <a16:creationId xmlns:a16="http://schemas.microsoft.com/office/drawing/2014/main" id="{4D39EFD8-CBD9-CEDF-B1EF-F6C26EE37243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244" name="Google Shape;8274;p74">
                  <a:extLst>
                    <a:ext uri="{FF2B5EF4-FFF2-40B4-BE49-F238E27FC236}">
                      <a16:creationId xmlns:a16="http://schemas.microsoft.com/office/drawing/2014/main" id="{BC0E0FEE-31F6-0074-9B4E-AC0A5BF05FC2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/>
                </a:p>
              </p:txBody>
            </p:sp>
            <p:sp>
              <p:nvSpPr>
                <p:cNvPr id="245" name="Google Shape;8275;p74">
                  <a:extLst>
                    <a:ext uri="{FF2B5EF4-FFF2-40B4-BE49-F238E27FC236}">
                      <a16:creationId xmlns:a16="http://schemas.microsoft.com/office/drawing/2014/main" id="{CA623E77-1E10-A827-5F4B-D8BFE06DAB8E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/>
                </a:p>
              </p:txBody>
            </p:sp>
          </p:grpSp>
        </p:grpSp>
        <p:grpSp>
          <p:nvGrpSpPr>
            <p:cNvPr id="236" name="Google Shape;8276;p74">
              <a:extLst>
                <a:ext uri="{FF2B5EF4-FFF2-40B4-BE49-F238E27FC236}">
                  <a16:creationId xmlns:a16="http://schemas.microsoft.com/office/drawing/2014/main" id="{500B0B9C-FBA0-343A-F988-9BF146F35068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237" name="Google Shape;8277;p74">
                <a:extLst>
                  <a:ext uri="{FF2B5EF4-FFF2-40B4-BE49-F238E27FC236}">
                    <a16:creationId xmlns:a16="http://schemas.microsoft.com/office/drawing/2014/main" id="{FE2A61BA-EEE6-5CB2-B231-4DD44F4CD226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238" name="Google Shape;8278;p74">
                <a:extLst>
                  <a:ext uri="{FF2B5EF4-FFF2-40B4-BE49-F238E27FC236}">
                    <a16:creationId xmlns:a16="http://schemas.microsoft.com/office/drawing/2014/main" id="{8B073DF5-D18D-B249-D63C-8FAEF5E445BB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239" name="Google Shape;8279;p74">
                <a:extLst>
                  <a:ext uri="{FF2B5EF4-FFF2-40B4-BE49-F238E27FC236}">
                    <a16:creationId xmlns:a16="http://schemas.microsoft.com/office/drawing/2014/main" id="{BF7E2FC3-179A-B939-2372-CEE65066746E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240" name="Google Shape;8280;p74">
                <a:extLst>
                  <a:ext uri="{FF2B5EF4-FFF2-40B4-BE49-F238E27FC236}">
                    <a16:creationId xmlns:a16="http://schemas.microsoft.com/office/drawing/2014/main" id="{CEF4E0FF-484E-EE59-8BD7-3A57E70305B0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</p:grpSp>
      <p:grpSp>
        <p:nvGrpSpPr>
          <p:cNvPr id="250" name="Google Shape;8281;p74">
            <a:extLst>
              <a:ext uri="{FF2B5EF4-FFF2-40B4-BE49-F238E27FC236}">
                <a16:creationId xmlns:a16="http://schemas.microsoft.com/office/drawing/2014/main" id="{F068E1B3-0E5A-8462-7D21-1D5CD63BFA93}"/>
              </a:ext>
            </a:extLst>
          </p:cNvPr>
          <p:cNvGrpSpPr/>
          <p:nvPr/>
        </p:nvGrpSpPr>
        <p:grpSpPr>
          <a:xfrm>
            <a:off x="17287992" y="5888197"/>
            <a:ext cx="2508632" cy="1922845"/>
            <a:chOff x="6599718" y="2068734"/>
            <a:chExt cx="940737" cy="721067"/>
          </a:xfrm>
        </p:grpSpPr>
        <p:sp>
          <p:nvSpPr>
            <p:cNvPr id="251" name="Google Shape;8282;p74">
              <a:extLst>
                <a:ext uri="{FF2B5EF4-FFF2-40B4-BE49-F238E27FC236}">
                  <a16:creationId xmlns:a16="http://schemas.microsoft.com/office/drawing/2014/main" id="{DCEA6AFE-BA91-46B9-BD80-8AF486491741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52" name="Google Shape;8283;p74">
              <a:extLst>
                <a:ext uri="{FF2B5EF4-FFF2-40B4-BE49-F238E27FC236}">
                  <a16:creationId xmlns:a16="http://schemas.microsoft.com/office/drawing/2014/main" id="{979AF464-6B84-6ED8-FEE5-7CA245ACA71A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53" name="Google Shape;8284;p74">
              <a:extLst>
                <a:ext uri="{FF2B5EF4-FFF2-40B4-BE49-F238E27FC236}">
                  <a16:creationId xmlns:a16="http://schemas.microsoft.com/office/drawing/2014/main" id="{C8920C69-E179-5E5A-FA89-D7BB101CF8F7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54" name="Google Shape;8285;p74">
              <a:extLst>
                <a:ext uri="{FF2B5EF4-FFF2-40B4-BE49-F238E27FC236}">
                  <a16:creationId xmlns:a16="http://schemas.microsoft.com/office/drawing/2014/main" id="{62D61D79-ACD0-3882-F344-7FCED7A6D639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55" name="Google Shape;8286;p74">
              <a:extLst>
                <a:ext uri="{FF2B5EF4-FFF2-40B4-BE49-F238E27FC236}">
                  <a16:creationId xmlns:a16="http://schemas.microsoft.com/office/drawing/2014/main" id="{0B8AA030-F225-A9BA-2457-9F2A84EAAC11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56" name="Google Shape;8287;p74">
              <a:extLst>
                <a:ext uri="{FF2B5EF4-FFF2-40B4-BE49-F238E27FC236}">
                  <a16:creationId xmlns:a16="http://schemas.microsoft.com/office/drawing/2014/main" id="{AA442377-E0E0-4753-75B6-518C9C09931E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grpSp>
          <p:nvGrpSpPr>
            <p:cNvPr id="257" name="Google Shape;8288;p74">
              <a:extLst>
                <a:ext uri="{FF2B5EF4-FFF2-40B4-BE49-F238E27FC236}">
                  <a16:creationId xmlns:a16="http://schemas.microsoft.com/office/drawing/2014/main" id="{E1DE5C2B-ABBF-980C-32F6-A7328BD3898F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258" name="Google Shape;8289;p74">
                <a:extLst>
                  <a:ext uri="{FF2B5EF4-FFF2-40B4-BE49-F238E27FC236}">
                    <a16:creationId xmlns:a16="http://schemas.microsoft.com/office/drawing/2014/main" id="{5EF074B0-5623-7B52-D624-A4C555D716FD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259" name="Google Shape;8290;p74">
                <a:extLst>
                  <a:ext uri="{FF2B5EF4-FFF2-40B4-BE49-F238E27FC236}">
                    <a16:creationId xmlns:a16="http://schemas.microsoft.com/office/drawing/2014/main" id="{E89ECD2A-DD49-FAF2-FAB5-82EAAC1E4C54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260" name="Google Shape;8291;p74">
                <a:extLst>
                  <a:ext uri="{FF2B5EF4-FFF2-40B4-BE49-F238E27FC236}">
                    <a16:creationId xmlns:a16="http://schemas.microsoft.com/office/drawing/2014/main" id="{D8AA6E45-ABED-685D-BFFF-DCB4860A22E8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261" name="Google Shape;8292;p74">
                <a:extLst>
                  <a:ext uri="{FF2B5EF4-FFF2-40B4-BE49-F238E27FC236}">
                    <a16:creationId xmlns:a16="http://schemas.microsoft.com/office/drawing/2014/main" id="{96847FBE-742A-97ED-B751-09D388E9B48A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262" name="Google Shape;8293;p74">
                <a:extLst>
                  <a:ext uri="{FF2B5EF4-FFF2-40B4-BE49-F238E27FC236}">
                    <a16:creationId xmlns:a16="http://schemas.microsoft.com/office/drawing/2014/main" id="{916C7330-D35D-F91B-33C1-F80E8BDC0B2C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263" name="Google Shape;8294;p74">
                <a:extLst>
                  <a:ext uri="{FF2B5EF4-FFF2-40B4-BE49-F238E27FC236}">
                    <a16:creationId xmlns:a16="http://schemas.microsoft.com/office/drawing/2014/main" id="{BDB9CB98-EF52-F77F-F3E0-68110219F02B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grpSp>
            <p:nvGrpSpPr>
              <p:cNvPr id="264" name="Google Shape;8295;p74">
                <a:extLst>
                  <a:ext uri="{FF2B5EF4-FFF2-40B4-BE49-F238E27FC236}">
                    <a16:creationId xmlns:a16="http://schemas.microsoft.com/office/drawing/2014/main" id="{A6A486FE-C626-0E8F-0A5E-89A2E3B4B85A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265" name="Google Shape;8296;p74">
                  <a:extLst>
                    <a:ext uri="{FF2B5EF4-FFF2-40B4-BE49-F238E27FC236}">
                      <a16:creationId xmlns:a16="http://schemas.microsoft.com/office/drawing/2014/main" id="{48A4D438-9027-C9BA-683D-F527EAC0B5A0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/>
                </a:p>
              </p:txBody>
            </p:sp>
            <p:sp>
              <p:nvSpPr>
                <p:cNvPr id="266" name="Google Shape;8297;p74">
                  <a:extLst>
                    <a:ext uri="{FF2B5EF4-FFF2-40B4-BE49-F238E27FC236}">
                      <a16:creationId xmlns:a16="http://schemas.microsoft.com/office/drawing/2014/main" id="{E56068C7-C240-099D-E173-6C1C02EFD14A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/>
                </a:p>
              </p:txBody>
            </p:sp>
            <p:sp>
              <p:nvSpPr>
                <p:cNvPr id="267" name="Google Shape;8298;p74">
                  <a:extLst>
                    <a:ext uri="{FF2B5EF4-FFF2-40B4-BE49-F238E27FC236}">
                      <a16:creationId xmlns:a16="http://schemas.microsoft.com/office/drawing/2014/main" id="{62A2C9E5-9EB6-8749-E660-1B6E94EF6AC3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/>
                </a:p>
              </p:txBody>
            </p:sp>
            <p:sp>
              <p:nvSpPr>
                <p:cNvPr id="268" name="Google Shape;8299;p74">
                  <a:extLst>
                    <a:ext uri="{FF2B5EF4-FFF2-40B4-BE49-F238E27FC236}">
                      <a16:creationId xmlns:a16="http://schemas.microsoft.com/office/drawing/2014/main" id="{F824CA5E-A9A8-0259-7B54-6F37B10DBA08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/>
                </a:p>
              </p:txBody>
            </p:sp>
            <p:sp>
              <p:nvSpPr>
                <p:cNvPr id="269" name="Google Shape;8300;p74">
                  <a:extLst>
                    <a:ext uri="{FF2B5EF4-FFF2-40B4-BE49-F238E27FC236}">
                      <a16:creationId xmlns:a16="http://schemas.microsoft.com/office/drawing/2014/main" id="{EFE2F66A-AD09-A1A3-6BB5-57CAACC04707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/>
                </a:p>
              </p:txBody>
            </p:sp>
            <p:sp>
              <p:nvSpPr>
                <p:cNvPr id="270" name="Google Shape;8301;p74">
                  <a:extLst>
                    <a:ext uri="{FF2B5EF4-FFF2-40B4-BE49-F238E27FC236}">
                      <a16:creationId xmlns:a16="http://schemas.microsoft.com/office/drawing/2014/main" id="{0369E2A8-2164-ADF9-761D-1506DD8DB5BF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/>
                </a:p>
              </p:txBody>
            </p:sp>
            <p:sp>
              <p:nvSpPr>
                <p:cNvPr id="271" name="Google Shape;8302;p74">
                  <a:extLst>
                    <a:ext uri="{FF2B5EF4-FFF2-40B4-BE49-F238E27FC236}">
                      <a16:creationId xmlns:a16="http://schemas.microsoft.com/office/drawing/2014/main" id="{948EDFF6-C97C-1CCA-9892-72FCA978967F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/>
                </a:p>
              </p:txBody>
            </p:sp>
          </p:grpSp>
        </p:grpSp>
      </p:grpSp>
      <p:grpSp>
        <p:nvGrpSpPr>
          <p:cNvPr id="272" name="Google Shape;8303;p74">
            <a:extLst>
              <a:ext uri="{FF2B5EF4-FFF2-40B4-BE49-F238E27FC236}">
                <a16:creationId xmlns:a16="http://schemas.microsoft.com/office/drawing/2014/main" id="{8FAC8FDE-ECDD-10AF-5746-49CB1ED3417F}"/>
              </a:ext>
            </a:extLst>
          </p:cNvPr>
          <p:cNvGrpSpPr/>
          <p:nvPr/>
        </p:nvGrpSpPr>
        <p:grpSpPr>
          <a:xfrm>
            <a:off x="6310174" y="5899785"/>
            <a:ext cx="1900205" cy="1899664"/>
            <a:chOff x="2559249" y="2069323"/>
            <a:chExt cx="685566" cy="685634"/>
          </a:xfrm>
        </p:grpSpPr>
        <p:sp>
          <p:nvSpPr>
            <p:cNvPr id="273" name="Google Shape;8304;p74">
              <a:extLst>
                <a:ext uri="{FF2B5EF4-FFF2-40B4-BE49-F238E27FC236}">
                  <a16:creationId xmlns:a16="http://schemas.microsoft.com/office/drawing/2014/main" id="{A74ED706-4D82-D5C0-43DF-FE912DA62AEE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74" name="Google Shape;8305;p74">
              <a:extLst>
                <a:ext uri="{FF2B5EF4-FFF2-40B4-BE49-F238E27FC236}">
                  <a16:creationId xmlns:a16="http://schemas.microsoft.com/office/drawing/2014/main" id="{931C8FE9-EAB8-537C-5145-301751EA1077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75" name="Google Shape;8306;p74">
              <a:extLst>
                <a:ext uri="{FF2B5EF4-FFF2-40B4-BE49-F238E27FC236}">
                  <a16:creationId xmlns:a16="http://schemas.microsoft.com/office/drawing/2014/main" id="{790C55D3-5700-97AE-CC21-300209CE2BD7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76" name="Google Shape;8307;p74">
              <a:extLst>
                <a:ext uri="{FF2B5EF4-FFF2-40B4-BE49-F238E27FC236}">
                  <a16:creationId xmlns:a16="http://schemas.microsoft.com/office/drawing/2014/main" id="{4BF1E4A4-85E0-D201-77F1-B850CA16B80D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77" name="Google Shape;8308;p74">
              <a:extLst>
                <a:ext uri="{FF2B5EF4-FFF2-40B4-BE49-F238E27FC236}">
                  <a16:creationId xmlns:a16="http://schemas.microsoft.com/office/drawing/2014/main" id="{E681C91D-F9C5-8C65-4B6D-D5F1CE186CEA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78" name="Google Shape;8309;p74">
              <a:extLst>
                <a:ext uri="{FF2B5EF4-FFF2-40B4-BE49-F238E27FC236}">
                  <a16:creationId xmlns:a16="http://schemas.microsoft.com/office/drawing/2014/main" id="{F55EEC32-1F50-FE8E-747F-801A011D97FC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79" name="Google Shape;8310;p74">
              <a:extLst>
                <a:ext uri="{FF2B5EF4-FFF2-40B4-BE49-F238E27FC236}">
                  <a16:creationId xmlns:a16="http://schemas.microsoft.com/office/drawing/2014/main" id="{C320EEBE-CFE3-6818-6287-454AD852DE59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80" name="Google Shape;8311;p74">
              <a:extLst>
                <a:ext uri="{FF2B5EF4-FFF2-40B4-BE49-F238E27FC236}">
                  <a16:creationId xmlns:a16="http://schemas.microsoft.com/office/drawing/2014/main" id="{3B734F09-00FC-0353-A105-4D22F294FFB8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81" name="Google Shape;8312;p74">
              <a:extLst>
                <a:ext uri="{FF2B5EF4-FFF2-40B4-BE49-F238E27FC236}">
                  <a16:creationId xmlns:a16="http://schemas.microsoft.com/office/drawing/2014/main" id="{E2C6AB97-E5ED-D5FD-5133-AD38372DB3F4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82" name="Google Shape;8313;p74">
              <a:extLst>
                <a:ext uri="{FF2B5EF4-FFF2-40B4-BE49-F238E27FC236}">
                  <a16:creationId xmlns:a16="http://schemas.microsoft.com/office/drawing/2014/main" id="{30D34A4F-2FD8-5DCD-A999-CF5B5C47C627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83" name="Google Shape;8314;p74">
              <a:extLst>
                <a:ext uri="{FF2B5EF4-FFF2-40B4-BE49-F238E27FC236}">
                  <a16:creationId xmlns:a16="http://schemas.microsoft.com/office/drawing/2014/main" id="{3273F3B7-75B3-78D4-1748-09AF875414FD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84" name="Google Shape;8315;p74">
              <a:extLst>
                <a:ext uri="{FF2B5EF4-FFF2-40B4-BE49-F238E27FC236}">
                  <a16:creationId xmlns:a16="http://schemas.microsoft.com/office/drawing/2014/main" id="{47506AD9-94DE-D660-DAA5-EB55CFB9721C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85" name="Google Shape;8316;p74">
              <a:extLst>
                <a:ext uri="{FF2B5EF4-FFF2-40B4-BE49-F238E27FC236}">
                  <a16:creationId xmlns:a16="http://schemas.microsoft.com/office/drawing/2014/main" id="{C6E6BF9C-75C1-EBFB-0F09-E74D37CE3397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</p:grpSp>
      <p:grpSp>
        <p:nvGrpSpPr>
          <p:cNvPr id="286" name="Google Shape;8317;p74">
            <a:extLst>
              <a:ext uri="{FF2B5EF4-FFF2-40B4-BE49-F238E27FC236}">
                <a16:creationId xmlns:a16="http://schemas.microsoft.com/office/drawing/2014/main" id="{BA465D04-EA0E-CF9B-66B3-C62B237959E4}"/>
              </a:ext>
            </a:extLst>
          </p:cNvPr>
          <p:cNvGrpSpPr/>
          <p:nvPr/>
        </p:nvGrpSpPr>
        <p:grpSpPr>
          <a:xfrm>
            <a:off x="20130008" y="3533890"/>
            <a:ext cx="2255053" cy="1898429"/>
            <a:chOff x="951975" y="315800"/>
            <a:chExt cx="5860325" cy="4933550"/>
          </a:xfrm>
        </p:grpSpPr>
        <p:sp>
          <p:nvSpPr>
            <p:cNvPr id="287" name="Google Shape;8318;p74">
              <a:extLst>
                <a:ext uri="{FF2B5EF4-FFF2-40B4-BE49-F238E27FC236}">
                  <a16:creationId xmlns:a16="http://schemas.microsoft.com/office/drawing/2014/main" id="{9414A6D8-4672-E461-AAB2-EB31D9BED6F5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88" name="Google Shape;8319;p74">
              <a:extLst>
                <a:ext uri="{FF2B5EF4-FFF2-40B4-BE49-F238E27FC236}">
                  <a16:creationId xmlns:a16="http://schemas.microsoft.com/office/drawing/2014/main" id="{ECDF31A7-7EB3-BDDD-B81D-572E676384E7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89" name="Google Shape;8320;p74">
              <a:extLst>
                <a:ext uri="{FF2B5EF4-FFF2-40B4-BE49-F238E27FC236}">
                  <a16:creationId xmlns:a16="http://schemas.microsoft.com/office/drawing/2014/main" id="{1F467477-D0E8-024C-1558-329064329806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90" name="Google Shape;8321;p74">
              <a:extLst>
                <a:ext uri="{FF2B5EF4-FFF2-40B4-BE49-F238E27FC236}">
                  <a16:creationId xmlns:a16="http://schemas.microsoft.com/office/drawing/2014/main" id="{B8EF4288-D680-2F61-2C33-10958D54E0C1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91" name="Google Shape;8322;p74">
              <a:extLst>
                <a:ext uri="{FF2B5EF4-FFF2-40B4-BE49-F238E27FC236}">
                  <a16:creationId xmlns:a16="http://schemas.microsoft.com/office/drawing/2014/main" id="{9E2990A4-6A30-1E27-2A73-DB336F210573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92" name="Google Shape;8323;p74">
              <a:extLst>
                <a:ext uri="{FF2B5EF4-FFF2-40B4-BE49-F238E27FC236}">
                  <a16:creationId xmlns:a16="http://schemas.microsoft.com/office/drawing/2014/main" id="{CF65359C-4D12-702E-0C55-583A902F6294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93" name="Google Shape;8324;p74">
              <a:extLst>
                <a:ext uri="{FF2B5EF4-FFF2-40B4-BE49-F238E27FC236}">
                  <a16:creationId xmlns:a16="http://schemas.microsoft.com/office/drawing/2014/main" id="{47DD62E5-609E-46D6-8CF8-C4EAF7D5C56E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94" name="Google Shape;8325;p74">
              <a:extLst>
                <a:ext uri="{FF2B5EF4-FFF2-40B4-BE49-F238E27FC236}">
                  <a16:creationId xmlns:a16="http://schemas.microsoft.com/office/drawing/2014/main" id="{6453A19D-7167-3568-7E12-CBB745BF439A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</p:grpSp>
      <p:grpSp>
        <p:nvGrpSpPr>
          <p:cNvPr id="295" name="Google Shape;8326;p74">
            <a:extLst>
              <a:ext uri="{FF2B5EF4-FFF2-40B4-BE49-F238E27FC236}">
                <a16:creationId xmlns:a16="http://schemas.microsoft.com/office/drawing/2014/main" id="{EA52C63E-BCE0-1524-FB4E-959914B85E7B}"/>
              </a:ext>
            </a:extLst>
          </p:cNvPr>
          <p:cNvGrpSpPr/>
          <p:nvPr/>
        </p:nvGrpSpPr>
        <p:grpSpPr>
          <a:xfrm>
            <a:off x="9722351" y="8163513"/>
            <a:ext cx="4314485" cy="1657931"/>
            <a:chOff x="3862800" y="3038525"/>
            <a:chExt cx="1329006" cy="510698"/>
          </a:xfrm>
        </p:grpSpPr>
        <p:sp>
          <p:nvSpPr>
            <p:cNvPr id="296" name="Google Shape;8327;p74">
              <a:extLst>
                <a:ext uri="{FF2B5EF4-FFF2-40B4-BE49-F238E27FC236}">
                  <a16:creationId xmlns:a16="http://schemas.microsoft.com/office/drawing/2014/main" id="{C3F01BED-EDD1-D2B2-CEA7-358EFA31C718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297" name="Google Shape;8328;p74">
              <a:extLst>
                <a:ext uri="{FF2B5EF4-FFF2-40B4-BE49-F238E27FC236}">
                  <a16:creationId xmlns:a16="http://schemas.microsoft.com/office/drawing/2014/main" id="{91E67709-637E-0076-A5B5-8D164D389A37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grpSp>
          <p:nvGrpSpPr>
            <p:cNvPr id="298" name="Google Shape;8329;p74">
              <a:extLst>
                <a:ext uri="{FF2B5EF4-FFF2-40B4-BE49-F238E27FC236}">
                  <a16:creationId xmlns:a16="http://schemas.microsoft.com/office/drawing/2014/main" id="{B02E59CF-0E08-5799-7D48-E13C88822C6F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308" name="Google Shape;8330;p74">
                <a:extLst>
                  <a:ext uri="{FF2B5EF4-FFF2-40B4-BE49-F238E27FC236}">
                    <a16:creationId xmlns:a16="http://schemas.microsoft.com/office/drawing/2014/main" id="{496196A4-3E58-2B53-5A3F-F4835BA4BBEA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09" name="Google Shape;8331;p74">
                <a:extLst>
                  <a:ext uri="{FF2B5EF4-FFF2-40B4-BE49-F238E27FC236}">
                    <a16:creationId xmlns:a16="http://schemas.microsoft.com/office/drawing/2014/main" id="{6071580D-98CD-F492-D43E-66A4D6D6655F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  <p:grpSp>
          <p:nvGrpSpPr>
            <p:cNvPr id="299" name="Google Shape;8332;p74">
              <a:extLst>
                <a:ext uri="{FF2B5EF4-FFF2-40B4-BE49-F238E27FC236}">
                  <a16:creationId xmlns:a16="http://schemas.microsoft.com/office/drawing/2014/main" id="{60FDAC1C-6457-0D3E-8BB8-76B8507CAA91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306" name="Google Shape;8333;p74">
                <a:extLst>
                  <a:ext uri="{FF2B5EF4-FFF2-40B4-BE49-F238E27FC236}">
                    <a16:creationId xmlns:a16="http://schemas.microsoft.com/office/drawing/2014/main" id="{9B937101-236A-571B-C46E-22AA3F839ABE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07" name="Google Shape;8334;p74">
                <a:extLst>
                  <a:ext uri="{FF2B5EF4-FFF2-40B4-BE49-F238E27FC236}">
                    <a16:creationId xmlns:a16="http://schemas.microsoft.com/office/drawing/2014/main" id="{4E5E39F1-6A57-DBEA-BE62-F2681639A926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  <p:grpSp>
          <p:nvGrpSpPr>
            <p:cNvPr id="300" name="Google Shape;8335;p74">
              <a:extLst>
                <a:ext uri="{FF2B5EF4-FFF2-40B4-BE49-F238E27FC236}">
                  <a16:creationId xmlns:a16="http://schemas.microsoft.com/office/drawing/2014/main" id="{4F0E1218-80F5-F5A7-D998-FBDEC4FC80D6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304" name="Google Shape;8336;p74">
                <a:extLst>
                  <a:ext uri="{FF2B5EF4-FFF2-40B4-BE49-F238E27FC236}">
                    <a16:creationId xmlns:a16="http://schemas.microsoft.com/office/drawing/2014/main" id="{611339C6-711A-8FF7-FC24-B56CC00E81BC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05" name="Google Shape;8337;p74">
                <a:extLst>
                  <a:ext uri="{FF2B5EF4-FFF2-40B4-BE49-F238E27FC236}">
                    <a16:creationId xmlns:a16="http://schemas.microsoft.com/office/drawing/2014/main" id="{F7F7F532-F146-DE9C-1ED5-D78333233B9C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  <p:grpSp>
          <p:nvGrpSpPr>
            <p:cNvPr id="301" name="Google Shape;8338;p74">
              <a:extLst>
                <a:ext uri="{FF2B5EF4-FFF2-40B4-BE49-F238E27FC236}">
                  <a16:creationId xmlns:a16="http://schemas.microsoft.com/office/drawing/2014/main" id="{2992735D-29D5-4512-EB5D-1703B98A8DC1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302" name="Google Shape;8339;p74">
                <a:extLst>
                  <a:ext uri="{FF2B5EF4-FFF2-40B4-BE49-F238E27FC236}">
                    <a16:creationId xmlns:a16="http://schemas.microsoft.com/office/drawing/2014/main" id="{75387B1F-3FC8-33A4-B451-0453B08A6318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03" name="Google Shape;8340;p74">
                <a:extLst>
                  <a:ext uri="{FF2B5EF4-FFF2-40B4-BE49-F238E27FC236}">
                    <a16:creationId xmlns:a16="http://schemas.microsoft.com/office/drawing/2014/main" id="{8CCB40C9-7791-147E-EF8E-742E19CED0B9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</p:grpSp>
      <p:grpSp>
        <p:nvGrpSpPr>
          <p:cNvPr id="310" name="Google Shape;8341;p74">
            <a:extLst>
              <a:ext uri="{FF2B5EF4-FFF2-40B4-BE49-F238E27FC236}">
                <a16:creationId xmlns:a16="http://schemas.microsoft.com/office/drawing/2014/main" id="{DE1F406B-AC72-BC79-BDB2-C1C349865AB8}"/>
              </a:ext>
            </a:extLst>
          </p:cNvPr>
          <p:cNvGrpSpPr/>
          <p:nvPr/>
        </p:nvGrpSpPr>
        <p:grpSpPr>
          <a:xfrm>
            <a:off x="1744544" y="3533889"/>
            <a:ext cx="2355213" cy="2067136"/>
            <a:chOff x="649648" y="271400"/>
            <a:chExt cx="6215377" cy="5455143"/>
          </a:xfrm>
        </p:grpSpPr>
        <p:sp>
          <p:nvSpPr>
            <p:cNvPr id="311" name="Google Shape;8342;p74">
              <a:extLst>
                <a:ext uri="{FF2B5EF4-FFF2-40B4-BE49-F238E27FC236}">
                  <a16:creationId xmlns:a16="http://schemas.microsoft.com/office/drawing/2014/main" id="{5E568CC4-6105-6950-06F1-6DD84FBA9166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312" name="Google Shape;8343;p74">
              <a:extLst>
                <a:ext uri="{FF2B5EF4-FFF2-40B4-BE49-F238E27FC236}">
                  <a16:creationId xmlns:a16="http://schemas.microsoft.com/office/drawing/2014/main" id="{AB7FE1AC-1D79-29A7-A876-C61D963EB942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313" name="Google Shape;8344;p74">
              <a:extLst>
                <a:ext uri="{FF2B5EF4-FFF2-40B4-BE49-F238E27FC236}">
                  <a16:creationId xmlns:a16="http://schemas.microsoft.com/office/drawing/2014/main" id="{5514499A-6752-733E-D251-AE1EC85BD699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314" name="Google Shape;8345;p74">
              <a:extLst>
                <a:ext uri="{FF2B5EF4-FFF2-40B4-BE49-F238E27FC236}">
                  <a16:creationId xmlns:a16="http://schemas.microsoft.com/office/drawing/2014/main" id="{7E8BE7ED-C967-5EC6-BFFC-76A6912A6F86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315" name="Google Shape;8346;p74">
              <a:extLst>
                <a:ext uri="{FF2B5EF4-FFF2-40B4-BE49-F238E27FC236}">
                  <a16:creationId xmlns:a16="http://schemas.microsoft.com/office/drawing/2014/main" id="{CAB9BC03-DB22-EC2B-62A5-264547C7F02B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316" name="Google Shape;8347;p74">
              <a:extLst>
                <a:ext uri="{FF2B5EF4-FFF2-40B4-BE49-F238E27FC236}">
                  <a16:creationId xmlns:a16="http://schemas.microsoft.com/office/drawing/2014/main" id="{91A85885-65EF-B4F4-5719-A28620BF7A86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317" name="Google Shape;8348;p74">
              <a:extLst>
                <a:ext uri="{FF2B5EF4-FFF2-40B4-BE49-F238E27FC236}">
                  <a16:creationId xmlns:a16="http://schemas.microsoft.com/office/drawing/2014/main" id="{FAA7F79D-BB34-19AD-B91E-7000C11D0101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318" name="Google Shape;8349;p74">
              <a:extLst>
                <a:ext uri="{FF2B5EF4-FFF2-40B4-BE49-F238E27FC236}">
                  <a16:creationId xmlns:a16="http://schemas.microsoft.com/office/drawing/2014/main" id="{C6663274-FFD7-3435-F4A3-3AF2C0278EF6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319" name="Google Shape;8350;p74">
              <a:extLst>
                <a:ext uri="{FF2B5EF4-FFF2-40B4-BE49-F238E27FC236}">
                  <a16:creationId xmlns:a16="http://schemas.microsoft.com/office/drawing/2014/main" id="{C6ABA402-50C6-86B3-9FB3-5FC4662056E1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320" name="Google Shape;8351;p74">
              <a:extLst>
                <a:ext uri="{FF2B5EF4-FFF2-40B4-BE49-F238E27FC236}">
                  <a16:creationId xmlns:a16="http://schemas.microsoft.com/office/drawing/2014/main" id="{96549D36-8082-A26F-E3B9-CDB9C59B5C1E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321" name="Google Shape;8352;p74">
              <a:extLst>
                <a:ext uri="{FF2B5EF4-FFF2-40B4-BE49-F238E27FC236}">
                  <a16:creationId xmlns:a16="http://schemas.microsoft.com/office/drawing/2014/main" id="{1B8B3BF8-E08B-97B8-8988-15F11B6417C4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322" name="Google Shape;8353;p74">
              <a:extLst>
                <a:ext uri="{FF2B5EF4-FFF2-40B4-BE49-F238E27FC236}">
                  <a16:creationId xmlns:a16="http://schemas.microsoft.com/office/drawing/2014/main" id="{848D475A-2519-0B27-D667-67036FC66CAB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</p:grpSp>
      <p:grpSp>
        <p:nvGrpSpPr>
          <p:cNvPr id="323" name="Google Shape;8354;p74">
            <a:extLst>
              <a:ext uri="{FF2B5EF4-FFF2-40B4-BE49-F238E27FC236}">
                <a16:creationId xmlns:a16="http://schemas.microsoft.com/office/drawing/2014/main" id="{B98B2724-6A0E-18DC-765C-4B8B243C7225}"/>
              </a:ext>
            </a:extLst>
          </p:cNvPr>
          <p:cNvGrpSpPr/>
          <p:nvPr/>
        </p:nvGrpSpPr>
        <p:grpSpPr>
          <a:xfrm>
            <a:off x="6033345" y="3533890"/>
            <a:ext cx="2047211" cy="2174637"/>
            <a:chOff x="2499700" y="1135950"/>
            <a:chExt cx="732402" cy="777990"/>
          </a:xfrm>
        </p:grpSpPr>
        <p:grpSp>
          <p:nvGrpSpPr>
            <p:cNvPr id="324" name="Google Shape;8355;p74">
              <a:extLst>
                <a:ext uri="{FF2B5EF4-FFF2-40B4-BE49-F238E27FC236}">
                  <a16:creationId xmlns:a16="http://schemas.microsoft.com/office/drawing/2014/main" id="{558320AE-F546-F966-F5D6-60277EA77311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331" name="Google Shape;8356;p74">
                <a:extLst>
                  <a:ext uri="{FF2B5EF4-FFF2-40B4-BE49-F238E27FC236}">
                    <a16:creationId xmlns:a16="http://schemas.microsoft.com/office/drawing/2014/main" id="{DE618F31-299C-09BA-A166-3605CFF55616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32" name="Google Shape;8357;p74">
                <a:extLst>
                  <a:ext uri="{FF2B5EF4-FFF2-40B4-BE49-F238E27FC236}">
                    <a16:creationId xmlns:a16="http://schemas.microsoft.com/office/drawing/2014/main" id="{84A604C3-BA38-DBEC-06DA-C279AF47F99F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33" name="Google Shape;8358;p74">
                <a:extLst>
                  <a:ext uri="{FF2B5EF4-FFF2-40B4-BE49-F238E27FC236}">
                    <a16:creationId xmlns:a16="http://schemas.microsoft.com/office/drawing/2014/main" id="{439D6CFD-653F-9C53-15AF-F8F1EC8A49BA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34" name="Google Shape;8359;p74">
                <a:extLst>
                  <a:ext uri="{FF2B5EF4-FFF2-40B4-BE49-F238E27FC236}">
                    <a16:creationId xmlns:a16="http://schemas.microsoft.com/office/drawing/2014/main" id="{67D79666-036B-0BCF-B652-27DA89C28587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35" name="Google Shape;8360;p74">
                <a:extLst>
                  <a:ext uri="{FF2B5EF4-FFF2-40B4-BE49-F238E27FC236}">
                    <a16:creationId xmlns:a16="http://schemas.microsoft.com/office/drawing/2014/main" id="{FA948B95-8C27-504F-E68D-4789E6C14583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36" name="Google Shape;8361;p74">
                <a:extLst>
                  <a:ext uri="{FF2B5EF4-FFF2-40B4-BE49-F238E27FC236}">
                    <a16:creationId xmlns:a16="http://schemas.microsoft.com/office/drawing/2014/main" id="{6846AE52-D1C0-A809-1437-23EE6514F5C1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37" name="Google Shape;8362;p74">
                <a:extLst>
                  <a:ext uri="{FF2B5EF4-FFF2-40B4-BE49-F238E27FC236}">
                    <a16:creationId xmlns:a16="http://schemas.microsoft.com/office/drawing/2014/main" id="{B9E48786-8DC9-753F-CC82-9BC60C4D44FA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38" name="Google Shape;8363;p74">
                <a:extLst>
                  <a:ext uri="{FF2B5EF4-FFF2-40B4-BE49-F238E27FC236}">
                    <a16:creationId xmlns:a16="http://schemas.microsoft.com/office/drawing/2014/main" id="{182009AB-3B8B-CEB3-5CE8-715427BDF88F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39" name="Google Shape;8364;p74">
                <a:extLst>
                  <a:ext uri="{FF2B5EF4-FFF2-40B4-BE49-F238E27FC236}">
                    <a16:creationId xmlns:a16="http://schemas.microsoft.com/office/drawing/2014/main" id="{C019EE48-152F-180F-C5B8-C9855DFED878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40" name="Google Shape;8365;p74">
                <a:extLst>
                  <a:ext uri="{FF2B5EF4-FFF2-40B4-BE49-F238E27FC236}">
                    <a16:creationId xmlns:a16="http://schemas.microsoft.com/office/drawing/2014/main" id="{ED874E66-AE23-8DDD-19D9-709588574381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41" name="Google Shape;8366;p74">
                <a:extLst>
                  <a:ext uri="{FF2B5EF4-FFF2-40B4-BE49-F238E27FC236}">
                    <a16:creationId xmlns:a16="http://schemas.microsoft.com/office/drawing/2014/main" id="{F09AA316-C269-A0E4-72BA-EF6838B2BFA7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42" name="Google Shape;8367;p74">
                <a:extLst>
                  <a:ext uri="{FF2B5EF4-FFF2-40B4-BE49-F238E27FC236}">
                    <a16:creationId xmlns:a16="http://schemas.microsoft.com/office/drawing/2014/main" id="{6D40E8A7-B565-0C3E-C81F-8A1DFD77F3B2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43" name="Google Shape;8368;p74">
                <a:extLst>
                  <a:ext uri="{FF2B5EF4-FFF2-40B4-BE49-F238E27FC236}">
                    <a16:creationId xmlns:a16="http://schemas.microsoft.com/office/drawing/2014/main" id="{76404FBF-1981-467A-846D-70B58BEEA1C1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44" name="Google Shape;8369;p74">
                <a:extLst>
                  <a:ext uri="{FF2B5EF4-FFF2-40B4-BE49-F238E27FC236}">
                    <a16:creationId xmlns:a16="http://schemas.microsoft.com/office/drawing/2014/main" id="{68463FD5-7037-7D34-11AD-D7F5BCF96FC9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45" name="Google Shape;8370;p74">
                <a:extLst>
                  <a:ext uri="{FF2B5EF4-FFF2-40B4-BE49-F238E27FC236}">
                    <a16:creationId xmlns:a16="http://schemas.microsoft.com/office/drawing/2014/main" id="{18A60364-7187-DD6C-A594-6ABFDF3C8346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46" name="Google Shape;8371;p74">
                <a:extLst>
                  <a:ext uri="{FF2B5EF4-FFF2-40B4-BE49-F238E27FC236}">
                    <a16:creationId xmlns:a16="http://schemas.microsoft.com/office/drawing/2014/main" id="{1541EDD9-3CF2-FB43-1F29-91C728492E2F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47" name="Google Shape;8372;p74">
                <a:extLst>
                  <a:ext uri="{FF2B5EF4-FFF2-40B4-BE49-F238E27FC236}">
                    <a16:creationId xmlns:a16="http://schemas.microsoft.com/office/drawing/2014/main" id="{B2BA8142-91E4-9B89-2C97-A569818B1DF6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48" name="Google Shape;8373;p74">
                <a:extLst>
                  <a:ext uri="{FF2B5EF4-FFF2-40B4-BE49-F238E27FC236}">
                    <a16:creationId xmlns:a16="http://schemas.microsoft.com/office/drawing/2014/main" id="{70DD0EBA-DF06-8741-5386-7BE62D3AA3CD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49" name="Google Shape;8374;p74">
                <a:extLst>
                  <a:ext uri="{FF2B5EF4-FFF2-40B4-BE49-F238E27FC236}">
                    <a16:creationId xmlns:a16="http://schemas.microsoft.com/office/drawing/2014/main" id="{ED62B274-F8AD-16DC-B61F-89F426150038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50" name="Google Shape;8375;p74">
                <a:extLst>
                  <a:ext uri="{FF2B5EF4-FFF2-40B4-BE49-F238E27FC236}">
                    <a16:creationId xmlns:a16="http://schemas.microsoft.com/office/drawing/2014/main" id="{B6C113B5-83F0-F3DC-57CF-36DD2FB21C72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51" name="Google Shape;8376;p74">
                <a:extLst>
                  <a:ext uri="{FF2B5EF4-FFF2-40B4-BE49-F238E27FC236}">
                    <a16:creationId xmlns:a16="http://schemas.microsoft.com/office/drawing/2014/main" id="{A0CB0E30-BEF6-E885-0C41-4A5BF59DD8A2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52" name="Google Shape;8377;p74">
                <a:extLst>
                  <a:ext uri="{FF2B5EF4-FFF2-40B4-BE49-F238E27FC236}">
                    <a16:creationId xmlns:a16="http://schemas.microsoft.com/office/drawing/2014/main" id="{36EE4B45-945C-7E00-BBE8-1A95A02B87BD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53" name="Google Shape;8378;p74">
                <a:extLst>
                  <a:ext uri="{FF2B5EF4-FFF2-40B4-BE49-F238E27FC236}">
                    <a16:creationId xmlns:a16="http://schemas.microsoft.com/office/drawing/2014/main" id="{9638FC10-E2D9-6128-46E7-6B4599554752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54" name="Google Shape;8379;p74">
                <a:extLst>
                  <a:ext uri="{FF2B5EF4-FFF2-40B4-BE49-F238E27FC236}">
                    <a16:creationId xmlns:a16="http://schemas.microsoft.com/office/drawing/2014/main" id="{1205481A-D25A-E24F-3F9E-6A85ABC87283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55" name="Google Shape;8380;p74">
                <a:extLst>
                  <a:ext uri="{FF2B5EF4-FFF2-40B4-BE49-F238E27FC236}">
                    <a16:creationId xmlns:a16="http://schemas.microsoft.com/office/drawing/2014/main" id="{FD4CC756-7BDF-1879-89C9-CA1AA7F6574D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56" name="Google Shape;8381;p74">
                <a:extLst>
                  <a:ext uri="{FF2B5EF4-FFF2-40B4-BE49-F238E27FC236}">
                    <a16:creationId xmlns:a16="http://schemas.microsoft.com/office/drawing/2014/main" id="{6EB88374-D93D-5BF3-3AB2-3ACBDA9D171D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57" name="Google Shape;8382;p74">
                <a:extLst>
                  <a:ext uri="{FF2B5EF4-FFF2-40B4-BE49-F238E27FC236}">
                    <a16:creationId xmlns:a16="http://schemas.microsoft.com/office/drawing/2014/main" id="{C42B64EF-095C-2C09-7B82-DB0FEAEB187E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  <p:grpSp>
          <p:nvGrpSpPr>
            <p:cNvPr id="325" name="Google Shape;8383;p74">
              <a:extLst>
                <a:ext uri="{FF2B5EF4-FFF2-40B4-BE49-F238E27FC236}">
                  <a16:creationId xmlns:a16="http://schemas.microsoft.com/office/drawing/2014/main" id="{23A72615-A97C-21AD-A670-89EEE5C65519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326" name="Google Shape;8384;p74">
                <a:extLst>
                  <a:ext uri="{FF2B5EF4-FFF2-40B4-BE49-F238E27FC236}">
                    <a16:creationId xmlns:a16="http://schemas.microsoft.com/office/drawing/2014/main" id="{781F636A-DF0C-C170-FC25-54528CE47FE9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27" name="Google Shape;8385;p74">
                <a:extLst>
                  <a:ext uri="{FF2B5EF4-FFF2-40B4-BE49-F238E27FC236}">
                    <a16:creationId xmlns:a16="http://schemas.microsoft.com/office/drawing/2014/main" id="{3CF169EA-91C0-EA43-5500-E8FA5F8D2597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28" name="Google Shape;8386;p74">
                <a:extLst>
                  <a:ext uri="{FF2B5EF4-FFF2-40B4-BE49-F238E27FC236}">
                    <a16:creationId xmlns:a16="http://schemas.microsoft.com/office/drawing/2014/main" id="{071AB619-0BD8-EBD2-A08D-C52698F018BB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29" name="Google Shape;8387;p74">
                <a:extLst>
                  <a:ext uri="{FF2B5EF4-FFF2-40B4-BE49-F238E27FC236}">
                    <a16:creationId xmlns:a16="http://schemas.microsoft.com/office/drawing/2014/main" id="{5456726C-87DF-BAC9-1B7D-B11D7B4DCD6A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30" name="Google Shape;8388;p74">
                <a:extLst>
                  <a:ext uri="{FF2B5EF4-FFF2-40B4-BE49-F238E27FC236}">
                    <a16:creationId xmlns:a16="http://schemas.microsoft.com/office/drawing/2014/main" id="{980E7680-7EC3-AD73-6FA4-4D82698821CD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</p:grpSp>
      <p:grpSp>
        <p:nvGrpSpPr>
          <p:cNvPr id="358" name="Google Shape;8389;p74">
            <a:extLst>
              <a:ext uri="{FF2B5EF4-FFF2-40B4-BE49-F238E27FC236}">
                <a16:creationId xmlns:a16="http://schemas.microsoft.com/office/drawing/2014/main" id="{A5B3C7E4-4FF3-7E1D-2D61-20C984408F23}"/>
              </a:ext>
            </a:extLst>
          </p:cNvPr>
          <p:cNvGrpSpPr/>
          <p:nvPr/>
        </p:nvGrpSpPr>
        <p:grpSpPr>
          <a:xfrm>
            <a:off x="4288632" y="3533890"/>
            <a:ext cx="1555837" cy="2320611"/>
            <a:chOff x="1716825" y="1121550"/>
            <a:chExt cx="622800" cy="928938"/>
          </a:xfrm>
        </p:grpSpPr>
        <p:grpSp>
          <p:nvGrpSpPr>
            <p:cNvPr id="359" name="Google Shape;8390;p74">
              <a:extLst>
                <a:ext uri="{FF2B5EF4-FFF2-40B4-BE49-F238E27FC236}">
                  <a16:creationId xmlns:a16="http://schemas.microsoft.com/office/drawing/2014/main" id="{3402B40D-96A5-7C0F-B8CA-E54A66C6CB5A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370" name="Google Shape;8391;p74">
                <a:extLst>
                  <a:ext uri="{FF2B5EF4-FFF2-40B4-BE49-F238E27FC236}">
                    <a16:creationId xmlns:a16="http://schemas.microsoft.com/office/drawing/2014/main" id="{5EA644EF-FC81-F1E8-725A-602482F53CFA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1" name="Google Shape;8392;p74">
                <a:extLst>
                  <a:ext uri="{FF2B5EF4-FFF2-40B4-BE49-F238E27FC236}">
                    <a16:creationId xmlns:a16="http://schemas.microsoft.com/office/drawing/2014/main" id="{9C69046B-F335-F7EF-56D1-E0F76741BE23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  <p:grpSp>
          <p:nvGrpSpPr>
            <p:cNvPr id="360" name="Google Shape;8393;p74">
              <a:extLst>
                <a:ext uri="{FF2B5EF4-FFF2-40B4-BE49-F238E27FC236}">
                  <a16:creationId xmlns:a16="http://schemas.microsoft.com/office/drawing/2014/main" id="{CEAA8287-4FC6-C47C-F2FC-126FF7FE8405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368" name="Google Shape;8394;p74">
                <a:extLst>
                  <a:ext uri="{FF2B5EF4-FFF2-40B4-BE49-F238E27FC236}">
                    <a16:creationId xmlns:a16="http://schemas.microsoft.com/office/drawing/2014/main" id="{EF18C5C8-5DBF-FD39-3DA5-9554B927E142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9" name="Google Shape;8395;p74">
                <a:extLst>
                  <a:ext uri="{FF2B5EF4-FFF2-40B4-BE49-F238E27FC236}">
                    <a16:creationId xmlns:a16="http://schemas.microsoft.com/office/drawing/2014/main" id="{A4C9BB93-1B7B-1C02-19A8-E563771181E0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  <p:grpSp>
          <p:nvGrpSpPr>
            <p:cNvPr id="361" name="Google Shape;8396;p74">
              <a:extLst>
                <a:ext uri="{FF2B5EF4-FFF2-40B4-BE49-F238E27FC236}">
                  <a16:creationId xmlns:a16="http://schemas.microsoft.com/office/drawing/2014/main" id="{D2D146BD-9C1C-12A8-97A4-EB7F67EEF3A8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366" name="Google Shape;8397;p74">
                <a:extLst>
                  <a:ext uri="{FF2B5EF4-FFF2-40B4-BE49-F238E27FC236}">
                    <a16:creationId xmlns:a16="http://schemas.microsoft.com/office/drawing/2014/main" id="{E469F42B-4B78-979D-8C4F-EB0F5A17CBC5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7" name="Google Shape;8398;p74">
                <a:extLst>
                  <a:ext uri="{FF2B5EF4-FFF2-40B4-BE49-F238E27FC236}">
                    <a16:creationId xmlns:a16="http://schemas.microsoft.com/office/drawing/2014/main" id="{B2C15338-0548-BBC3-DDB5-C78E5007EF0D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  <p:grpSp>
          <p:nvGrpSpPr>
            <p:cNvPr id="362" name="Google Shape;8399;p74">
              <a:extLst>
                <a:ext uri="{FF2B5EF4-FFF2-40B4-BE49-F238E27FC236}">
                  <a16:creationId xmlns:a16="http://schemas.microsoft.com/office/drawing/2014/main" id="{46AE7AB1-C1AA-188A-F5BC-6985830ECF58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364" name="Google Shape;8400;p74">
                <a:extLst>
                  <a:ext uri="{FF2B5EF4-FFF2-40B4-BE49-F238E27FC236}">
                    <a16:creationId xmlns:a16="http://schemas.microsoft.com/office/drawing/2014/main" id="{E3F60D5A-D881-B988-B322-28B032688DA4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5" name="Google Shape;8401;p74">
                <a:extLst>
                  <a:ext uri="{FF2B5EF4-FFF2-40B4-BE49-F238E27FC236}">
                    <a16:creationId xmlns:a16="http://schemas.microsoft.com/office/drawing/2014/main" id="{0201D580-1470-62A3-BAA1-ECD46270F120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  <p:sp>
          <p:nvSpPr>
            <p:cNvPr id="363" name="Google Shape;8402;p74">
              <a:extLst>
                <a:ext uri="{FF2B5EF4-FFF2-40B4-BE49-F238E27FC236}">
                  <a16:creationId xmlns:a16="http://schemas.microsoft.com/office/drawing/2014/main" id="{DBEE0CB2-CAAA-A606-7AF3-8A9FB9593CE8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</p:grpSp>
      <p:grpSp>
        <p:nvGrpSpPr>
          <p:cNvPr id="372" name="Google Shape;8403;p74">
            <a:extLst>
              <a:ext uri="{FF2B5EF4-FFF2-40B4-BE49-F238E27FC236}">
                <a16:creationId xmlns:a16="http://schemas.microsoft.com/office/drawing/2014/main" id="{C6AF169F-1036-FD9A-14E3-830A9ED78D07}"/>
              </a:ext>
            </a:extLst>
          </p:cNvPr>
          <p:cNvGrpSpPr/>
          <p:nvPr/>
        </p:nvGrpSpPr>
        <p:grpSpPr>
          <a:xfrm>
            <a:off x="4074825" y="5897414"/>
            <a:ext cx="1970859" cy="1904405"/>
            <a:chOff x="4334725" y="1355875"/>
            <a:chExt cx="3106650" cy="3001900"/>
          </a:xfrm>
        </p:grpSpPr>
        <p:grpSp>
          <p:nvGrpSpPr>
            <p:cNvPr id="373" name="Google Shape;8404;p74">
              <a:extLst>
                <a:ext uri="{FF2B5EF4-FFF2-40B4-BE49-F238E27FC236}">
                  <a16:creationId xmlns:a16="http://schemas.microsoft.com/office/drawing/2014/main" id="{1146A675-2715-A5DA-47A1-62B4CE418A44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378" name="Google Shape;8405;p74">
                <a:extLst>
                  <a:ext uri="{FF2B5EF4-FFF2-40B4-BE49-F238E27FC236}">
                    <a16:creationId xmlns:a16="http://schemas.microsoft.com/office/drawing/2014/main" id="{1B18C57F-C93A-BD56-9C1D-BC76E4A695EB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79" name="Google Shape;8406;p74">
                <a:extLst>
                  <a:ext uri="{FF2B5EF4-FFF2-40B4-BE49-F238E27FC236}">
                    <a16:creationId xmlns:a16="http://schemas.microsoft.com/office/drawing/2014/main" id="{E5AA1BFA-5AA3-692E-C842-0465958DF6CC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80" name="Google Shape;8407;p74">
                <a:extLst>
                  <a:ext uri="{FF2B5EF4-FFF2-40B4-BE49-F238E27FC236}">
                    <a16:creationId xmlns:a16="http://schemas.microsoft.com/office/drawing/2014/main" id="{D7DEB2F8-4D02-AE0A-3FDC-D6347C872441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  <p:grpSp>
          <p:nvGrpSpPr>
            <p:cNvPr id="374" name="Google Shape;8408;p74">
              <a:extLst>
                <a:ext uri="{FF2B5EF4-FFF2-40B4-BE49-F238E27FC236}">
                  <a16:creationId xmlns:a16="http://schemas.microsoft.com/office/drawing/2014/main" id="{28077DA6-DF95-D21A-D28C-485996154CE8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375" name="Google Shape;8409;p74">
                <a:extLst>
                  <a:ext uri="{FF2B5EF4-FFF2-40B4-BE49-F238E27FC236}">
                    <a16:creationId xmlns:a16="http://schemas.microsoft.com/office/drawing/2014/main" id="{C80DC5F8-A1C2-D24B-17EB-FB388DD2263C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76" name="Google Shape;8410;p74">
                <a:extLst>
                  <a:ext uri="{FF2B5EF4-FFF2-40B4-BE49-F238E27FC236}">
                    <a16:creationId xmlns:a16="http://schemas.microsoft.com/office/drawing/2014/main" id="{15A83AE4-870C-B687-7AFC-C10035AAAE53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77" name="Google Shape;8411;p74">
                <a:extLst>
                  <a:ext uri="{FF2B5EF4-FFF2-40B4-BE49-F238E27FC236}">
                    <a16:creationId xmlns:a16="http://schemas.microsoft.com/office/drawing/2014/main" id="{A66CF360-45AB-4501-3051-639A22A2E763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</p:grpSp>
      <p:grpSp>
        <p:nvGrpSpPr>
          <p:cNvPr id="381" name="Google Shape;8412;p74">
            <a:extLst>
              <a:ext uri="{FF2B5EF4-FFF2-40B4-BE49-F238E27FC236}">
                <a16:creationId xmlns:a16="http://schemas.microsoft.com/office/drawing/2014/main" id="{23207EF4-5E06-7640-4C6D-887AA55CFB56}"/>
              </a:ext>
            </a:extLst>
          </p:cNvPr>
          <p:cNvGrpSpPr/>
          <p:nvPr/>
        </p:nvGrpSpPr>
        <p:grpSpPr>
          <a:xfrm>
            <a:off x="20386690" y="10246138"/>
            <a:ext cx="832197" cy="1824461"/>
            <a:chOff x="7645573" y="3754300"/>
            <a:chExt cx="293855" cy="644170"/>
          </a:xfrm>
        </p:grpSpPr>
        <p:sp>
          <p:nvSpPr>
            <p:cNvPr id="382" name="Google Shape;8413;p74">
              <a:extLst>
                <a:ext uri="{FF2B5EF4-FFF2-40B4-BE49-F238E27FC236}">
                  <a16:creationId xmlns:a16="http://schemas.microsoft.com/office/drawing/2014/main" id="{08B8A4C1-E2FB-95CB-1B16-BEE9DC50E2FC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383" name="Google Shape;8414;p74">
              <a:extLst>
                <a:ext uri="{FF2B5EF4-FFF2-40B4-BE49-F238E27FC236}">
                  <a16:creationId xmlns:a16="http://schemas.microsoft.com/office/drawing/2014/main" id="{5D0EE139-97E3-7256-5E8F-8F0600FE5019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</p:grpSp>
      <p:grpSp>
        <p:nvGrpSpPr>
          <p:cNvPr id="384" name="Google Shape;8415;p74">
            <a:extLst>
              <a:ext uri="{FF2B5EF4-FFF2-40B4-BE49-F238E27FC236}">
                <a16:creationId xmlns:a16="http://schemas.microsoft.com/office/drawing/2014/main" id="{A83EC2A3-87C9-D3C4-A380-98CDF7E1E971}"/>
              </a:ext>
            </a:extLst>
          </p:cNvPr>
          <p:cNvGrpSpPr/>
          <p:nvPr/>
        </p:nvGrpSpPr>
        <p:grpSpPr>
          <a:xfrm>
            <a:off x="14845325" y="3533890"/>
            <a:ext cx="1890696" cy="1971624"/>
            <a:chOff x="5830645" y="1256617"/>
            <a:chExt cx="530340" cy="553040"/>
          </a:xfrm>
        </p:grpSpPr>
        <p:grpSp>
          <p:nvGrpSpPr>
            <p:cNvPr id="385" name="Google Shape;8416;p74">
              <a:extLst>
                <a:ext uri="{FF2B5EF4-FFF2-40B4-BE49-F238E27FC236}">
                  <a16:creationId xmlns:a16="http://schemas.microsoft.com/office/drawing/2014/main" id="{2FC52235-577E-3428-F090-53B12A65A338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396" name="Google Shape;8417;p74">
                <a:extLst>
                  <a:ext uri="{FF2B5EF4-FFF2-40B4-BE49-F238E27FC236}">
                    <a16:creationId xmlns:a16="http://schemas.microsoft.com/office/drawing/2014/main" id="{D595A397-1302-21C5-3839-80B47B138D58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97" name="Google Shape;8418;p74">
                <a:extLst>
                  <a:ext uri="{FF2B5EF4-FFF2-40B4-BE49-F238E27FC236}">
                    <a16:creationId xmlns:a16="http://schemas.microsoft.com/office/drawing/2014/main" id="{04DC36A6-80A6-8B42-8F4E-2A0F444E54C6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  <p:grpSp>
          <p:nvGrpSpPr>
            <p:cNvPr id="386" name="Google Shape;8419;p74">
              <a:extLst>
                <a:ext uri="{FF2B5EF4-FFF2-40B4-BE49-F238E27FC236}">
                  <a16:creationId xmlns:a16="http://schemas.microsoft.com/office/drawing/2014/main" id="{81BCA7FD-263F-8B63-7FD7-7663848F8BB0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394" name="Google Shape;8420;p74">
                <a:extLst>
                  <a:ext uri="{FF2B5EF4-FFF2-40B4-BE49-F238E27FC236}">
                    <a16:creationId xmlns:a16="http://schemas.microsoft.com/office/drawing/2014/main" id="{723727CA-527E-16F6-8602-9273A52B29B3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95" name="Google Shape;8421;p74">
                <a:extLst>
                  <a:ext uri="{FF2B5EF4-FFF2-40B4-BE49-F238E27FC236}">
                    <a16:creationId xmlns:a16="http://schemas.microsoft.com/office/drawing/2014/main" id="{D99011CE-1F1B-19BC-C954-286EE3CFFA6F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  <p:grpSp>
          <p:nvGrpSpPr>
            <p:cNvPr id="387" name="Google Shape;8422;p74">
              <a:extLst>
                <a:ext uri="{FF2B5EF4-FFF2-40B4-BE49-F238E27FC236}">
                  <a16:creationId xmlns:a16="http://schemas.microsoft.com/office/drawing/2014/main" id="{8DF73FE3-A28F-9FCB-3640-27A9151A0400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392" name="Google Shape;8423;p74">
                <a:extLst>
                  <a:ext uri="{FF2B5EF4-FFF2-40B4-BE49-F238E27FC236}">
                    <a16:creationId xmlns:a16="http://schemas.microsoft.com/office/drawing/2014/main" id="{ADF68120-CBB3-8336-AF0D-A4B0B0EA4B73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93" name="Google Shape;8424;p74">
                <a:extLst>
                  <a:ext uri="{FF2B5EF4-FFF2-40B4-BE49-F238E27FC236}">
                    <a16:creationId xmlns:a16="http://schemas.microsoft.com/office/drawing/2014/main" id="{6B82A083-C4BF-6A7C-6278-D673E1E06C20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  <p:grpSp>
          <p:nvGrpSpPr>
            <p:cNvPr id="388" name="Google Shape;8425;p74">
              <a:extLst>
                <a:ext uri="{FF2B5EF4-FFF2-40B4-BE49-F238E27FC236}">
                  <a16:creationId xmlns:a16="http://schemas.microsoft.com/office/drawing/2014/main" id="{E898786A-0C79-1527-9DF6-F123D8973532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390" name="Google Shape;8426;p74">
                <a:extLst>
                  <a:ext uri="{FF2B5EF4-FFF2-40B4-BE49-F238E27FC236}">
                    <a16:creationId xmlns:a16="http://schemas.microsoft.com/office/drawing/2014/main" id="{FA3F8BA8-1827-9397-3221-E14320C39A75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  <p:sp>
            <p:nvSpPr>
              <p:cNvPr id="391" name="Google Shape;8427;p74">
                <a:extLst>
                  <a:ext uri="{FF2B5EF4-FFF2-40B4-BE49-F238E27FC236}">
                    <a16:creationId xmlns:a16="http://schemas.microsoft.com/office/drawing/2014/main" id="{0DA7CE95-D1A5-93A6-6CAD-DF5947F2A074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/>
              </a:p>
            </p:txBody>
          </p:sp>
        </p:grpSp>
        <p:sp>
          <p:nvSpPr>
            <p:cNvPr id="389" name="Google Shape;8428;p74">
              <a:extLst>
                <a:ext uri="{FF2B5EF4-FFF2-40B4-BE49-F238E27FC236}">
                  <a16:creationId xmlns:a16="http://schemas.microsoft.com/office/drawing/2014/main" id="{863D29A3-2CC0-0672-62E5-EA6CF1D1BFA9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</p:grpSp>
      <p:grpSp>
        <p:nvGrpSpPr>
          <p:cNvPr id="398" name="Google Shape;8429;p74">
            <a:extLst>
              <a:ext uri="{FF2B5EF4-FFF2-40B4-BE49-F238E27FC236}">
                <a16:creationId xmlns:a16="http://schemas.microsoft.com/office/drawing/2014/main" id="{AC2DD664-714B-E6E5-433F-9616BC895C27}"/>
              </a:ext>
            </a:extLst>
          </p:cNvPr>
          <p:cNvGrpSpPr/>
          <p:nvPr/>
        </p:nvGrpSpPr>
        <p:grpSpPr>
          <a:xfrm>
            <a:off x="1782645" y="8163531"/>
            <a:ext cx="3874547" cy="1656960"/>
            <a:chOff x="732422" y="2990152"/>
            <a:chExt cx="1337773" cy="572102"/>
          </a:xfrm>
        </p:grpSpPr>
        <p:sp>
          <p:nvSpPr>
            <p:cNvPr id="399" name="Google Shape;8430;p74">
              <a:extLst>
                <a:ext uri="{FF2B5EF4-FFF2-40B4-BE49-F238E27FC236}">
                  <a16:creationId xmlns:a16="http://schemas.microsoft.com/office/drawing/2014/main" id="{FDA4D80F-1065-7669-656C-0CC134D1FF2A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400" name="Google Shape;8431;p74">
              <a:extLst>
                <a:ext uri="{FF2B5EF4-FFF2-40B4-BE49-F238E27FC236}">
                  <a16:creationId xmlns:a16="http://schemas.microsoft.com/office/drawing/2014/main" id="{D5C7E9EC-2822-6160-2181-568CF4189C57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401" name="Google Shape;8432;p74">
              <a:extLst>
                <a:ext uri="{FF2B5EF4-FFF2-40B4-BE49-F238E27FC236}">
                  <a16:creationId xmlns:a16="http://schemas.microsoft.com/office/drawing/2014/main" id="{D4A6B115-DD10-9CA8-3FE4-36DA1E261C28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402" name="Google Shape;8433;p74">
              <a:extLst>
                <a:ext uri="{FF2B5EF4-FFF2-40B4-BE49-F238E27FC236}">
                  <a16:creationId xmlns:a16="http://schemas.microsoft.com/office/drawing/2014/main" id="{39466A5F-A463-1AEC-A9AF-9692AFB1D4D8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403" name="Google Shape;8434;p74">
              <a:extLst>
                <a:ext uri="{FF2B5EF4-FFF2-40B4-BE49-F238E27FC236}">
                  <a16:creationId xmlns:a16="http://schemas.microsoft.com/office/drawing/2014/main" id="{E67A5458-8E08-3104-823B-8D1FE3BACA68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  <p:sp>
          <p:nvSpPr>
            <p:cNvPr id="404" name="Google Shape;8435;p74">
              <a:extLst>
                <a:ext uri="{FF2B5EF4-FFF2-40B4-BE49-F238E27FC236}">
                  <a16:creationId xmlns:a16="http://schemas.microsoft.com/office/drawing/2014/main" id="{F06C3B8D-E234-0346-4C29-7B35EF17B011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/>
            </a:p>
          </p:txBody>
        </p:sp>
      </p:grpSp>
      <p:sp>
        <p:nvSpPr>
          <p:cNvPr id="405" name="Google Shape;1529;p70">
            <a:extLst>
              <a:ext uri="{FF2B5EF4-FFF2-40B4-BE49-F238E27FC236}">
                <a16:creationId xmlns:a16="http://schemas.microsoft.com/office/drawing/2014/main" id="{D9DB191D-1DC7-DB42-7BE1-0220A92D5E11}"/>
              </a:ext>
            </a:extLst>
          </p:cNvPr>
          <p:cNvSpPr txBox="1">
            <a:spLocks/>
          </p:cNvSpPr>
          <p:nvPr/>
        </p:nvSpPr>
        <p:spPr>
          <a:xfrm>
            <a:off x="1782644" y="1744721"/>
            <a:ext cx="20561600" cy="12864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5333" dirty="0">
                <a:solidFill>
                  <a:schemeClr val="lt1"/>
                </a:solidFill>
                <a:cs typeface="B Nazanin" panose="00000700000000000000" pitchFamily="2" charset="-78"/>
              </a:rPr>
              <a:t>انواع نمودارهای خلاقانه:</a:t>
            </a:r>
            <a:endParaRPr lang="fa-IR" sz="5333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4572248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Image 14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9522" y="840606"/>
            <a:ext cx="5883641" cy="9370194"/>
          </a:xfrm>
          <a:prstGeom prst="rect">
            <a:avLst/>
          </a:prstGeom>
        </p:spPr>
      </p:pic>
      <p:pic>
        <p:nvPicPr>
          <p:cNvPr id="51" name="Image 0" descr="preencoded.png">
            <a:extLst>
              <a:ext uri="{FF2B5EF4-FFF2-40B4-BE49-F238E27FC236}">
                <a16:creationId xmlns:a16="http://schemas.microsoft.com/office/drawing/2014/main" id="{3F563888-F6AF-CCA9-28F0-F42C77B49B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" y="0"/>
            <a:ext cx="24387048" cy="13716000"/>
          </a:xfrm>
          <a:prstGeom prst="rect">
            <a:avLst/>
          </a:prstGeom>
        </p:spPr>
      </p:pic>
      <p:pic>
        <p:nvPicPr>
          <p:cNvPr id="52" name="Image 5" descr="preencoded.png">
            <a:extLst>
              <a:ext uri="{FF2B5EF4-FFF2-40B4-BE49-F238E27FC236}">
                <a16:creationId xmlns:a16="http://schemas.microsoft.com/office/drawing/2014/main" id="{BCC61FB1-1D8C-B4F3-20F8-2825CE9240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5669" y="2989417"/>
            <a:ext cx="20678184" cy="50800"/>
          </a:xfrm>
          <a:prstGeom prst="rect">
            <a:avLst/>
          </a:prstGeom>
        </p:spPr>
      </p:pic>
      <p:pic>
        <p:nvPicPr>
          <p:cNvPr id="53" name="Image 14" descr="preencoded.png">
            <a:extLst>
              <a:ext uri="{FF2B5EF4-FFF2-40B4-BE49-F238E27FC236}">
                <a16:creationId xmlns:a16="http://schemas.microsoft.com/office/drawing/2014/main" id="{0B0DD96A-75C5-BB1A-5C9E-5BD89CA37E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6528" y="550554"/>
            <a:ext cx="5883641" cy="9370194"/>
          </a:xfrm>
          <a:prstGeom prst="rect">
            <a:avLst/>
          </a:prstGeom>
        </p:spPr>
      </p:pic>
      <p:pic>
        <p:nvPicPr>
          <p:cNvPr id="54" name="Image 14" descr="preencoded.png">
            <a:extLst>
              <a:ext uri="{FF2B5EF4-FFF2-40B4-BE49-F238E27FC236}">
                <a16:creationId xmlns:a16="http://schemas.microsoft.com/office/drawing/2014/main" id="{B722A0B4-8AB1-34C4-8761-5FFD027DFF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81612" y="3947599"/>
            <a:ext cx="5883641" cy="9370194"/>
          </a:xfrm>
          <a:prstGeom prst="rect">
            <a:avLst/>
          </a:prstGeom>
        </p:spPr>
      </p:pic>
      <p:grpSp>
        <p:nvGrpSpPr>
          <p:cNvPr id="1111" name="Google Shape;8440;p75">
            <a:extLst>
              <a:ext uri="{FF2B5EF4-FFF2-40B4-BE49-F238E27FC236}">
                <a16:creationId xmlns:a16="http://schemas.microsoft.com/office/drawing/2014/main" id="{B5014A30-FE1B-B130-9988-BD13D976FB82}"/>
              </a:ext>
            </a:extLst>
          </p:cNvPr>
          <p:cNvGrpSpPr/>
          <p:nvPr/>
        </p:nvGrpSpPr>
        <p:grpSpPr>
          <a:xfrm>
            <a:off x="1954776" y="3683774"/>
            <a:ext cx="4362979" cy="4069717"/>
            <a:chOff x="729238" y="1179665"/>
            <a:chExt cx="1636117" cy="1526144"/>
          </a:xfrm>
        </p:grpSpPr>
        <p:grpSp>
          <p:nvGrpSpPr>
            <p:cNvPr id="1112" name="Google Shape;8441;p75">
              <a:extLst>
                <a:ext uri="{FF2B5EF4-FFF2-40B4-BE49-F238E27FC236}">
                  <a16:creationId xmlns:a16="http://schemas.microsoft.com/office/drawing/2014/main" id="{DD39795D-65A0-407C-CC15-2D6C4EB7BD4C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1212" name="Google Shape;8442;p75">
                <a:extLst>
                  <a:ext uri="{FF2B5EF4-FFF2-40B4-BE49-F238E27FC236}">
                    <a16:creationId xmlns:a16="http://schemas.microsoft.com/office/drawing/2014/main" id="{62F79036-822F-6AA2-DAEA-F077EED7AD50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13" name="Google Shape;8443;p75">
                <a:extLst>
                  <a:ext uri="{FF2B5EF4-FFF2-40B4-BE49-F238E27FC236}">
                    <a16:creationId xmlns:a16="http://schemas.microsoft.com/office/drawing/2014/main" id="{5ABE2970-C0FB-6AE5-33E3-D1C2DD4AADA6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14" name="Google Shape;8444;p75">
                <a:extLst>
                  <a:ext uri="{FF2B5EF4-FFF2-40B4-BE49-F238E27FC236}">
                    <a16:creationId xmlns:a16="http://schemas.microsoft.com/office/drawing/2014/main" id="{58465327-C5FA-1451-317B-98BE540960A9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15" name="Google Shape;8445;p75">
                <a:extLst>
                  <a:ext uri="{FF2B5EF4-FFF2-40B4-BE49-F238E27FC236}">
                    <a16:creationId xmlns:a16="http://schemas.microsoft.com/office/drawing/2014/main" id="{F638C56E-0D05-B3AE-E23D-5E26EAF85CF6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16" name="Google Shape;8446;p75">
                <a:extLst>
                  <a:ext uri="{FF2B5EF4-FFF2-40B4-BE49-F238E27FC236}">
                    <a16:creationId xmlns:a16="http://schemas.microsoft.com/office/drawing/2014/main" id="{C9495883-753B-7965-A1C1-48976F781603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17" name="Google Shape;8447;p75">
                <a:extLst>
                  <a:ext uri="{FF2B5EF4-FFF2-40B4-BE49-F238E27FC236}">
                    <a16:creationId xmlns:a16="http://schemas.microsoft.com/office/drawing/2014/main" id="{698C76FD-F7FD-A94C-91BA-EE19A6C3B29B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18" name="Google Shape;8448;p75">
                <a:extLst>
                  <a:ext uri="{FF2B5EF4-FFF2-40B4-BE49-F238E27FC236}">
                    <a16:creationId xmlns:a16="http://schemas.microsoft.com/office/drawing/2014/main" id="{7F7072C4-E3B5-0D8D-9E2A-7306BF0758C1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19" name="Google Shape;8449;p75">
                <a:extLst>
                  <a:ext uri="{FF2B5EF4-FFF2-40B4-BE49-F238E27FC236}">
                    <a16:creationId xmlns:a16="http://schemas.microsoft.com/office/drawing/2014/main" id="{111EA432-8634-18ED-4DFE-6595A2FB32D7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20" name="Google Shape;8450;p75">
                <a:extLst>
                  <a:ext uri="{FF2B5EF4-FFF2-40B4-BE49-F238E27FC236}">
                    <a16:creationId xmlns:a16="http://schemas.microsoft.com/office/drawing/2014/main" id="{FEDE5606-4E9A-9AED-B615-3DE823E2CEF7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21" name="Google Shape;8451;p75">
                <a:extLst>
                  <a:ext uri="{FF2B5EF4-FFF2-40B4-BE49-F238E27FC236}">
                    <a16:creationId xmlns:a16="http://schemas.microsoft.com/office/drawing/2014/main" id="{7F51B87C-E852-9A81-8159-B857B3A9465B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13" name="Google Shape;8452;p75">
              <a:extLst>
                <a:ext uri="{FF2B5EF4-FFF2-40B4-BE49-F238E27FC236}">
                  <a16:creationId xmlns:a16="http://schemas.microsoft.com/office/drawing/2014/main" id="{40AAF84B-6ABB-AF68-15D3-DCF8B48409F6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1202" name="Google Shape;8453;p75">
                <a:extLst>
                  <a:ext uri="{FF2B5EF4-FFF2-40B4-BE49-F238E27FC236}">
                    <a16:creationId xmlns:a16="http://schemas.microsoft.com/office/drawing/2014/main" id="{35921E51-F6A7-2712-F7C2-741DEB0D7162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03" name="Google Shape;8454;p75">
                <a:extLst>
                  <a:ext uri="{FF2B5EF4-FFF2-40B4-BE49-F238E27FC236}">
                    <a16:creationId xmlns:a16="http://schemas.microsoft.com/office/drawing/2014/main" id="{96B53B66-E0C3-A595-1AC2-F298CA58EB71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04" name="Google Shape;8455;p75">
                <a:extLst>
                  <a:ext uri="{FF2B5EF4-FFF2-40B4-BE49-F238E27FC236}">
                    <a16:creationId xmlns:a16="http://schemas.microsoft.com/office/drawing/2014/main" id="{78CFD2D2-543C-E5EE-CF51-C35CAC65680B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05" name="Google Shape;8456;p75">
                <a:extLst>
                  <a:ext uri="{FF2B5EF4-FFF2-40B4-BE49-F238E27FC236}">
                    <a16:creationId xmlns:a16="http://schemas.microsoft.com/office/drawing/2014/main" id="{D649DAD7-026A-5D47-3406-0AFCFCE2F3D7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06" name="Google Shape;8457;p75">
                <a:extLst>
                  <a:ext uri="{FF2B5EF4-FFF2-40B4-BE49-F238E27FC236}">
                    <a16:creationId xmlns:a16="http://schemas.microsoft.com/office/drawing/2014/main" id="{F499F86A-7FEF-16E6-B496-58A2F0D5703F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07" name="Google Shape;8458;p75">
                <a:extLst>
                  <a:ext uri="{FF2B5EF4-FFF2-40B4-BE49-F238E27FC236}">
                    <a16:creationId xmlns:a16="http://schemas.microsoft.com/office/drawing/2014/main" id="{E8232767-BA98-8679-E83B-772F6B5AC8E8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08" name="Google Shape;8459;p75">
                <a:extLst>
                  <a:ext uri="{FF2B5EF4-FFF2-40B4-BE49-F238E27FC236}">
                    <a16:creationId xmlns:a16="http://schemas.microsoft.com/office/drawing/2014/main" id="{1BC6A4A6-F4B7-304B-1CAE-3CD12F3DB2CA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09" name="Google Shape;8460;p75">
                <a:extLst>
                  <a:ext uri="{FF2B5EF4-FFF2-40B4-BE49-F238E27FC236}">
                    <a16:creationId xmlns:a16="http://schemas.microsoft.com/office/drawing/2014/main" id="{3CB9C0EE-B985-CD53-15AB-28D8389D6444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10" name="Google Shape;8461;p75">
                <a:extLst>
                  <a:ext uri="{FF2B5EF4-FFF2-40B4-BE49-F238E27FC236}">
                    <a16:creationId xmlns:a16="http://schemas.microsoft.com/office/drawing/2014/main" id="{A4C7A24F-2298-B900-251A-796BA55E2714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11" name="Google Shape;8462;p75">
                <a:extLst>
                  <a:ext uri="{FF2B5EF4-FFF2-40B4-BE49-F238E27FC236}">
                    <a16:creationId xmlns:a16="http://schemas.microsoft.com/office/drawing/2014/main" id="{9B2FC8D9-D28E-F347-378D-244D44C93D9B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14" name="Google Shape;8463;p75">
              <a:extLst>
                <a:ext uri="{FF2B5EF4-FFF2-40B4-BE49-F238E27FC236}">
                  <a16:creationId xmlns:a16="http://schemas.microsoft.com/office/drawing/2014/main" id="{1F888B51-32CC-C80D-ECC2-694516731B2D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1192" name="Google Shape;8464;p75">
                <a:extLst>
                  <a:ext uri="{FF2B5EF4-FFF2-40B4-BE49-F238E27FC236}">
                    <a16:creationId xmlns:a16="http://schemas.microsoft.com/office/drawing/2014/main" id="{B5EE36ED-A127-7212-0614-9636BD440F32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93" name="Google Shape;8465;p75">
                <a:extLst>
                  <a:ext uri="{FF2B5EF4-FFF2-40B4-BE49-F238E27FC236}">
                    <a16:creationId xmlns:a16="http://schemas.microsoft.com/office/drawing/2014/main" id="{87A6430C-AD7A-0CC0-6266-C442981764CE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94" name="Google Shape;8466;p75">
                <a:extLst>
                  <a:ext uri="{FF2B5EF4-FFF2-40B4-BE49-F238E27FC236}">
                    <a16:creationId xmlns:a16="http://schemas.microsoft.com/office/drawing/2014/main" id="{C9540A9B-E7EB-5DA0-FA3B-C9B0DF0B1410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95" name="Google Shape;8467;p75">
                <a:extLst>
                  <a:ext uri="{FF2B5EF4-FFF2-40B4-BE49-F238E27FC236}">
                    <a16:creationId xmlns:a16="http://schemas.microsoft.com/office/drawing/2014/main" id="{76BAC9C8-124A-1A80-D4FD-8B8BB3DA26F0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96" name="Google Shape;8468;p75">
                <a:extLst>
                  <a:ext uri="{FF2B5EF4-FFF2-40B4-BE49-F238E27FC236}">
                    <a16:creationId xmlns:a16="http://schemas.microsoft.com/office/drawing/2014/main" id="{86B8B928-AACC-670E-CC5B-44B74C91E2D9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97" name="Google Shape;8469;p75">
                <a:extLst>
                  <a:ext uri="{FF2B5EF4-FFF2-40B4-BE49-F238E27FC236}">
                    <a16:creationId xmlns:a16="http://schemas.microsoft.com/office/drawing/2014/main" id="{826978C8-F671-50C0-082D-FA14B9ADFEBF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98" name="Google Shape;8470;p75">
                <a:extLst>
                  <a:ext uri="{FF2B5EF4-FFF2-40B4-BE49-F238E27FC236}">
                    <a16:creationId xmlns:a16="http://schemas.microsoft.com/office/drawing/2014/main" id="{87FCB83F-EBFA-F81C-34DD-1DA1C7EE545D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99" name="Google Shape;8471;p75">
                <a:extLst>
                  <a:ext uri="{FF2B5EF4-FFF2-40B4-BE49-F238E27FC236}">
                    <a16:creationId xmlns:a16="http://schemas.microsoft.com/office/drawing/2014/main" id="{04DC38CC-D58F-169B-8B18-1F62E609E09D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00" name="Google Shape;8472;p75">
                <a:extLst>
                  <a:ext uri="{FF2B5EF4-FFF2-40B4-BE49-F238E27FC236}">
                    <a16:creationId xmlns:a16="http://schemas.microsoft.com/office/drawing/2014/main" id="{78FB0BD5-D520-CBF9-EEBD-98EDBD89BFEE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01" name="Google Shape;8473;p75">
                <a:extLst>
                  <a:ext uri="{FF2B5EF4-FFF2-40B4-BE49-F238E27FC236}">
                    <a16:creationId xmlns:a16="http://schemas.microsoft.com/office/drawing/2014/main" id="{F0706D83-5165-372B-296E-F1F0553A454F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15" name="Google Shape;8474;p75">
              <a:extLst>
                <a:ext uri="{FF2B5EF4-FFF2-40B4-BE49-F238E27FC236}">
                  <a16:creationId xmlns:a16="http://schemas.microsoft.com/office/drawing/2014/main" id="{9D8F9BD0-D41A-1C04-4DBF-52F56D4267E4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1182" name="Google Shape;8475;p75">
                <a:extLst>
                  <a:ext uri="{FF2B5EF4-FFF2-40B4-BE49-F238E27FC236}">
                    <a16:creationId xmlns:a16="http://schemas.microsoft.com/office/drawing/2014/main" id="{0A67B7D4-B107-697F-7AE1-94CAF209F50E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83" name="Google Shape;8476;p75">
                <a:extLst>
                  <a:ext uri="{FF2B5EF4-FFF2-40B4-BE49-F238E27FC236}">
                    <a16:creationId xmlns:a16="http://schemas.microsoft.com/office/drawing/2014/main" id="{81F0E088-F2E1-30D9-B7FD-AB6A56A5C039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84" name="Google Shape;8477;p75">
                <a:extLst>
                  <a:ext uri="{FF2B5EF4-FFF2-40B4-BE49-F238E27FC236}">
                    <a16:creationId xmlns:a16="http://schemas.microsoft.com/office/drawing/2014/main" id="{91EC531D-4815-2AFA-27C0-33FE59699115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85" name="Google Shape;8478;p75">
                <a:extLst>
                  <a:ext uri="{FF2B5EF4-FFF2-40B4-BE49-F238E27FC236}">
                    <a16:creationId xmlns:a16="http://schemas.microsoft.com/office/drawing/2014/main" id="{843FBD68-04A0-18EA-19CA-28D5B430A799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86" name="Google Shape;8479;p75">
                <a:extLst>
                  <a:ext uri="{FF2B5EF4-FFF2-40B4-BE49-F238E27FC236}">
                    <a16:creationId xmlns:a16="http://schemas.microsoft.com/office/drawing/2014/main" id="{8CAD2B6A-65E7-464D-852C-1647868ACB77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87" name="Google Shape;8480;p75">
                <a:extLst>
                  <a:ext uri="{FF2B5EF4-FFF2-40B4-BE49-F238E27FC236}">
                    <a16:creationId xmlns:a16="http://schemas.microsoft.com/office/drawing/2014/main" id="{1F58978C-36E4-7C4D-74F9-BACCB33D74E1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88" name="Google Shape;8481;p75">
                <a:extLst>
                  <a:ext uri="{FF2B5EF4-FFF2-40B4-BE49-F238E27FC236}">
                    <a16:creationId xmlns:a16="http://schemas.microsoft.com/office/drawing/2014/main" id="{A0E7AB5C-3A8D-85AB-2C50-7B310C885251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89" name="Google Shape;8482;p75">
                <a:extLst>
                  <a:ext uri="{FF2B5EF4-FFF2-40B4-BE49-F238E27FC236}">
                    <a16:creationId xmlns:a16="http://schemas.microsoft.com/office/drawing/2014/main" id="{907A54CA-1A2B-A338-28A3-029A8C72E12B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90" name="Google Shape;8483;p75">
                <a:extLst>
                  <a:ext uri="{FF2B5EF4-FFF2-40B4-BE49-F238E27FC236}">
                    <a16:creationId xmlns:a16="http://schemas.microsoft.com/office/drawing/2014/main" id="{1037BAD4-EEA1-CDD5-8208-34F108D3D479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91" name="Google Shape;8484;p75">
                <a:extLst>
                  <a:ext uri="{FF2B5EF4-FFF2-40B4-BE49-F238E27FC236}">
                    <a16:creationId xmlns:a16="http://schemas.microsoft.com/office/drawing/2014/main" id="{4E32CB81-A9E0-7DFD-9B45-2DC025EAB79F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16" name="Google Shape;8485;p75">
              <a:extLst>
                <a:ext uri="{FF2B5EF4-FFF2-40B4-BE49-F238E27FC236}">
                  <a16:creationId xmlns:a16="http://schemas.microsoft.com/office/drawing/2014/main" id="{ACEC5146-3426-B0ED-E79A-9EF1D473381A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1172" name="Google Shape;8486;p75">
                <a:extLst>
                  <a:ext uri="{FF2B5EF4-FFF2-40B4-BE49-F238E27FC236}">
                    <a16:creationId xmlns:a16="http://schemas.microsoft.com/office/drawing/2014/main" id="{A9F72D98-0C6F-46CE-A3C2-AB46F4047E9E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73" name="Google Shape;8487;p75">
                <a:extLst>
                  <a:ext uri="{FF2B5EF4-FFF2-40B4-BE49-F238E27FC236}">
                    <a16:creationId xmlns:a16="http://schemas.microsoft.com/office/drawing/2014/main" id="{07D60A65-590C-04AA-127E-59599EFBFE71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74" name="Google Shape;8488;p75">
                <a:extLst>
                  <a:ext uri="{FF2B5EF4-FFF2-40B4-BE49-F238E27FC236}">
                    <a16:creationId xmlns:a16="http://schemas.microsoft.com/office/drawing/2014/main" id="{26316D80-3B4C-527E-5EC4-2BD3B9556447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75" name="Google Shape;8489;p75">
                <a:extLst>
                  <a:ext uri="{FF2B5EF4-FFF2-40B4-BE49-F238E27FC236}">
                    <a16:creationId xmlns:a16="http://schemas.microsoft.com/office/drawing/2014/main" id="{6C45BBB2-41EF-77D7-5A09-A5AFEA29B9D5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76" name="Google Shape;8490;p75">
                <a:extLst>
                  <a:ext uri="{FF2B5EF4-FFF2-40B4-BE49-F238E27FC236}">
                    <a16:creationId xmlns:a16="http://schemas.microsoft.com/office/drawing/2014/main" id="{A37874B0-B7F1-E6B1-4A87-61DFDD90E482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77" name="Google Shape;8491;p75">
                <a:extLst>
                  <a:ext uri="{FF2B5EF4-FFF2-40B4-BE49-F238E27FC236}">
                    <a16:creationId xmlns:a16="http://schemas.microsoft.com/office/drawing/2014/main" id="{5AEF41C5-06E5-5B64-3A37-E30242648D14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78" name="Google Shape;8492;p75">
                <a:extLst>
                  <a:ext uri="{FF2B5EF4-FFF2-40B4-BE49-F238E27FC236}">
                    <a16:creationId xmlns:a16="http://schemas.microsoft.com/office/drawing/2014/main" id="{0A471337-6EAD-5B5C-7782-91DE1D4F43FC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79" name="Google Shape;8493;p75">
                <a:extLst>
                  <a:ext uri="{FF2B5EF4-FFF2-40B4-BE49-F238E27FC236}">
                    <a16:creationId xmlns:a16="http://schemas.microsoft.com/office/drawing/2014/main" id="{C05A2248-B4EF-8AB5-EB10-083B60C182AF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80" name="Google Shape;8494;p75">
                <a:extLst>
                  <a:ext uri="{FF2B5EF4-FFF2-40B4-BE49-F238E27FC236}">
                    <a16:creationId xmlns:a16="http://schemas.microsoft.com/office/drawing/2014/main" id="{A957C788-5A68-44D0-E99F-79B15CECD118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81" name="Google Shape;8495;p75">
                <a:extLst>
                  <a:ext uri="{FF2B5EF4-FFF2-40B4-BE49-F238E27FC236}">
                    <a16:creationId xmlns:a16="http://schemas.microsoft.com/office/drawing/2014/main" id="{D406F94F-A256-221D-6C1F-E535D6CF234C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17" name="Google Shape;8496;p75">
              <a:extLst>
                <a:ext uri="{FF2B5EF4-FFF2-40B4-BE49-F238E27FC236}">
                  <a16:creationId xmlns:a16="http://schemas.microsoft.com/office/drawing/2014/main" id="{05104A35-3FD2-C63D-A8CC-C3C08FDBDAD3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1162" name="Google Shape;8497;p75">
                <a:extLst>
                  <a:ext uri="{FF2B5EF4-FFF2-40B4-BE49-F238E27FC236}">
                    <a16:creationId xmlns:a16="http://schemas.microsoft.com/office/drawing/2014/main" id="{A040B66B-BEC6-02EE-6949-A38326DB424F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63" name="Google Shape;8498;p75">
                <a:extLst>
                  <a:ext uri="{FF2B5EF4-FFF2-40B4-BE49-F238E27FC236}">
                    <a16:creationId xmlns:a16="http://schemas.microsoft.com/office/drawing/2014/main" id="{AE0ACD40-DB0A-99A3-FA4C-BDF147F1E410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64" name="Google Shape;8499;p75">
                <a:extLst>
                  <a:ext uri="{FF2B5EF4-FFF2-40B4-BE49-F238E27FC236}">
                    <a16:creationId xmlns:a16="http://schemas.microsoft.com/office/drawing/2014/main" id="{1DD3D5DF-8C10-E30A-DF41-D712C680F62D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65" name="Google Shape;8500;p75">
                <a:extLst>
                  <a:ext uri="{FF2B5EF4-FFF2-40B4-BE49-F238E27FC236}">
                    <a16:creationId xmlns:a16="http://schemas.microsoft.com/office/drawing/2014/main" id="{A885266B-EECF-4364-CDAB-7146B2F20C0B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66" name="Google Shape;8501;p75">
                <a:extLst>
                  <a:ext uri="{FF2B5EF4-FFF2-40B4-BE49-F238E27FC236}">
                    <a16:creationId xmlns:a16="http://schemas.microsoft.com/office/drawing/2014/main" id="{681F863C-4BCF-1DD5-2A05-27792F80566A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67" name="Google Shape;8502;p75">
                <a:extLst>
                  <a:ext uri="{FF2B5EF4-FFF2-40B4-BE49-F238E27FC236}">
                    <a16:creationId xmlns:a16="http://schemas.microsoft.com/office/drawing/2014/main" id="{0ED6D987-E4E5-6F68-CDB4-3A51DA337872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68" name="Google Shape;8503;p75">
                <a:extLst>
                  <a:ext uri="{FF2B5EF4-FFF2-40B4-BE49-F238E27FC236}">
                    <a16:creationId xmlns:a16="http://schemas.microsoft.com/office/drawing/2014/main" id="{DE58287A-2C8E-11AE-2FAE-6831755026C4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69" name="Google Shape;8504;p75">
                <a:extLst>
                  <a:ext uri="{FF2B5EF4-FFF2-40B4-BE49-F238E27FC236}">
                    <a16:creationId xmlns:a16="http://schemas.microsoft.com/office/drawing/2014/main" id="{0D2327FA-CCF8-C34E-A338-7820876CBA8E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70" name="Google Shape;8505;p75">
                <a:extLst>
                  <a:ext uri="{FF2B5EF4-FFF2-40B4-BE49-F238E27FC236}">
                    <a16:creationId xmlns:a16="http://schemas.microsoft.com/office/drawing/2014/main" id="{3BDB73FF-CF3A-3ECB-5B79-511C79E5D775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71" name="Google Shape;8506;p75">
                <a:extLst>
                  <a:ext uri="{FF2B5EF4-FFF2-40B4-BE49-F238E27FC236}">
                    <a16:creationId xmlns:a16="http://schemas.microsoft.com/office/drawing/2014/main" id="{8FE00B72-F3DA-F16F-C6B6-998E319B39AC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18" name="Google Shape;8507;p75">
              <a:extLst>
                <a:ext uri="{FF2B5EF4-FFF2-40B4-BE49-F238E27FC236}">
                  <a16:creationId xmlns:a16="http://schemas.microsoft.com/office/drawing/2014/main" id="{7C9554C7-A020-2D53-C8CC-B25AD54833A5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1152" name="Google Shape;8508;p75">
                <a:extLst>
                  <a:ext uri="{FF2B5EF4-FFF2-40B4-BE49-F238E27FC236}">
                    <a16:creationId xmlns:a16="http://schemas.microsoft.com/office/drawing/2014/main" id="{47960D81-5526-78CA-CC89-A19D82BC1CA7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53" name="Google Shape;8509;p75">
                <a:extLst>
                  <a:ext uri="{FF2B5EF4-FFF2-40B4-BE49-F238E27FC236}">
                    <a16:creationId xmlns:a16="http://schemas.microsoft.com/office/drawing/2014/main" id="{B92FE773-97B2-55A4-5CA5-57469D45F22B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54" name="Google Shape;8510;p75">
                <a:extLst>
                  <a:ext uri="{FF2B5EF4-FFF2-40B4-BE49-F238E27FC236}">
                    <a16:creationId xmlns:a16="http://schemas.microsoft.com/office/drawing/2014/main" id="{3EA34E6D-5689-600D-180B-9E5DD60218A8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55" name="Google Shape;8511;p75">
                <a:extLst>
                  <a:ext uri="{FF2B5EF4-FFF2-40B4-BE49-F238E27FC236}">
                    <a16:creationId xmlns:a16="http://schemas.microsoft.com/office/drawing/2014/main" id="{1AC61CD1-4F2D-1904-2887-6799B8BE78CA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56" name="Google Shape;8512;p75">
                <a:extLst>
                  <a:ext uri="{FF2B5EF4-FFF2-40B4-BE49-F238E27FC236}">
                    <a16:creationId xmlns:a16="http://schemas.microsoft.com/office/drawing/2014/main" id="{7D334718-9FCF-56DB-B8F6-0F3A67D78E39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57" name="Google Shape;8513;p75">
                <a:extLst>
                  <a:ext uri="{FF2B5EF4-FFF2-40B4-BE49-F238E27FC236}">
                    <a16:creationId xmlns:a16="http://schemas.microsoft.com/office/drawing/2014/main" id="{F86B10AF-18E8-6FE2-0871-E950F60499BE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58" name="Google Shape;8514;p75">
                <a:extLst>
                  <a:ext uri="{FF2B5EF4-FFF2-40B4-BE49-F238E27FC236}">
                    <a16:creationId xmlns:a16="http://schemas.microsoft.com/office/drawing/2014/main" id="{F1B3B2C3-D8A1-9BAD-B446-B0AD8932848A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59" name="Google Shape;8515;p75">
                <a:extLst>
                  <a:ext uri="{FF2B5EF4-FFF2-40B4-BE49-F238E27FC236}">
                    <a16:creationId xmlns:a16="http://schemas.microsoft.com/office/drawing/2014/main" id="{0FA62A50-8A67-19B9-1890-E458032F6631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60" name="Google Shape;8516;p75">
                <a:extLst>
                  <a:ext uri="{FF2B5EF4-FFF2-40B4-BE49-F238E27FC236}">
                    <a16:creationId xmlns:a16="http://schemas.microsoft.com/office/drawing/2014/main" id="{B0DD6F01-34CF-9913-1332-342ED5497DE1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61" name="Google Shape;8517;p75">
                <a:extLst>
                  <a:ext uri="{FF2B5EF4-FFF2-40B4-BE49-F238E27FC236}">
                    <a16:creationId xmlns:a16="http://schemas.microsoft.com/office/drawing/2014/main" id="{A68A0362-5CB3-259C-1CAB-846331B86DD4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19" name="Google Shape;8518;p75">
              <a:extLst>
                <a:ext uri="{FF2B5EF4-FFF2-40B4-BE49-F238E27FC236}">
                  <a16:creationId xmlns:a16="http://schemas.microsoft.com/office/drawing/2014/main" id="{0D99FBCC-A53E-E5C8-4C91-76CDEAC90B93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1142" name="Google Shape;8519;p75">
                <a:extLst>
                  <a:ext uri="{FF2B5EF4-FFF2-40B4-BE49-F238E27FC236}">
                    <a16:creationId xmlns:a16="http://schemas.microsoft.com/office/drawing/2014/main" id="{CAFAD215-9E35-682F-5423-5E58A9F81A70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43" name="Google Shape;8520;p75">
                <a:extLst>
                  <a:ext uri="{FF2B5EF4-FFF2-40B4-BE49-F238E27FC236}">
                    <a16:creationId xmlns:a16="http://schemas.microsoft.com/office/drawing/2014/main" id="{57255CBC-58BF-EB7A-F9F0-ADC9A2072C3A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44" name="Google Shape;8521;p75">
                <a:extLst>
                  <a:ext uri="{FF2B5EF4-FFF2-40B4-BE49-F238E27FC236}">
                    <a16:creationId xmlns:a16="http://schemas.microsoft.com/office/drawing/2014/main" id="{CCB965BC-5A1D-382A-7CD5-74DA91810346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45" name="Google Shape;8522;p75">
                <a:extLst>
                  <a:ext uri="{FF2B5EF4-FFF2-40B4-BE49-F238E27FC236}">
                    <a16:creationId xmlns:a16="http://schemas.microsoft.com/office/drawing/2014/main" id="{D59F1314-A843-BD65-4605-110B8A1FE657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46" name="Google Shape;8523;p75">
                <a:extLst>
                  <a:ext uri="{FF2B5EF4-FFF2-40B4-BE49-F238E27FC236}">
                    <a16:creationId xmlns:a16="http://schemas.microsoft.com/office/drawing/2014/main" id="{6A99B9AF-04DA-D22F-93EC-16598AB1B48C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47" name="Google Shape;8524;p75">
                <a:extLst>
                  <a:ext uri="{FF2B5EF4-FFF2-40B4-BE49-F238E27FC236}">
                    <a16:creationId xmlns:a16="http://schemas.microsoft.com/office/drawing/2014/main" id="{02CB0FE2-1B23-1CF5-A3FC-F8EF46C63884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48" name="Google Shape;8525;p75">
                <a:extLst>
                  <a:ext uri="{FF2B5EF4-FFF2-40B4-BE49-F238E27FC236}">
                    <a16:creationId xmlns:a16="http://schemas.microsoft.com/office/drawing/2014/main" id="{494779D1-2012-8BF0-2A44-FD0F6EB3331C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49" name="Google Shape;8526;p75">
                <a:extLst>
                  <a:ext uri="{FF2B5EF4-FFF2-40B4-BE49-F238E27FC236}">
                    <a16:creationId xmlns:a16="http://schemas.microsoft.com/office/drawing/2014/main" id="{7706D144-06D1-1900-5E78-7651C739B9F0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50" name="Google Shape;8527;p75">
                <a:extLst>
                  <a:ext uri="{FF2B5EF4-FFF2-40B4-BE49-F238E27FC236}">
                    <a16:creationId xmlns:a16="http://schemas.microsoft.com/office/drawing/2014/main" id="{98F629D7-C6C5-BF2D-FB07-0A730922C259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51" name="Google Shape;8528;p75">
                <a:extLst>
                  <a:ext uri="{FF2B5EF4-FFF2-40B4-BE49-F238E27FC236}">
                    <a16:creationId xmlns:a16="http://schemas.microsoft.com/office/drawing/2014/main" id="{534E497B-E836-9036-B430-51DBF48FB575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20" name="Google Shape;8529;p75">
              <a:extLst>
                <a:ext uri="{FF2B5EF4-FFF2-40B4-BE49-F238E27FC236}">
                  <a16:creationId xmlns:a16="http://schemas.microsoft.com/office/drawing/2014/main" id="{996C6965-98DE-06FE-4306-D5F2A78C375C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1132" name="Google Shape;8530;p75">
                <a:extLst>
                  <a:ext uri="{FF2B5EF4-FFF2-40B4-BE49-F238E27FC236}">
                    <a16:creationId xmlns:a16="http://schemas.microsoft.com/office/drawing/2014/main" id="{79379C30-B474-DEBB-3274-35B4B56E3DEF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33" name="Google Shape;8531;p75">
                <a:extLst>
                  <a:ext uri="{FF2B5EF4-FFF2-40B4-BE49-F238E27FC236}">
                    <a16:creationId xmlns:a16="http://schemas.microsoft.com/office/drawing/2014/main" id="{A6942168-19C9-3186-2D90-E749A4D1E534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34" name="Google Shape;8532;p75">
                <a:extLst>
                  <a:ext uri="{FF2B5EF4-FFF2-40B4-BE49-F238E27FC236}">
                    <a16:creationId xmlns:a16="http://schemas.microsoft.com/office/drawing/2014/main" id="{C41B0E01-0FE5-8732-342D-B4EB5092E0D8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35" name="Google Shape;8533;p75">
                <a:extLst>
                  <a:ext uri="{FF2B5EF4-FFF2-40B4-BE49-F238E27FC236}">
                    <a16:creationId xmlns:a16="http://schemas.microsoft.com/office/drawing/2014/main" id="{0DD7B89D-1E33-007A-B960-AF2D931B5E66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36" name="Google Shape;8534;p75">
                <a:extLst>
                  <a:ext uri="{FF2B5EF4-FFF2-40B4-BE49-F238E27FC236}">
                    <a16:creationId xmlns:a16="http://schemas.microsoft.com/office/drawing/2014/main" id="{1ED9EA29-718D-2DA5-3965-2C85B4AA6046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37" name="Google Shape;8535;p75">
                <a:extLst>
                  <a:ext uri="{FF2B5EF4-FFF2-40B4-BE49-F238E27FC236}">
                    <a16:creationId xmlns:a16="http://schemas.microsoft.com/office/drawing/2014/main" id="{84487C9F-0B85-3057-CD8A-8C9F62ED2E2A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38" name="Google Shape;8536;p75">
                <a:extLst>
                  <a:ext uri="{FF2B5EF4-FFF2-40B4-BE49-F238E27FC236}">
                    <a16:creationId xmlns:a16="http://schemas.microsoft.com/office/drawing/2014/main" id="{45E74CF6-D901-2E35-10C1-8CCCC51F175B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39" name="Google Shape;8537;p75">
                <a:extLst>
                  <a:ext uri="{FF2B5EF4-FFF2-40B4-BE49-F238E27FC236}">
                    <a16:creationId xmlns:a16="http://schemas.microsoft.com/office/drawing/2014/main" id="{5977873E-52D7-2811-0CEB-00C153DE29A4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40" name="Google Shape;8538;p75">
                <a:extLst>
                  <a:ext uri="{FF2B5EF4-FFF2-40B4-BE49-F238E27FC236}">
                    <a16:creationId xmlns:a16="http://schemas.microsoft.com/office/drawing/2014/main" id="{750E343E-516D-FDC4-6732-CBF36688AD28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41" name="Google Shape;8539;p75">
                <a:extLst>
                  <a:ext uri="{FF2B5EF4-FFF2-40B4-BE49-F238E27FC236}">
                    <a16:creationId xmlns:a16="http://schemas.microsoft.com/office/drawing/2014/main" id="{E5F01D17-6D14-6877-9726-ADAF6772CE36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121" name="Google Shape;8540;p75">
              <a:extLst>
                <a:ext uri="{FF2B5EF4-FFF2-40B4-BE49-F238E27FC236}">
                  <a16:creationId xmlns:a16="http://schemas.microsoft.com/office/drawing/2014/main" id="{FEDAE57A-5527-5079-AC9E-A00E6C22FEBF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1122" name="Google Shape;8541;p75">
                <a:extLst>
                  <a:ext uri="{FF2B5EF4-FFF2-40B4-BE49-F238E27FC236}">
                    <a16:creationId xmlns:a16="http://schemas.microsoft.com/office/drawing/2014/main" id="{A68CE34C-0B42-88F3-8F22-6A2291D7C0C2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23" name="Google Shape;8542;p75">
                <a:extLst>
                  <a:ext uri="{FF2B5EF4-FFF2-40B4-BE49-F238E27FC236}">
                    <a16:creationId xmlns:a16="http://schemas.microsoft.com/office/drawing/2014/main" id="{E728CE73-BBFD-64DA-6BAD-A760D96E0C74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24" name="Google Shape;8543;p75">
                <a:extLst>
                  <a:ext uri="{FF2B5EF4-FFF2-40B4-BE49-F238E27FC236}">
                    <a16:creationId xmlns:a16="http://schemas.microsoft.com/office/drawing/2014/main" id="{0AC0C073-DB50-FC71-FC11-0A20E6B30471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25" name="Google Shape;8544;p75">
                <a:extLst>
                  <a:ext uri="{FF2B5EF4-FFF2-40B4-BE49-F238E27FC236}">
                    <a16:creationId xmlns:a16="http://schemas.microsoft.com/office/drawing/2014/main" id="{CFAEA7A6-B7BC-3926-0677-41917AE0D3D0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26" name="Google Shape;8545;p75">
                <a:extLst>
                  <a:ext uri="{FF2B5EF4-FFF2-40B4-BE49-F238E27FC236}">
                    <a16:creationId xmlns:a16="http://schemas.microsoft.com/office/drawing/2014/main" id="{E16065D8-9AE4-F7DF-C9EF-3298D9D73E31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27" name="Google Shape;8546;p75">
                <a:extLst>
                  <a:ext uri="{FF2B5EF4-FFF2-40B4-BE49-F238E27FC236}">
                    <a16:creationId xmlns:a16="http://schemas.microsoft.com/office/drawing/2014/main" id="{48468301-3E1D-6DDE-2B05-BDC5B0FC7117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28" name="Google Shape;8547;p75">
                <a:extLst>
                  <a:ext uri="{FF2B5EF4-FFF2-40B4-BE49-F238E27FC236}">
                    <a16:creationId xmlns:a16="http://schemas.microsoft.com/office/drawing/2014/main" id="{03F5A0F7-9B8E-7066-8939-F71E545F4E22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29" name="Google Shape;8548;p75">
                <a:extLst>
                  <a:ext uri="{FF2B5EF4-FFF2-40B4-BE49-F238E27FC236}">
                    <a16:creationId xmlns:a16="http://schemas.microsoft.com/office/drawing/2014/main" id="{252B9CDB-734E-5D05-C966-C6F16A59D4AF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30" name="Google Shape;8549;p75">
                <a:extLst>
                  <a:ext uri="{FF2B5EF4-FFF2-40B4-BE49-F238E27FC236}">
                    <a16:creationId xmlns:a16="http://schemas.microsoft.com/office/drawing/2014/main" id="{CDD5A760-42C0-39DA-CB04-6F9C9D8ACB40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131" name="Google Shape;8550;p75">
                <a:extLst>
                  <a:ext uri="{FF2B5EF4-FFF2-40B4-BE49-F238E27FC236}">
                    <a16:creationId xmlns:a16="http://schemas.microsoft.com/office/drawing/2014/main" id="{CF6DDD70-6351-0916-1560-A70A5ADAED72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222" name="Google Shape;8551;p75">
            <a:extLst>
              <a:ext uri="{FF2B5EF4-FFF2-40B4-BE49-F238E27FC236}">
                <a16:creationId xmlns:a16="http://schemas.microsoft.com/office/drawing/2014/main" id="{95A25911-512E-46CD-917F-1D17F3AB9E33}"/>
              </a:ext>
            </a:extLst>
          </p:cNvPr>
          <p:cNvGrpSpPr/>
          <p:nvPr/>
        </p:nvGrpSpPr>
        <p:grpSpPr>
          <a:xfrm>
            <a:off x="7007218" y="3734813"/>
            <a:ext cx="3637995" cy="2939021"/>
            <a:chOff x="2623904" y="1198803"/>
            <a:chExt cx="1364248" cy="1102133"/>
          </a:xfrm>
        </p:grpSpPr>
        <p:grpSp>
          <p:nvGrpSpPr>
            <p:cNvPr id="1223" name="Google Shape;8552;p75">
              <a:extLst>
                <a:ext uri="{FF2B5EF4-FFF2-40B4-BE49-F238E27FC236}">
                  <a16:creationId xmlns:a16="http://schemas.microsoft.com/office/drawing/2014/main" id="{B6303220-B2F1-FDB0-7420-6DFD3CE7B7DE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1242" name="Google Shape;8553;p75">
                <a:extLst>
                  <a:ext uri="{FF2B5EF4-FFF2-40B4-BE49-F238E27FC236}">
                    <a16:creationId xmlns:a16="http://schemas.microsoft.com/office/drawing/2014/main" id="{67D102AE-B1EF-0C87-A632-AA56FB4F443C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43" name="Google Shape;8554;p75">
                <a:extLst>
                  <a:ext uri="{FF2B5EF4-FFF2-40B4-BE49-F238E27FC236}">
                    <a16:creationId xmlns:a16="http://schemas.microsoft.com/office/drawing/2014/main" id="{DA1FF3E7-8FCC-1F1B-83C7-34BE9802E3FF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44" name="Google Shape;8555;p75">
                <a:extLst>
                  <a:ext uri="{FF2B5EF4-FFF2-40B4-BE49-F238E27FC236}">
                    <a16:creationId xmlns:a16="http://schemas.microsoft.com/office/drawing/2014/main" id="{9A06E495-0A35-3B76-1504-34B55A7B9B2E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45" name="Google Shape;8556;p75">
                <a:extLst>
                  <a:ext uri="{FF2B5EF4-FFF2-40B4-BE49-F238E27FC236}">
                    <a16:creationId xmlns:a16="http://schemas.microsoft.com/office/drawing/2014/main" id="{D1885026-0B60-94B3-920F-10EADA1A7580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46" name="Google Shape;8557;p75">
                <a:extLst>
                  <a:ext uri="{FF2B5EF4-FFF2-40B4-BE49-F238E27FC236}">
                    <a16:creationId xmlns:a16="http://schemas.microsoft.com/office/drawing/2014/main" id="{6E91023D-E2B2-63B4-52E7-DB216CFF0C7F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24" name="Google Shape;8558;p75">
              <a:extLst>
                <a:ext uri="{FF2B5EF4-FFF2-40B4-BE49-F238E27FC236}">
                  <a16:creationId xmlns:a16="http://schemas.microsoft.com/office/drawing/2014/main" id="{76BE7E43-4105-14A5-9F71-0F9BD86D1007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1237" name="Google Shape;8559;p75">
                <a:extLst>
                  <a:ext uri="{FF2B5EF4-FFF2-40B4-BE49-F238E27FC236}">
                    <a16:creationId xmlns:a16="http://schemas.microsoft.com/office/drawing/2014/main" id="{4071260B-1E04-132C-3C69-D7FC8F1CECF1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38" name="Google Shape;8560;p75">
                <a:extLst>
                  <a:ext uri="{FF2B5EF4-FFF2-40B4-BE49-F238E27FC236}">
                    <a16:creationId xmlns:a16="http://schemas.microsoft.com/office/drawing/2014/main" id="{028ED5B9-DE36-15F8-7ECC-E9B68EE99985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39" name="Google Shape;8561;p75">
                <a:extLst>
                  <a:ext uri="{FF2B5EF4-FFF2-40B4-BE49-F238E27FC236}">
                    <a16:creationId xmlns:a16="http://schemas.microsoft.com/office/drawing/2014/main" id="{78EC55E7-1719-F87E-74CB-C583808E3E5C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40" name="Google Shape;8562;p75">
                <a:extLst>
                  <a:ext uri="{FF2B5EF4-FFF2-40B4-BE49-F238E27FC236}">
                    <a16:creationId xmlns:a16="http://schemas.microsoft.com/office/drawing/2014/main" id="{D901482D-AEDA-B762-EE56-3A7EA4531ACB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41" name="Google Shape;8563;p75">
                <a:extLst>
                  <a:ext uri="{FF2B5EF4-FFF2-40B4-BE49-F238E27FC236}">
                    <a16:creationId xmlns:a16="http://schemas.microsoft.com/office/drawing/2014/main" id="{A44357BD-2D56-F5CD-6F64-6E18C37808B0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25" name="Google Shape;8564;p75">
              <a:extLst>
                <a:ext uri="{FF2B5EF4-FFF2-40B4-BE49-F238E27FC236}">
                  <a16:creationId xmlns:a16="http://schemas.microsoft.com/office/drawing/2014/main" id="{41E93E60-BF20-E5D4-EE79-5BC7ECC3718E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1232" name="Google Shape;8565;p75">
                <a:extLst>
                  <a:ext uri="{FF2B5EF4-FFF2-40B4-BE49-F238E27FC236}">
                    <a16:creationId xmlns:a16="http://schemas.microsoft.com/office/drawing/2014/main" id="{5598EC0A-234F-F0DD-A0BE-2A1183114333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33" name="Google Shape;8566;p75">
                <a:extLst>
                  <a:ext uri="{FF2B5EF4-FFF2-40B4-BE49-F238E27FC236}">
                    <a16:creationId xmlns:a16="http://schemas.microsoft.com/office/drawing/2014/main" id="{03F47119-C828-6AF2-36D5-3476E9629DA1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34" name="Google Shape;8567;p75">
                <a:extLst>
                  <a:ext uri="{FF2B5EF4-FFF2-40B4-BE49-F238E27FC236}">
                    <a16:creationId xmlns:a16="http://schemas.microsoft.com/office/drawing/2014/main" id="{ED6A171A-5B71-CBFE-330C-6722FCA1565A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35" name="Google Shape;8568;p75">
                <a:extLst>
                  <a:ext uri="{FF2B5EF4-FFF2-40B4-BE49-F238E27FC236}">
                    <a16:creationId xmlns:a16="http://schemas.microsoft.com/office/drawing/2014/main" id="{94466611-8ED0-D11D-06E8-2176FDA0D97A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36" name="Google Shape;8569;p75">
                <a:extLst>
                  <a:ext uri="{FF2B5EF4-FFF2-40B4-BE49-F238E27FC236}">
                    <a16:creationId xmlns:a16="http://schemas.microsoft.com/office/drawing/2014/main" id="{2A64CB52-314C-4AA2-D5C1-68813DBFA749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26" name="Google Shape;8570;p75">
              <a:extLst>
                <a:ext uri="{FF2B5EF4-FFF2-40B4-BE49-F238E27FC236}">
                  <a16:creationId xmlns:a16="http://schemas.microsoft.com/office/drawing/2014/main" id="{1E66CBCE-95DB-8743-8764-DABA972261BC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1227" name="Google Shape;8571;p75">
                <a:extLst>
                  <a:ext uri="{FF2B5EF4-FFF2-40B4-BE49-F238E27FC236}">
                    <a16:creationId xmlns:a16="http://schemas.microsoft.com/office/drawing/2014/main" id="{1219D065-990E-018B-6570-8919C1B962B1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28" name="Google Shape;8572;p75">
                <a:extLst>
                  <a:ext uri="{FF2B5EF4-FFF2-40B4-BE49-F238E27FC236}">
                    <a16:creationId xmlns:a16="http://schemas.microsoft.com/office/drawing/2014/main" id="{53B3B493-D6F4-63E6-E67D-7B28146241EA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29" name="Google Shape;8573;p75">
                <a:extLst>
                  <a:ext uri="{FF2B5EF4-FFF2-40B4-BE49-F238E27FC236}">
                    <a16:creationId xmlns:a16="http://schemas.microsoft.com/office/drawing/2014/main" id="{63E42C67-AF3F-0351-1E9A-C8CBE6EA4B0B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30" name="Google Shape;8574;p75">
                <a:extLst>
                  <a:ext uri="{FF2B5EF4-FFF2-40B4-BE49-F238E27FC236}">
                    <a16:creationId xmlns:a16="http://schemas.microsoft.com/office/drawing/2014/main" id="{BE032C26-F3EA-0EF2-1F23-CACF3FC9CA7E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231" name="Google Shape;8575;p75">
                <a:extLst>
                  <a:ext uri="{FF2B5EF4-FFF2-40B4-BE49-F238E27FC236}">
                    <a16:creationId xmlns:a16="http://schemas.microsoft.com/office/drawing/2014/main" id="{411A403B-F04B-1CD8-4EE9-4FF96AE67A00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247" name="Google Shape;8576;p75">
            <a:extLst>
              <a:ext uri="{FF2B5EF4-FFF2-40B4-BE49-F238E27FC236}">
                <a16:creationId xmlns:a16="http://schemas.microsoft.com/office/drawing/2014/main" id="{D2EB0CE5-CCCB-1AAC-09A1-BE15CB446649}"/>
              </a:ext>
            </a:extLst>
          </p:cNvPr>
          <p:cNvGrpSpPr/>
          <p:nvPr/>
        </p:nvGrpSpPr>
        <p:grpSpPr>
          <a:xfrm>
            <a:off x="6979115" y="7625963"/>
            <a:ext cx="3700109" cy="424331"/>
            <a:chOff x="3200660" y="2180272"/>
            <a:chExt cx="2563824" cy="378237"/>
          </a:xfrm>
        </p:grpSpPr>
        <p:sp>
          <p:nvSpPr>
            <p:cNvPr id="1248" name="Google Shape;8577;p75">
              <a:extLst>
                <a:ext uri="{FF2B5EF4-FFF2-40B4-BE49-F238E27FC236}">
                  <a16:creationId xmlns:a16="http://schemas.microsoft.com/office/drawing/2014/main" id="{3AC1B46F-B862-A675-53C2-58F33AA00C35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49" name="Google Shape;8578;p75">
              <a:extLst>
                <a:ext uri="{FF2B5EF4-FFF2-40B4-BE49-F238E27FC236}">
                  <a16:creationId xmlns:a16="http://schemas.microsoft.com/office/drawing/2014/main" id="{BD6A4A3B-4FFE-2D4C-F252-9AD5B70CDB86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50" name="Google Shape;8579;p75">
              <a:extLst>
                <a:ext uri="{FF2B5EF4-FFF2-40B4-BE49-F238E27FC236}">
                  <a16:creationId xmlns:a16="http://schemas.microsoft.com/office/drawing/2014/main" id="{2B6D03E6-53A7-1DFA-EF87-070BB9C80C16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51" name="Google Shape;8580;p75">
              <a:extLst>
                <a:ext uri="{FF2B5EF4-FFF2-40B4-BE49-F238E27FC236}">
                  <a16:creationId xmlns:a16="http://schemas.microsoft.com/office/drawing/2014/main" id="{C91DFEF3-CCC9-85C9-5E8E-D192B26694A5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52" name="Google Shape;8581;p75">
              <a:extLst>
                <a:ext uri="{FF2B5EF4-FFF2-40B4-BE49-F238E27FC236}">
                  <a16:creationId xmlns:a16="http://schemas.microsoft.com/office/drawing/2014/main" id="{649E4054-756C-A0E0-174F-10B43CC576F3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53" name="Google Shape;8582;p75">
              <a:extLst>
                <a:ext uri="{FF2B5EF4-FFF2-40B4-BE49-F238E27FC236}">
                  <a16:creationId xmlns:a16="http://schemas.microsoft.com/office/drawing/2014/main" id="{653D9A84-C6B4-0DC4-D714-473C0FB49B3B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54" name="Google Shape;8583;p75">
              <a:extLst>
                <a:ext uri="{FF2B5EF4-FFF2-40B4-BE49-F238E27FC236}">
                  <a16:creationId xmlns:a16="http://schemas.microsoft.com/office/drawing/2014/main" id="{575D926C-3EF9-75E9-9832-907FB95B0B81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55" name="Google Shape;8584;p75">
              <a:extLst>
                <a:ext uri="{FF2B5EF4-FFF2-40B4-BE49-F238E27FC236}">
                  <a16:creationId xmlns:a16="http://schemas.microsoft.com/office/drawing/2014/main" id="{A582D0A4-E367-6577-1C98-29F142C47658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56" name="Google Shape;8585;p75">
              <a:extLst>
                <a:ext uri="{FF2B5EF4-FFF2-40B4-BE49-F238E27FC236}">
                  <a16:creationId xmlns:a16="http://schemas.microsoft.com/office/drawing/2014/main" id="{0B01A901-C45A-1AC5-B640-4F57E825298E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57" name="Google Shape;8586;p75">
              <a:extLst>
                <a:ext uri="{FF2B5EF4-FFF2-40B4-BE49-F238E27FC236}">
                  <a16:creationId xmlns:a16="http://schemas.microsoft.com/office/drawing/2014/main" id="{00FA3A9C-F664-1C3F-C3D3-7591FC6D12DD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58" name="Google Shape;8587;p75">
              <a:extLst>
                <a:ext uri="{FF2B5EF4-FFF2-40B4-BE49-F238E27FC236}">
                  <a16:creationId xmlns:a16="http://schemas.microsoft.com/office/drawing/2014/main" id="{907D95A6-161F-AAA9-BF48-50646BB3FAF7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59" name="Google Shape;8588;p75">
              <a:extLst>
                <a:ext uri="{FF2B5EF4-FFF2-40B4-BE49-F238E27FC236}">
                  <a16:creationId xmlns:a16="http://schemas.microsoft.com/office/drawing/2014/main" id="{D90BC900-AE6B-6E6F-EFF4-73FABFECCD37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60" name="Google Shape;8589;p75">
              <a:extLst>
                <a:ext uri="{FF2B5EF4-FFF2-40B4-BE49-F238E27FC236}">
                  <a16:creationId xmlns:a16="http://schemas.microsoft.com/office/drawing/2014/main" id="{5FF910A7-FB4F-0C99-846B-BC92BC24880E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61" name="Google Shape;8590;p75">
              <a:extLst>
                <a:ext uri="{FF2B5EF4-FFF2-40B4-BE49-F238E27FC236}">
                  <a16:creationId xmlns:a16="http://schemas.microsoft.com/office/drawing/2014/main" id="{DEA0166D-9466-4DF3-8189-0C524DA85430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62" name="Google Shape;8591;p75">
              <a:extLst>
                <a:ext uri="{FF2B5EF4-FFF2-40B4-BE49-F238E27FC236}">
                  <a16:creationId xmlns:a16="http://schemas.microsoft.com/office/drawing/2014/main" id="{B3C5B624-AC1A-C318-23A4-84E4C93B8559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63" name="Google Shape;8592;p75">
              <a:extLst>
                <a:ext uri="{FF2B5EF4-FFF2-40B4-BE49-F238E27FC236}">
                  <a16:creationId xmlns:a16="http://schemas.microsoft.com/office/drawing/2014/main" id="{1A08981B-F7DB-9B81-F5A6-E977CBA172DC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64" name="Google Shape;8593;p75">
              <a:extLst>
                <a:ext uri="{FF2B5EF4-FFF2-40B4-BE49-F238E27FC236}">
                  <a16:creationId xmlns:a16="http://schemas.microsoft.com/office/drawing/2014/main" id="{0CC522AF-86C1-6391-4627-69D0A7F2763F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65" name="Google Shape;8594;p75">
              <a:extLst>
                <a:ext uri="{FF2B5EF4-FFF2-40B4-BE49-F238E27FC236}">
                  <a16:creationId xmlns:a16="http://schemas.microsoft.com/office/drawing/2014/main" id="{6DC51302-B1A4-34DC-11BC-A5EF5BE58059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266" name="Google Shape;8595;p75">
            <a:extLst>
              <a:ext uri="{FF2B5EF4-FFF2-40B4-BE49-F238E27FC236}">
                <a16:creationId xmlns:a16="http://schemas.microsoft.com/office/drawing/2014/main" id="{B2644849-2A42-1A7E-91B8-C302B00850BD}"/>
              </a:ext>
            </a:extLst>
          </p:cNvPr>
          <p:cNvGrpSpPr/>
          <p:nvPr/>
        </p:nvGrpSpPr>
        <p:grpSpPr>
          <a:xfrm>
            <a:off x="6969847" y="8366831"/>
            <a:ext cx="3708005" cy="425667"/>
            <a:chOff x="3530150" y="2790075"/>
            <a:chExt cx="1962600" cy="225300"/>
          </a:xfrm>
        </p:grpSpPr>
        <p:sp>
          <p:nvSpPr>
            <p:cNvPr id="1267" name="Google Shape;8596;p75">
              <a:extLst>
                <a:ext uri="{FF2B5EF4-FFF2-40B4-BE49-F238E27FC236}">
                  <a16:creationId xmlns:a16="http://schemas.microsoft.com/office/drawing/2014/main" id="{68B16B2F-D78D-E82E-C97D-DB796DB6FF6F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68" name="Google Shape;8597;p75">
              <a:extLst>
                <a:ext uri="{FF2B5EF4-FFF2-40B4-BE49-F238E27FC236}">
                  <a16:creationId xmlns:a16="http://schemas.microsoft.com/office/drawing/2014/main" id="{8B6FDA08-2D0C-574E-92C4-9C7DA7E691DD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269" name="Google Shape;8598;p75">
            <a:extLst>
              <a:ext uri="{FF2B5EF4-FFF2-40B4-BE49-F238E27FC236}">
                <a16:creationId xmlns:a16="http://schemas.microsoft.com/office/drawing/2014/main" id="{63CBA29D-399D-A96E-13AF-7A02043F15BB}"/>
              </a:ext>
            </a:extLst>
          </p:cNvPr>
          <p:cNvGrpSpPr/>
          <p:nvPr/>
        </p:nvGrpSpPr>
        <p:grpSpPr>
          <a:xfrm>
            <a:off x="6971590" y="9109034"/>
            <a:ext cx="3764344" cy="410029"/>
            <a:chOff x="3558802" y="4011427"/>
            <a:chExt cx="1866000" cy="111300"/>
          </a:xfrm>
        </p:grpSpPr>
        <p:sp>
          <p:nvSpPr>
            <p:cNvPr id="1270" name="Google Shape;8599;p75">
              <a:extLst>
                <a:ext uri="{FF2B5EF4-FFF2-40B4-BE49-F238E27FC236}">
                  <a16:creationId xmlns:a16="http://schemas.microsoft.com/office/drawing/2014/main" id="{B3C5E873-FCEE-0807-3A33-CAC6A8E17F9A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71" name="Google Shape;8600;p75">
              <a:extLst>
                <a:ext uri="{FF2B5EF4-FFF2-40B4-BE49-F238E27FC236}">
                  <a16:creationId xmlns:a16="http://schemas.microsoft.com/office/drawing/2014/main" id="{D92A421F-A026-E1F1-1E96-C58BD3212396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272" name="Google Shape;8601;p75">
            <a:extLst>
              <a:ext uri="{FF2B5EF4-FFF2-40B4-BE49-F238E27FC236}">
                <a16:creationId xmlns:a16="http://schemas.microsoft.com/office/drawing/2014/main" id="{8D8CA116-09AF-7962-D769-D4387E0580B0}"/>
              </a:ext>
            </a:extLst>
          </p:cNvPr>
          <p:cNvGrpSpPr/>
          <p:nvPr/>
        </p:nvGrpSpPr>
        <p:grpSpPr>
          <a:xfrm>
            <a:off x="6970769" y="6990100"/>
            <a:ext cx="3689341" cy="319331"/>
            <a:chOff x="3465975" y="2270276"/>
            <a:chExt cx="1986364" cy="171929"/>
          </a:xfrm>
        </p:grpSpPr>
        <p:sp>
          <p:nvSpPr>
            <p:cNvPr id="1273" name="Google Shape;8602;p75">
              <a:extLst>
                <a:ext uri="{FF2B5EF4-FFF2-40B4-BE49-F238E27FC236}">
                  <a16:creationId xmlns:a16="http://schemas.microsoft.com/office/drawing/2014/main" id="{8B0B6209-A9C5-AE20-B166-7C25F3A5675A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74" name="Google Shape;8603;p75">
              <a:extLst>
                <a:ext uri="{FF2B5EF4-FFF2-40B4-BE49-F238E27FC236}">
                  <a16:creationId xmlns:a16="http://schemas.microsoft.com/office/drawing/2014/main" id="{2553C4FB-1861-7570-57FD-4EB1D854D4BE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75" name="Google Shape;8604;p75">
              <a:extLst>
                <a:ext uri="{FF2B5EF4-FFF2-40B4-BE49-F238E27FC236}">
                  <a16:creationId xmlns:a16="http://schemas.microsoft.com/office/drawing/2014/main" id="{59CE182B-D239-5FA9-C387-1C8D7999EEB8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76" name="Google Shape;8605;p75">
              <a:extLst>
                <a:ext uri="{FF2B5EF4-FFF2-40B4-BE49-F238E27FC236}">
                  <a16:creationId xmlns:a16="http://schemas.microsoft.com/office/drawing/2014/main" id="{9B6874DD-5DDB-FA8B-AA21-A8FE899E9B4D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77" name="Google Shape;8606;p75">
              <a:extLst>
                <a:ext uri="{FF2B5EF4-FFF2-40B4-BE49-F238E27FC236}">
                  <a16:creationId xmlns:a16="http://schemas.microsoft.com/office/drawing/2014/main" id="{FE7BBF4F-98BD-B07A-1A5F-5A226A8C134A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78" name="Google Shape;8607;p75">
              <a:extLst>
                <a:ext uri="{FF2B5EF4-FFF2-40B4-BE49-F238E27FC236}">
                  <a16:creationId xmlns:a16="http://schemas.microsoft.com/office/drawing/2014/main" id="{E6D87002-F900-E7F0-3B77-AF19B786D397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79" name="Google Shape;8608;p75">
              <a:extLst>
                <a:ext uri="{FF2B5EF4-FFF2-40B4-BE49-F238E27FC236}">
                  <a16:creationId xmlns:a16="http://schemas.microsoft.com/office/drawing/2014/main" id="{A03AC35C-4956-542D-BF0B-0A7E7F0C355A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80" name="Google Shape;8609;p75">
              <a:extLst>
                <a:ext uri="{FF2B5EF4-FFF2-40B4-BE49-F238E27FC236}">
                  <a16:creationId xmlns:a16="http://schemas.microsoft.com/office/drawing/2014/main" id="{7BBE931B-7814-7C5F-8A1F-F1AD7605985C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281" name="Google Shape;8610;p75">
            <a:extLst>
              <a:ext uri="{FF2B5EF4-FFF2-40B4-BE49-F238E27FC236}">
                <a16:creationId xmlns:a16="http://schemas.microsoft.com/office/drawing/2014/main" id="{7C8B21BA-B092-45B0-26FE-0105E48CAD1E}"/>
              </a:ext>
            </a:extLst>
          </p:cNvPr>
          <p:cNvGrpSpPr/>
          <p:nvPr/>
        </p:nvGrpSpPr>
        <p:grpSpPr>
          <a:xfrm>
            <a:off x="7000123" y="10626499"/>
            <a:ext cx="3652083" cy="521227"/>
            <a:chOff x="723300" y="4253549"/>
            <a:chExt cx="2276482" cy="324900"/>
          </a:xfrm>
        </p:grpSpPr>
        <p:sp>
          <p:nvSpPr>
            <p:cNvPr id="1282" name="Google Shape;8611;p75">
              <a:extLst>
                <a:ext uri="{FF2B5EF4-FFF2-40B4-BE49-F238E27FC236}">
                  <a16:creationId xmlns:a16="http://schemas.microsoft.com/office/drawing/2014/main" id="{52AE89A7-7085-DEA6-2CDD-BBAC75D8C631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83" name="Google Shape;8612;p75">
              <a:extLst>
                <a:ext uri="{FF2B5EF4-FFF2-40B4-BE49-F238E27FC236}">
                  <a16:creationId xmlns:a16="http://schemas.microsoft.com/office/drawing/2014/main" id="{E8F989BF-9E08-6C80-743A-7F5428E9635F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84" name="Google Shape;8613;p75">
              <a:extLst>
                <a:ext uri="{FF2B5EF4-FFF2-40B4-BE49-F238E27FC236}">
                  <a16:creationId xmlns:a16="http://schemas.microsoft.com/office/drawing/2014/main" id="{73E4FCB9-5B6A-E9A2-9966-5F16CE4271B8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85" name="Google Shape;8614;p75">
              <a:extLst>
                <a:ext uri="{FF2B5EF4-FFF2-40B4-BE49-F238E27FC236}">
                  <a16:creationId xmlns:a16="http://schemas.microsoft.com/office/drawing/2014/main" id="{C0B17EE6-21D3-8C00-CB77-9DCBEA066D1E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86" name="Google Shape;8615;p75">
              <a:extLst>
                <a:ext uri="{FF2B5EF4-FFF2-40B4-BE49-F238E27FC236}">
                  <a16:creationId xmlns:a16="http://schemas.microsoft.com/office/drawing/2014/main" id="{C0C70F56-DD36-8E27-6722-D2AD488BB98D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287" name="Google Shape;8616;p75">
            <a:extLst>
              <a:ext uri="{FF2B5EF4-FFF2-40B4-BE49-F238E27FC236}">
                <a16:creationId xmlns:a16="http://schemas.microsoft.com/office/drawing/2014/main" id="{96B496F1-65F3-546C-E1FD-666FF42CC60E}"/>
              </a:ext>
            </a:extLst>
          </p:cNvPr>
          <p:cNvGrpSpPr/>
          <p:nvPr/>
        </p:nvGrpSpPr>
        <p:grpSpPr>
          <a:xfrm>
            <a:off x="6972284" y="9829647"/>
            <a:ext cx="3704176" cy="480317"/>
            <a:chOff x="705948" y="3788465"/>
            <a:chExt cx="2308953" cy="299400"/>
          </a:xfrm>
        </p:grpSpPr>
        <p:sp>
          <p:nvSpPr>
            <p:cNvPr id="1288" name="Google Shape;8617;p75">
              <a:extLst>
                <a:ext uri="{FF2B5EF4-FFF2-40B4-BE49-F238E27FC236}">
                  <a16:creationId xmlns:a16="http://schemas.microsoft.com/office/drawing/2014/main" id="{6D3CA195-E49F-881C-4473-C3248CC8DA16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89" name="Google Shape;8618;p75">
              <a:extLst>
                <a:ext uri="{FF2B5EF4-FFF2-40B4-BE49-F238E27FC236}">
                  <a16:creationId xmlns:a16="http://schemas.microsoft.com/office/drawing/2014/main" id="{C29ADD58-0105-6F47-9F08-93AF424BDD1F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90" name="Google Shape;8619;p75">
              <a:extLst>
                <a:ext uri="{FF2B5EF4-FFF2-40B4-BE49-F238E27FC236}">
                  <a16:creationId xmlns:a16="http://schemas.microsoft.com/office/drawing/2014/main" id="{913F36FF-0714-EF94-4A00-71BF5AD0C373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91" name="Google Shape;8620;p75">
              <a:extLst>
                <a:ext uri="{FF2B5EF4-FFF2-40B4-BE49-F238E27FC236}">
                  <a16:creationId xmlns:a16="http://schemas.microsoft.com/office/drawing/2014/main" id="{23E27472-1574-0F43-9541-212DE43CD829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292" name="Google Shape;8621;p75">
              <a:extLst>
                <a:ext uri="{FF2B5EF4-FFF2-40B4-BE49-F238E27FC236}">
                  <a16:creationId xmlns:a16="http://schemas.microsoft.com/office/drawing/2014/main" id="{8A3E3D16-31BB-3DD8-2E5C-430AD592FF1D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293" name="Google Shape;8622;p75">
            <a:extLst>
              <a:ext uri="{FF2B5EF4-FFF2-40B4-BE49-F238E27FC236}">
                <a16:creationId xmlns:a16="http://schemas.microsoft.com/office/drawing/2014/main" id="{3D8370C2-90EB-9C8E-F344-2F054F92525D}"/>
              </a:ext>
            </a:extLst>
          </p:cNvPr>
          <p:cNvGrpSpPr/>
          <p:nvPr/>
        </p:nvGrpSpPr>
        <p:grpSpPr>
          <a:xfrm>
            <a:off x="7100118" y="11464259"/>
            <a:ext cx="3478957" cy="784197"/>
            <a:chOff x="2658741" y="4097347"/>
            <a:chExt cx="1304609" cy="294074"/>
          </a:xfrm>
        </p:grpSpPr>
        <p:grpSp>
          <p:nvGrpSpPr>
            <p:cNvPr id="1294" name="Google Shape;8623;p75">
              <a:extLst>
                <a:ext uri="{FF2B5EF4-FFF2-40B4-BE49-F238E27FC236}">
                  <a16:creationId xmlns:a16="http://schemas.microsoft.com/office/drawing/2014/main" id="{F5018E49-C882-D9FC-5BC4-612D8D00B478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1307" name="Google Shape;8624;p75">
                <a:extLst>
                  <a:ext uri="{FF2B5EF4-FFF2-40B4-BE49-F238E27FC236}">
                    <a16:creationId xmlns:a16="http://schemas.microsoft.com/office/drawing/2014/main" id="{4A4887DA-EC80-5CD4-5F46-66897E84AFFC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08" name="Google Shape;8625;p75">
                <a:extLst>
                  <a:ext uri="{FF2B5EF4-FFF2-40B4-BE49-F238E27FC236}">
                    <a16:creationId xmlns:a16="http://schemas.microsoft.com/office/drawing/2014/main" id="{40E82AE8-A44E-8CD2-4109-7F37944E3102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95" name="Google Shape;8626;p75">
              <a:extLst>
                <a:ext uri="{FF2B5EF4-FFF2-40B4-BE49-F238E27FC236}">
                  <a16:creationId xmlns:a16="http://schemas.microsoft.com/office/drawing/2014/main" id="{62D49E50-7E82-52F5-5B69-7CC7B30AF88B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1305" name="Google Shape;8627;p75">
                <a:extLst>
                  <a:ext uri="{FF2B5EF4-FFF2-40B4-BE49-F238E27FC236}">
                    <a16:creationId xmlns:a16="http://schemas.microsoft.com/office/drawing/2014/main" id="{B11FA69D-8EAC-2CC8-756B-0DD365017E99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06" name="Google Shape;8628;p75">
                <a:extLst>
                  <a:ext uri="{FF2B5EF4-FFF2-40B4-BE49-F238E27FC236}">
                    <a16:creationId xmlns:a16="http://schemas.microsoft.com/office/drawing/2014/main" id="{BE0F12F1-540E-35A6-B4E2-4D7866D097D8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96" name="Google Shape;8629;p75">
              <a:extLst>
                <a:ext uri="{FF2B5EF4-FFF2-40B4-BE49-F238E27FC236}">
                  <a16:creationId xmlns:a16="http://schemas.microsoft.com/office/drawing/2014/main" id="{011C6DDA-B358-18E4-40A0-D30F58808D51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1303" name="Google Shape;8630;p75">
                <a:extLst>
                  <a:ext uri="{FF2B5EF4-FFF2-40B4-BE49-F238E27FC236}">
                    <a16:creationId xmlns:a16="http://schemas.microsoft.com/office/drawing/2014/main" id="{9B2EEB02-19CC-7812-A364-83960D915495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04" name="Google Shape;8631;p75">
                <a:extLst>
                  <a:ext uri="{FF2B5EF4-FFF2-40B4-BE49-F238E27FC236}">
                    <a16:creationId xmlns:a16="http://schemas.microsoft.com/office/drawing/2014/main" id="{0BA8F9CE-9CB4-68FC-FFC3-E96CD035502F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97" name="Google Shape;8632;p75">
              <a:extLst>
                <a:ext uri="{FF2B5EF4-FFF2-40B4-BE49-F238E27FC236}">
                  <a16:creationId xmlns:a16="http://schemas.microsoft.com/office/drawing/2014/main" id="{37F532E0-6B0C-2A26-5DAC-615267FC25F2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1301" name="Google Shape;8633;p75">
                <a:extLst>
                  <a:ext uri="{FF2B5EF4-FFF2-40B4-BE49-F238E27FC236}">
                    <a16:creationId xmlns:a16="http://schemas.microsoft.com/office/drawing/2014/main" id="{4B4DDCB0-B63F-0591-472D-B777259C4947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02" name="Google Shape;8634;p75">
                <a:extLst>
                  <a:ext uri="{FF2B5EF4-FFF2-40B4-BE49-F238E27FC236}">
                    <a16:creationId xmlns:a16="http://schemas.microsoft.com/office/drawing/2014/main" id="{7B973484-FA42-69C4-6BAB-AB82E0D07275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298" name="Google Shape;8635;p75">
              <a:extLst>
                <a:ext uri="{FF2B5EF4-FFF2-40B4-BE49-F238E27FC236}">
                  <a16:creationId xmlns:a16="http://schemas.microsoft.com/office/drawing/2014/main" id="{08C1861C-29BE-3EC7-3BFA-5D989962FB4B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1299" name="Google Shape;8636;p75">
                <a:extLst>
                  <a:ext uri="{FF2B5EF4-FFF2-40B4-BE49-F238E27FC236}">
                    <a16:creationId xmlns:a16="http://schemas.microsoft.com/office/drawing/2014/main" id="{5475DD14-2309-2A14-D0A0-D42854749B7B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00" name="Google Shape;8637;p75">
                <a:extLst>
                  <a:ext uri="{FF2B5EF4-FFF2-40B4-BE49-F238E27FC236}">
                    <a16:creationId xmlns:a16="http://schemas.microsoft.com/office/drawing/2014/main" id="{32A34B3C-47BE-1EC6-0868-13B8BEE542AF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309" name="Google Shape;8638;p75">
            <a:extLst>
              <a:ext uri="{FF2B5EF4-FFF2-40B4-BE49-F238E27FC236}">
                <a16:creationId xmlns:a16="http://schemas.microsoft.com/office/drawing/2014/main" id="{0329A2CB-EB92-8FC8-8808-9588C7872C17}"/>
              </a:ext>
            </a:extLst>
          </p:cNvPr>
          <p:cNvGrpSpPr/>
          <p:nvPr/>
        </p:nvGrpSpPr>
        <p:grpSpPr>
          <a:xfrm>
            <a:off x="11416998" y="6085919"/>
            <a:ext cx="3823523" cy="510669"/>
            <a:chOff x="4273350" y="2080469"/>
            <a:chExt cx="1433821" cy="191501"/>
          </a:xfrm>
        </p:grpSpPr>
        <p:grpSp>
          <p:nvGrpSpPr>
            <p:cNvPr id="1310" name="Google Shape;8639;p75">
              <a:extLst>
                <a:ext uri="{FF2B5EF4-FFF2-40B4-BE49-F238E27FC236}">
                  <a16:creationId xmlns:a16="http://schemas.microsoft.com/office/drawing/2014/main" id="{12238285-2E68-C460-7226-CA5AFDEC0987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1314" name="Google Shape;8640;p75">
                <a:extLst>
                  <a:ext uri="{FF2B5EF4-FFF2-40B4-BE49-F238E27FC236}">
                    <a16:creationId xmlns:a16="http://schemas.microsoft.com/office/drawing/2014/main" id="{AD1B06B7-F7AF-368D-49DE-8809123AF094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15" name="Google Shape;8641;p75">
                <a:extLst>
                  <a:ext uri="{FF2B5EF4-FFF2-40B4-BE49-F238E27FC236}">
                    <a16:creationId xmlns:a16="http://schemas.microsoft.com/office/drawing/2014/main" id="{DC293CD9-46D1-946E-B713-7E7B83B662CF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1311" name="Google Shape;8642;p75">
              <a:extLst>
                <a:ext uri="{FF2B5EF4-FFF2-40B4-BE49-F238E27FC236}">
                  <a16:creationId xmlns:a16="http://schemas.microsoft.com/office/drawing/2014/main" id="{CAD91F24-07EE-F7AD-6058-852B7953A7AD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1312" name="Google Shape;8643;p75">
                <a:extLst>
                  <a:ext uri="{FF2B5EF4-FFF2-40B4-BE49-F238E27FC236}">
                    <a16:creationId xmlns:a16="http://schemas.microsoft.com/office/drawing/2014/main" id="{4A288175-EE5F-5A5B-DC80-07C1D014AFB1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13" name="Google Shape;8644;p75">
                <a:extLst>
                  <a:ext uri="{FF2B5EF4-FFF2-40B4-BE49-F238E27FC236}">
                    <a16:creationId xmlns:a16="http://schemas.microsoft.com/office/drawing/2014/main" id="{8E7C31AA-7E94-7EA0-FBB8-0CB29E92F46F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1316" name="Google Shape;8645;p75">
            <a:extLst>
              <a:ext uri="{FF2B5EF4-FFF2-40B4-BE49-F238E27FC236}">
                <a16:creationId xmlns:a16="http://schemas.microsoft.com/office/drawing/2014/main" id="{BCC3BA1C-C469-904D-3024-296D42DB16AA}"/>
              </a:ext>
            </a:extLst>
          </p:cNvPr>
          <p:cNvGrpSpPr/>
          <p:nvPr/>
        </p:nvGrpSpPr>
        <p:grpSpPr>
          <a:xfrm>
            <a:off x="11421145" y="3692767"/>
            <a:ext cx="3815229" cy="1982371"/>
            <a:chOff x="5159450" y="1919950"/>
            <a:chExt cx="1541050" cy="862500"/>
          </a:xfrm>
        </p:grpSpPr>
        <p:sp>
          <p:nvSpPr>
            <p:cNvPr id="1317" name="Google Shape;8646;p75">
              <a:extLst>
                <a:ext uri="{FF2B5EF4-FFF2-40B4-BE49-F238E27FC236}">
                  <a16:creationId xmlns:a16="http://schemas.microsoft.com/office/drawing/2014/main" id="{FFEB50C0-8385-8404-FA7F-B78999CC3D8A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4800">
                <a:cs typeface="B Nazanin" panose="00000400000000000000" pitchFamily="2" charset="-78"/>
              </a:endParaRPr>
            </a:p>
          </p:txBody>
        </p:sp>
        <p:grpSp>
          <p:nvGrpSpPr>
            <p:cNvPr id="1318" name="Google Shape;8647;p75">
              <a:extLst>
                <a:ext uri="{FF2B5EF4-FFF2-40B4-BE49-F238E27FC236}">
                  <a16:creationId xmlns:a16="http://schemas.microsoft.com/office/drawing/2014/main" id="{01B3632E-6858-8ACE-9D69-6F1AB318EA39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1319" name="Google Shape;8648;p75">
                <a:extLst>
                  <a:ext uri="{FF2B5EF4-FFF2-40B4-BE49-F238E27FC236}">
                    <a16:creationId xmlns:a16="http://schemas.microsoft.com/office/drawing/2014/main" id="{11FE1DDF-122A-02E9-433C-98648A974635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20" name="Google Shape;8649;p75">
                <a:extLst>
                  <a:ext uri="{FF2B5EF4-FFF2-40B4-BE49-F238E27FC236}">
                    <a16:creationId xmlns:a16="http://schemas.microsoft.com/office/drawing/2014/main" id="{030F6462-0D0D-217D-DD1A-C616D21E5BA6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1321" name="Google Shape;8650;p75">
            <a:extLst>
              <a:ext uri="{FF2B5EF4-FFF2-40B4-BE49-F238E27FC236}">
                <a16:creationId xmlns:a16="http://schemas.microsoft.com/office/drawing/2014/main" id="{53CA3D1F-7518-6A2D-9819-36DC5AB78A95}"/>
              </a:ext>
            </a:extLst>
          </p:cNvPr>
          <p:cNvGrpSpPr/>
          <p:nvPr/>
        </p:nvGrpSpPr>
        <p:grpSpPr>
          <a:xfrm>
            <a:off x="11394781" y="6954973"/>
            <a:ext cx="3867957" cy="2805565"/>
            <a:chOff x="5230575" y="1554475"/>
            <a:chExt cx="2137150" cy="1550150"/>
          </a:xfrm>
        </p:grpSpPr>
        <p:sp>
          <p:nvSpPr>
            <p:cNvPr id="1322" name="Google Shape;8651;p75">
              <a:extLst>
                <a:ext uri="{FF2B5EF4-FFF2-40B4-BE49-F238E27FC236}">
                  <a16:creationId xmlns:a16="http://schemas.microsoft.com/office/drawing/2014/main" id="{0E84C510-0FFE-CD51-8D02-C879DB729AE8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323" name="Google Shape;8652;p75">
              <a:extLst>
                <a:ext uri="{FF2B5EF4-FFF2-40B4-BE49-F238E27FC236}">
                  <a16:creationId xmlns:a16="http://schemas.microsoft.com/office/drawing/2014/main" id="{03077110-5D55-0DCF-8E83-7952F9EE5FEF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324" name="Google Shape;8653;p75">
              <a:extLst>
                <a:ext uri="{FF2B5EF4-FFF2-40B4-BE49-F238E27FC236}">
                  <a16:creationId xmlns:a16="http://schemas.microsoft.com/office/drawing/2014/main" id="{18EE3D6D-03D7-38EC-9401-9FBA61BFF8D0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325" name="Google Shape;8654;p75">
              <a:extLst>
                <a:ext uri="{FF2B5EF4-FFF2-40B4-BE49-F238E27FC236}">
                  <a16:creationId xmlns:a16="http://schemas.microsoft.com/office/drawing/2014/main" id="{51C99DE9-C57F-3DBE-3869-65F93A0D8BA6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326" name="Google Shape;8655;p75">
              <a:extLst>
                <a:ext uri="{FF2B5EF4-FFF2-40B4-BE49-F238E27FC236}">
                  <a16:creationId xmlns:a16="http://schemas.microsoft.com/office/drawing/2014/main" id="{2DF09736-2F3F-8775-F13B-3BA11A2CDEB8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327" name="Google Shape;8656;p75">
              <a:extLst>
                <a:ext uri="{FF2B5EF4-FFF2-40B4-BE49-F238E27FC236}">
                  <a16:creationId xmlns:a16="http://schemas.microsoft.com/office/drawing/2014/main" id="{0A6DB6F7-53B4-29DB-FF44-7D9305BEA3EB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328" name="Google Shape;8657;p75">
              <a:extLst>
                <a:ext uri="{FF2B5EF4-FFF2-40B4-BE49-F238E27FC236}">
                  <a16:creationId xmlns:a16="http://schemas.microsoft.com/office/drawing/2014/main" id="{4EED69A4-D93A-4AFB-4073-E159C8E4EB48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329" name="Google Shape;8658;p75">
              <a:extLst>
                <a:ext uri="{FF2B5EF4-FFF2-40B4-BE49-F238E27FC236}">
                  <a16:creationId xmlns:a16="http://schemas.microsoft.com/office/drawing/2014/main" id="{2D7AA17E-983B-C88C-4A2F-83AA5F755694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330" name="Google Shape;8659;p75">
              <a:extLst>
                <a:ext uri="{FF2B5EF4-FFF2-40B4-BE49-F238E27FC236}">
                  <a16:creationId xmlns:a16="http://schemas.microsoft.com/office/drawing/2014/main" id="{A1E97D76-4B7C-6892-B3D6-BEA6546E703A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331" name="Google Shape;8660;p75">
              <a:extLst>
                <a:ext uri="{FF2B5EF4-FFF2-40B4-BE49-F238E27FC236}">
                  <a16:creationId xmlns:a16="http://schemas.microsoft.com/office/drawing/2014/main" id="{A837B539-274E-2F98-B103-069ECF0460AA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332" name="Google Shape;8661;p75">
              <a:extLst>
                <a:ext uri="{FF2B5EF4-FFF2-40B4-BE49-F238E27FC236}">
                  <a16:creationId xmlns:a16="http://schemas.microsoft.com/office/drawing/2014/main" id="{45BCD25A-6FEF-5FC2-9E01-94271A0465E0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333" name="Google Shape;8662;p75">
              <a:extLst>
                <a:ext uri="{FF2B5EF4-FFF2-40B4-BE49-F238E27FC236}">
                  <a16:creationId xmlns:a16="http://schemas.microsoft.com/office/drawing/2014/main" id="{DFE15F91-E608-CF06-9A05-DF8D0DEFB4D3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334" name="Google Shape;8663;p75">
              <a:extLst>
                <a:ext uri="{FF2B5EF4-FFF2-40B4-BE49-F238E27FC236}">
                  <a16:creationId xmlns:a16="http://schemas.microsoft.com/office/drawing/2014/main" id="{B1D23B8D-70D3-3E21-998E-950CC7D8FF65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335" name="Google Shape;8664;p75">
            <a:extLst>
              <a:ext uri="{FF2B5EF4-FFF2-40B4-BE49-F238E27FC236}">
                <a16:creationId xmlns:a16="http://schemas.microsoft.com/office/drawing/2014/main" id="{51593018-0F4B-DAF1-B8AB-51915FC1C940}"/>
              </a:ext>
            </a:extLst>
          </p:cNvPr>
          <p:cNvGrpSpPr/>
          <p:nvPr/>
        </p:nvGrpSpPr>
        <p:grpSpPr>
          <a:xfrm rot="10800000">
            <a:off x="11438915" y="9867478"/>
            <a:ext cx="3779688" cy="2367856"/>
            <a:chOff x="5645403" y="2920021"/>
            <a:chExt cx="2650800" cy="2180614"/>
          </a:xfrm>
        </p:grpSpPr>
        <p:sp>
          <p:nvSpPr>
            <p:cNvPr id="1336" name="Google Shape;8665;p75">
              <a:extLst>
                <a:ext uri="{FF2B5EF4-FFF2-40B4-BE49-F238E27FC236}">
                  <a16:creationId xmlns:a16="http://schemas.microsoft.com/office/drawing/2014/main" id="{249C5469-F6F8-3E21-EFED-B0313F92BA5D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cxnSp>
          <p:nvCxnSpPr>
            <p:cNvPr id="1337" name="Google Shape;8666;p75">
              <a:extLst>
                <a:ext uri="{FF2B5EF4-FFF2-40B4-BE49-F238E27FC236}">
                  <a16:creationId xmlns:a16="http://schemas.microsoft.com/office/drawing/2014/main" id="{EEEE1B59-C796-975D-8610-9DCFFBB89F89}"/>
                </a:ext>
              </a:extLst>
            </p:cNvPr>
            <p:cNvCxnSpPr>
              <a:stCxn id="1336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338" name="Google Shape;8667;p75">
              <a:extLst>
                <a:ext uri="{FF2B5EF4-FFF2-40B4-BE49-F238E27FC236}">
                  <a16:creationId xmlns:a16="http://schemas.microsoft.com/office/drawing/2014/main" id="{5E3B95C9-0C86-F7C8-299F-A22F06D3AA64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cxnSp>
          <p:nvCxnSpPr>
            <p:cNvPr id="1339" name="Google Shape;8668;p75">
              <a:extLst>
                <a:ext uri="{FF2B5EF4-FFF2-40B4-BE49-F238E27FC236}">
                  <a16:creationId xmlns:a16="http://schemas.microsoft.com/office/drawing/2014/main" id="{A2851557-6E14-4746-035B-4BF372AC2D2D}"/>
                </a:ext>
              </a:extLst>
            </p:cNvPr>
            <p:cNvCxnSpPr>
              <a:endCxn id="1338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340" name="Google Shape;8669;p75">
              <a:extLst>
                <a:ext uri="{FF2B5EF4-FFF2-40B4-BE49-F238E27FC236}">
                  <a16:creationId xmlns:a16="http://schemas.microsoft.com/office/drawing/2014/main" id="{E3FCEE82-EEC1-1F1F-E997-F0F181960024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cxnSp>
          <p:nvCxnSpPr>
            <p:cNvPr id="1341" name="Google Shape;8670;p75">
              <a:extLst>
                <a:ext uri="{FF2B5EF4-FFF2-40B4-BE49-F238E27FC236}">
                  <a16:creationId xmlns:a16="http://schemas.microsoft.com/office/drawing/2014/main" id="{2976A1CB-16A3-AEE6-1F1F-24E90AEAF9A0}"/>
                </a:ext>
              </a:extLst>
            </p:cNvPr>
            <p:cNvCxnSpPr>
              <a:stCxn id="1340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342" name="Google Shape;8671;p75">
              <a:extLst>
                <a:ext uri="{FF2B5EF4-FFF2-40B4-BE49-F238E27FC236}">
                  <a16:creationId xmlns:a16="http://schemas.microsoft.com/office/drawing/2014/main" id="{256CDA87-9B3C-695F-783D-CD301DED6FB8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cxnSp>
          <p:nvCxnSpPr>
            <p:cNvPr id="1343" name="Google Shape;8672;p75">
              <a:extLst>
                <a:ext uri="{FF2B5EF4-FFF2-40B4-BE49-F238E27FC236}">
                  <a16:creationId xmlns:a16="http://schemas.microsoft.com/office/drawing/2014/main" id="{61BC0C1E-070F-F857-C2D2-4FFAE501C79D}"/>
                </a:ext>
              </a:extLst>
            </p:cNvPr>
            <p:cNvCxnSpPr>
              <a:endCxn id="1342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344" name="Google Shape;8673;p75">
            <a:extLst>
              <a:ext uri="{FF2B5EF4-FFF2-40B4-BE49-F238E27FC236}">
                <a16:creationId xmlns:a16="http://schemas.microsoft.com/office/drawing/2014/main" id="{1BFC81EF-37A9-1E42-B38F-A370033FBBA9}"/>
              </a:ext>
            </a:extLst>
          </p:cNvPr>
          <p:cNvGrpSpPr/>
          <p:nvPr/>
        </p:nvGrpSpPr>
        <p:grpSpPr>
          <a:xfrm>
            <a:off x="19706542" y="6943092"/>
            <a:ext cx="2857981" cy="2724211"/>
            <a:chOff x="7189833" y="2022667"/>
            <a:chExt cx="1251159" cy="1192597"/>
          </a:xfrm>
        </p:grpSpPr>
        <p:sp>
          <p:nvSpPr>
            <p:cNvPr id="1345" name="Google Shape;8674;p75">
              <a:extLst>
                <a:ext uri="{FF2B5EF4-FFF2-40B4-BE49-F238E27FC236}">
                  <a16:creationId xmlns:a16="http://schemas.microsoft.com/office/drawing/2014/main" id="{43948956-74C6-07EF-27A4-E04668CB6E0D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346" name="Google Shape;8675;p75">
              <a:extLst>
                <a:ext uri="{FF2B5EF4-FFF2-40B4-BE49-F238E27FC236}">
                  <a16:creationId xmlns:a16="http://schemas.microsoft.com/office/drawing/2014/main" id="{7F72BD0A-0AD7-907B-3514-F623430169B3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347" name="Google Shape;8676;p75">
              <a:extLst>
                <a:ext uri="{FF2B5EF4-FFF2-40B4-BE49-F238E27FC236}">
                  <a16:creationId xmlns:a16="http://schemas.microsoft.com/office/drawing/2014/main" id="{38EDC90C-69F6-B730-81A1-950DED78B4F8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348" name="Google Shape;8677;p75">
              <a:extLst>
                <a:ext uri="{FF2B5EF4-FFF2-40B4-BE49-F238E27FC236}">
                  <a16:creationId xmlns:a16="http://schemas.microsoft.com/office/drawing/2014/main" id="{A792DACE-393E-8447-A4DE-25E836AD19DD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349" name="Google Shape;8678;p75">
            <a:extLst>
              <a:ext uri="{FF2B5EF4-FFF2-40B4-BE49-F238E27FC236}">
                <a16:creationId xmlns:a16="http://schemas.microsoft.com/office/drawing/2014/main" id="{CB7BEBA5-83CD-63AB-2263-52A16257058A}"/>
              </a:ext>
            </a:extLst>
          </p:cNvPr>
          <p:cNvGrpSpPr/>
          <p:nvPr/>
        </p:nvGrpSpPr>
        <p:grpSpPr>
          <a:xfrm>
            <a:off x="1949930" y="8080178"/>
            <a:ext cx="4520997" cy="4162232"/>
            <a:chOff x="727421" y="2828315"/>
            <a:chExt cx="1695374" cy="1560837"/>
          </a:xfrm>
        </p:grpSpPr>
        <p:grpSp>
          <p:nvGrpSpPr>
            <p:cNvPr id="1350" name="Google Shape;8679;p75">
              <a:extLst>
                <a:ext uri="{FF2B5EF4-FFF2-40B4-BE49-F238E27FC236}">
                  <a16:creationId xmlns:a16="http://schemas.microsoft.com/office/drawing/2014/main" id="{DC472378-9918-F228-E39E-EED253C1C383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1402" name="Google Shape;8680;p75">
                <a:extLst>
                  <a:ext uri="{FF2B5EF4-FFF2-40B4-BE49-F238E27FC236}">
                    <a16:creationId xmlns:a16="http://schemas.microsoft.com/office/drawing/2014/main" id="{1B21F85F-56A8-8B5D-91FF-7086204BCBFC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403" name="Google Shape;8681;p75">
                <a:extLst>
                  <a:ext uri="{FF2B5EF4-FFF2-40B4-BE49-F238E27FC236}">
                    <a16:creationId xmlns:a16="http://schemas.microsoft.com/office/drawing/2014/main" id="{2EE1C5D2-C50C-170A-AEDB-A57CF78413A4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404" name="Google Shape;8682;p75">
                <a:extLst>
                  <a:ext uri="{FF2B5EF4-FFF2-40B4-BE49-F238E27FC236}">
                    <a16:creationId xmlns:a16="http://schemas.microsoft.com/office/drawing/2014/main" id="{6287456B-1B54-6066-A6ED-330FCB8FE1CA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405" name="Google Shape;8683;p75">
                <a:extLst>
                  <a:ext uri="{FF2B5EF4-FFF2-40B4-BE49-F238E27FC236}">
                    <a16:creationId xmlns:a16="http://schemas.microsoft.com/office/drawing/2014/main" id="{6E0E9787-E16E-A982-9330-E1046746A8C8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406" name="Google Shape;8684;p75">
                <a:extLst>
                  <a:ext uri="{FF2B5EF4-FFF2-40B4-BE49-F238E27FC236}">
                    <a16:creationId xmlns:a16="http://schemas.microsoft.com/office/drawing/2014/main" id="{C553B840-41B0-9361-5B4F-44B03419E98E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407" name="Google Shape;8685;p75">
                <a:extLst>
                  <a:ext uri="{FF2B5EF4-FFF2-40B4-BE49-F238E27FC236}">
                    <a16:creationId xmlns:a16="http://schemas.microsoft.com/office/drawing/2014/main" id="{D6712868-4482-7A5B-41C5-9DE175269322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408" name="Google Shape;8686;p75">
                <a:extLst>
                  <a:ext uri="{FF2B5EF4-FFF2-40B4-BE49-F238E27FC236}">
                    <a16:creationId xmlns:a16="http://schemas.microsoft.com/office/drawing/2014/main" id="{2FE6ED70-7E8F-EEC5-B278-EF35557D245E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51" name="Google Shape;8687;p75">
              <a:extLst>
                <a:ext uri="{FF2B5EF4-FFF2-40B4-BE49-F238E27FC236}">
                  <a16:creationId xmlns:a16="http://schemas.microsoft.com/office/drawing/2014/main" id="{B6E0D11E-EA33-A1C1-7229-021F6A828AE3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1395" name="Google Shape;8688;p75">
                <a:extLst>
                  <a:ext uri="{FF2B5EF4-FFF2-40B4-BE49-F238E27FC236}">
                    <a16:creationId xmlns:a16="http://schemas.microsoft.com/office/drawing/2014/main" id="{19D900C1-102E-A4AD-0A97-DE64912E653B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96" name="Google Shape;8689;p75">
                <a:extLst>
                  <a:ext uri="{FF2B5EF4-FFF2-40B4-BE49-F238E27FC236}">
                    <a16:creationId xmlns:a16="http://schemas.microsoft.com/office/drawing/2014/main" id="{E6F48A2C-9FAF-B66A-9702-5DF8DDF56ABE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97" name="Google Shape;8690;p75">
                <a:extLst>
                  <a:ext uri="{FF2B5EF4-FFF2-40B4-BE49-F238E27FC236}">
                    <a16:creationId xmlns:a16="http://schemas.microsoft.com/office/drawing/2014/main" id="{CD08DD79-175C-DB8D-A669-E9FFBBD52525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98" name="Google Shape;8691;p75">
                <a:extLst>
                  <a:ext uri="{FF2B5EF4-FFF2-40B4-BE49-F238E27FC236}">
                    <a16:creationId xmlns:a16="http://schemas.microsoft.com/office/drawing/2014/main" id="{B6972A74-D6CF-8380-92F7-023A507E505D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99" name="Google Shape;8692;p75">
                <a:extLst>
                  <a:ext uri="{FF2B5EF4-FFF2-40B4-BE49-F238E27FC236}">
                    <a16:creationId xmlns:a16="http://schemas.microsoft.com/office/drawing/2014/main" id="{81F860A5-691F-3ECB-073B-5C08AE46D205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400" name="Google Shape;8693;p75">
                <a:extLst>
                  <a:ext uri="{FF2B5EF4-FFF2-40B4-BE49-F238E27FC236}">
                    <a16:creationId xmlns:a16="http://schemas.microsoft.com/office/drawing/2014/main" id="{998B407A-A9E5-7EB5-0325-348988EA22F2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401" name="Google Shape;8694;p75">
                <a:extLst>
                  <a:ext uri="{FF2B5EF4-FFF2-40B4-BE49-F238E27FC236}">
                    <a16:creationId xmlns:a16="http://schemas.microsoft.com/office/drawing/2014/main" id="{E37A53D0-FE4B-5FD9-D51F-57DCEEAF1D0E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52" name="Google Shape;8695;p75">
              <a:extLst>
                <a:ext uri="{FF2B5EF4-FFF2-40B4-BE49-F238E27FC236}">
                  <a16:creationId xmlns:a16="http://schemas.microsoft.com/office/drawing/2014/main" id="{14E40C16-DDA9-22E7-ED45-6172EA84A69F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1388" name="Google Shape;8696;p75">
                <a:extLst>
                  <a:ext uri="{FF2B5EF4-FFF2-40B4-BE49-F238E27FC236}">
                    <a16:creationId xmlns:a16="http://schemas.microsoft.com/office/drawing/2014/main" id="{92690AD8-3BFA-3A7B-4352-4CACB372AE30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89" name="Google Shape;8697;p75">
                <a:extLst>
                  <a:ext uri="{FF2B5EF4-FFF2-40B4-BE49-F238E27FC236}">
                    <a16:creationId xmlns:a16="http://schemas.microsoft.com/office/drawing/2014/main" id="{BADEFA36-7F28-3394-F78D-AA16976CA46D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90" name="Google Shape;8698;p75">
                <a:extLst>
                  <a:ext uri="{FF2B5EF4-FFF2-40B4-BE49-F238E27FC236}">
                    <a16:creationId xmlns:a16="http://schemas.microsoft.com/office/drawing/2014/main" id="{92CFDB80-47BA-FD71-FB10-CE5B43EC966B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91" name="Google Shape;8699;p75">
                <a:extLst>
                  <a:ext uri="{FF2B5EF4-FFF2-40B4-BE49-F238E27FC236}">
                    <a16:creationId xmlns:a16="http://schemas.microsoft.com/office/drawing/2014/main" id="{D634988C-655E-34F5-5F6E-F4556E88CBFB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92" name="Google Shape;8700;p75">
                <a:extLst>
                  <a:ext uri="{FF2B5EF4-FFF2-40B4-BE49-F238E27FC236}">
                    <a16:creationId xmlns:a16="http://schemas.microsoft.com/office/drawing/2014/main" id="{F82CB930-5F53-9D84-9A10-963D06FA1D53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93" name="Google Shape;8701;p75">
                <a:extLst>
                  <a:ext uri="{FF2B5EF4-FFF2-40B4-BE49-F238E27FC236}">
                    <a16:creationId xmlns:a16="http://schemas.microsoft.com/office/drawing/2014/main" id="{91B300FB-8363-59D1-C154-8E4D39D4A7FE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94" name="Google Shape;8702;p75">
                <a:extLst>
                  <a:ext uri="{FF2B5EF4-FFF2-40B4-BE49-F238E27FC236}">
                    <a16:creationId xmlns:a16="http://schemas.microsoft.com/office/drawing/2014/main" id="{EDA0A2C0-4A03-7305-0F84-08B992662AF0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53" name="Google Shape;8703;p75">
              <a:extLst>
                <a:ext uri="{FF2B5EF4-FFF2-40B4-BE49-F238E27FC236}">
                  <a16:creationId xmlns:a16="http://schemas.microsoft.com/office/drawing/2014/main" id="{EE1B4468-6C86-BDAC-B1DA-F0C0EBFFAD09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1381" name="Google Shape;8704;p75">
                <a:extLst>
                  <a:ext uri="{FF2B5EF4-FFF2-40B4-BE49-F238E27FC236}">
                    <a16:creationId xmlns:a16="http://schemas.microsoft.com/office/drawing/2014/main" id="{6D5E5968-E0BE-89BD-5F18-B9A135DA0CD2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82" name="Google Shape;8705;p75">
                <a:extLst>
                  <a:ext uri="{FF2B5EF4-FFF2-40B4-BE49-F238E27FC236}">
                    <a16:creationId xmlns:a16="http://schemas.microsoft.com/office/drawing/2014/main" id="{98BE4314-3D51-10B8-7C48-FB4E8DD1D3D6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83" name="Google Shape;8706;p75">
                <a:extLst>
                  <a:ext uri="{FF2B5EF4-FFF2-40B4-BE49-F238E27FC236}">
                    <a16:creationId xmlns:a16="http://schemas.microsoft.com/office/drawing/2014/main" id="{72B9F42D-10E9-9C75-CA3E-1030BD35DC78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84" name="Google Shape;8707;p75">
                <a:extLst>
                  <a:ext uri="{FF2B5EF4-FFF2-40B4-BE49-F238E27FC236}">
                    <a16:creationId xmlns:a16="http://schemas.microsoft.com/office/drawing/2014/main" id="{A81A78DF-7CA0-0273-BD2D-93217A8F3DF7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85" name="Google Shape;8708;p75">
                <a:extLst>
                  <a:ext uri="{FF2B5EF4-FFF2-40B4-BE49-F238E27FC236}">
                    <a16:creationId xmlns:a16="http://schemas.microsoft.com/office/drawing/2014/main" id="{41820C13-9D0A-7A66-11F1-B516441A9457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86" name="Google Shape;8709;p75">
                <a:extLst>
                  <a:ext uri="{FF2B5EF4-FFF2-40B4-BE49-F238E27FC236}">
                    <a16:creationId xmlns:a16="http://schemas.microsoft.com/office/drawing/2014/main" id="{5765C582-A0A4-515E-1937-C659E7454196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87" name="Google Shape;8710;p75">
                <a:extLst>
                  <a:ext uri="{FF2B5EF4-FFF2-40B4-BE49-F238E27FC236}">
                    <a16:creationId xmlns:a16="http://schemas.microsoft.com/office/drawing/2014/main" id="{E663B09A-7E18-A905-50FC-D71F8A4F8880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54" name="Google Shape;8711;p75">
              <a:extLst>
                <a:ext uri="{FF2B5EF4-FFF2-40B4-BE49-F238E27FC236}">
                  <a16:creationId xmlns:a16="http://schemas.microsoft.com/office/drawing/2014/main" id="{56674176-AA81-DFC2-EDD3-2039BF0AB139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1374" name="Google Shape;8712;p75">
                <a:extLst>
                  <a:ext uri="{FF2B5EF4-FFF2-40B4-BE49-F238E27FC236}">
                    <a16:creationId xmlns:a16="http://schemas.microsoft.com/office/drawing/2014/main" id="{163163A3-4483-3941-B755-5E0503BF9DBF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75" name="Google Shape;8713;p75">
                <a:extLst>
                  <a:ext uri="{FF2B5EF4-FFF2-40B4-BE49-F238E27FC236}">
                    <a16:creationId xmlns:a16="http://schemas.microsoft.com/office/drawing/2014/main" id="{3281BA94-F84E-F2C1-EE56-8D3C1A7A3E40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76" name="Google Shape;8714;p75">
                <a:extLst>
                  <a:ext uri="{FF2B5EF4-FFF2-40B4-BE49-F238E27FC236}">
                    <a16:creationId xmlns:a16="http://schemas.microsoft.com/office/drawing/2014/main" id="{F5A9344C-C9FD-DB01-6520-98751DADC8C9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77" name="Google Shape;8715;p75">
                <a:extLst>
                  <a:ext uri="{FF2B5EF4-FFF2-40B4-BE49-F238E27FC236}">
                    <a16:creationId xmlns:a16="http://schemas.microsoft.com/office/drawing/2014/main" id="{D2F45CF9-86AB-7FDF-A3FB-3CCE0A6BA8F6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78" name="Google Shape;8716;p75">
                <a:extLst>
                  <a:ext uri="{FF2B5EF4-FFF2-40B4-BE49-F238E27FC236}">
                    <a16:creationId xmlns:a16="http://schemas.microsoft.com/office/drawing/2014/main" id="{18B213C1-C575-1CF5-3973-8DAC39F656E2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79" name="Google Shape;8717;p75">
                <a:extLst>
                  <a:ext uri="{FF2B5EF4-FFF2-40B4-BE49-F238E27FC236}">
                    <a16:creationId xmlns:a16="http://schemas.microsoft.com/office/drawing/2014/main" id="{E6E41A08-FEC3-6DC8-7614-94D2724AEF27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80" name="Google Shape;8718;p75">
                <a:extLst>
                  <a:ext uri="{FF2B5EF4-FFF2-40B4-BE49-F238E27FC236}">
                    <a16:creationId xmlns:a16="http://schemas.microsoft.com/office/drawing/2014/main" id="{8D5DFACD-282E-D0DC-73DC-28459ECF52A9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55" name="Google Shape;8719;p75">
              <a:extLst>
                <a:ext uri="{FF2B5EF4-FFF2-40B4-BE49-F238E27FC236}">
                  <a16:creationId xmlns:a16="http://schemas.microsoft.com/office/drawing/2014/main" id="{6C08E2C6-1AE6-83BE-8F4D-9155E4127012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1372" name="Google Shape;8720;p75">
                <a:extLst>
                  <a:ext uri="{FF2B5EF4-FFF2-40B4-BE49-F238E27FC236}">
                    <a16:creationId xmlns:a16="http://schemas.microsoft.com/office/drawing/2014/main" id="{7AC12598-E9AC-A8D3-9D53-AEEC2FA5F792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373" name="Google Shape;8721;p75">
                <a:extLst>
                  <a:ext uri="{FF2B5EF4-FFF2-40B4-BE49-F238E27FC236}">
                    <a16:creationId xmlns:a16="http://schemas.microsoft.com/office/drawing/2014/main" id="{1672F4E8-2A38-25A8-767A-465CBFD628B0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1356" name="Google Shape;8722;p75">
              <a:extLst>
                <a:ext uri="{FF2B5EF4-FFF2-40B4-BE49-F238E27FC236}">
                  <a16:creationId xmlns:a16="http://schemas.microsoft.com/office/drawing/2014/main" id="{B3A1695B-8A91-15BA-2BB7-9C25AE9DB058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1365" name="Google Shape;8723;p75">
                <a:extLst>
                  <a:ext uri="{FF2B5EF4-FFF2-40B4-BE49-F238E27FC236}">
                    <a16:creationId xmlns:a16="http://schemas.microsoft.com/office/drawing/2014/main" id="{FA6BCAB3-E106-CBED-7FD1-9D05DBE3ADE4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66" name="Google Shape;8724;p75">
                <a:extLst>
                  <a:ext uri="{FF2B5EF4-FFF2-40B4-BE49-F238E27FC236}">
                    <a16:creationId xmlns:a16="http://schemas.microsoft.com/office/drawing/2014/main" id="{E5A58A20-7066-ABAF-5FF4-209E7FE891E3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67" name="Google Shape;8725;p75">
                <a:extLst>
                  <a:ext uri="{FF2B5EF4-FFF2-40B4-BE49-F238E27FC236}">
                    <a16:creationId xmlns:a16="http://schemas.microsoft.com/office/drawing/2014/main" id="{D50C8F62-5E37-746C-C812-B63B213289DD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68" name="Google Shape;8726;p75">
                <a:extLst>
                  <a:ext uri="{FF2B5EF4-FFF2-40B4-BE49-F238E27FC236}">
                    <a16:creationId xmlns:a16="http://schemas.microsoft.com/office/drawing/2014/main" id="{B99D75C9-7D1F-CA70-FF27-1D676B2A94C9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69" name="Google Shape;8727;p75">
                <a:extLst>
                  <a:ext uri="{FF2B5EF4-FFF2-40B4-BE49-F238E27FC236}">
                    <a16:creationId xmlns:a16="http://schemas.microsoft.com/office/drawing/2014/main" id="{6EB81758-938D-531B-39E9-378CB47F7BAB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70" name="Google Shape;8728;p75">
                <a:extLst>
                  <a:ext uri="{FF2B5EF4-FFF2-40B4-BE49-F238E27FC236}">
                    <a16:creationId xmlns:a16="http://schemas.microsoft.com/office/drawing/2014/main" id="{6729523F-D910-1E5D-B70D-82878AACE3A3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71" name="Google Shape;8729;p75">
                <a:extLst>
                  <a:ext uri="{FF2B5EF4-FFF2-40B4-BE49-F238E27FC236}">
                    <a16:creationId xmlns:a16="http://schemas.microsoft.com/office/drawing/2014/main" id="{A8968710-A886-E7AC-E10A-72A980208330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  <p:grpSp>
          <p:nvGrpSpPr>
            <p:cNvPr id="1357" name="Google Shape;8730;p75">
              <a:extLst>
                <a:ext uri="{FF2B5EF4-FFF2-40B4-BE49-F238E27FC236}">
                  <a16:creationId xmlns:a16="http://schemas.microsoft.com/office/drawing/2014/main" id="{DA877387-7AA0-6FFE-1FC5-172880FF3F5F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1358" name="Google Shape;8731;p75">
                <a:extLst>
                  <a:ext uri="{FF2B5EF4-FFF2-40B4-BE49-F238E27FC236}">
                    <a16:creationId xmlns:a16="http://schemas.microsoft.com/office/drawing/2014/main" id="{226D6728-26BE-029B-9E0D-CABF7B02FD52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59" name="Google Shape;8732;p75">
                <a:extLst>
                  <a:ext uri="{FF2B5EF4-FFF2-40B4-BE49-F238E27FC236}">
                    <a16:creationId xmlns:a16="http://schemas.microsoft.com/office/drawing/2014/main" id="{B5531101-BA2D-7D34-EDB1-9A8B391C829E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60" name="Google Shape;8733;p75">
                <a:extLst>
                  <a:ext uri="{FF2B5EF4-FFF2-40B4-BE49-F238E27FC236}">
                    <a16:creationId xmlns:a16="http://schemas.microsoft.com/office/drawing/2014/main" id="{3AA328C5-9521-ED8E-9DB4-DFCA28689B12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61" name="Google Shape;8734;p75">
                <a:extLst>
                  <a:ext uri="{FF2B5EF4-FFF2-40B4-BE49-F238E27FC236}">
                    <a16:creationId xmlns:a16="http://schemas.microsoft.com/office/drawing/2014/main" id="{1BEBC94A-D30D-729E-F588-DA252D6DA219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62" name="Google Shape;8735;p75">
                <a:extLst>
                  <a:ext uri="{FF2B5EF4-FFF2-40B4-BE49-F238E27FC236}">
                    <a16:creationId xmlns:a16="http://schemas.microsoft.com/office/drawing/2014/main" id="{20EE2871-1D76-F563-C566-89B1671DD6D3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63" name="Google Shape;8736;p75">
                <a:extLst>
                  <a:ext uri="{FF2B5EF4-FFF2-40B4-BE49-F238E27FC236}">
                    <a16:creationId xmlns:a16="http://schemas.microsoft.com/office/drawing/2014/main" id="{170D0FDC-5174-7458-019F-D3BFD13B287C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sp>
            <p:nvSpPr>
              <p:cNvPr id="1364" name="Google Shape;8737;p75">
                <a:extLst>
                  <a:ext uri="{FF2B5EF4-FFF2-40B4-BE49-F238E27FC236}">
                    <a16:creationId xmlns:a16="http://schemas.microsoft.com/office/drawing/2014/main" id="{4F2D88C9-9DC2-C186-F9D4-EE3B486BD4F3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409" name="Google Shape;8738;p75">
            <a:extLst>
              <a:ext uri="{FF2B5EF4-FFF2-40B4-BE49-F238E27FC236}">
                <a16:creationId xmlns:a16="http://schemas.microsoft.com/office/drawing/2014/main" id="{BC0DCD17-9244-7D9E-24A1-164E651AC6FB}"/>
              </a:ext>
            </a:extLst>
          </p:cNvPr>
          <p:cNvGrpSpPr/>
          <p:nvPr/>
        </p:nvGrpSpPr>
        <p:grpSpPr>
          <a:xfrm>
            <a:off x="15839475" y="6953700"/>
            <a:ext cx="3329448" cy="2734184"/>
            <a:chOff x="5183758" y="1210600"/>
            <a:chExt cx="3605380" cy="2960783"/>
          </a:xfrm>
        </p:grpSpPr>
        <p:sp>
          <p:nvSpPr>
            <p:cNvPr id="1410" name="Google Shape;8739;p75">
              <a:extLst>
                <a:ext uri="{FF2B5EF4-FFF2-40B4-BE49-F238E27FC236}">
                  <a16:creationId xmlns:a16="http://schemas.microsoft.com/office/drawing/2014/main" id="{78EBE0D8-2296-9C81-0C02-9FF8E52E5B0B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411" name="Google Shape;8740;p75">
              <a:extLst>
                <a:ext uri="{FF2B5EF4-FFF2-40B4-BE49-F238E27FC236}">
                  <a16:creationId xmlns:a16="http://schemas.microsoft.com/office/drawing/2014/main" id="{D7B8901F-967A-6499-C1B8-D5AEB8C8E43C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412" name="Google Shape;8741;p75">
              <a:extLst>
                <a:ext uri="{FF2B5EF4-FFF2-40B4-BE49-F238E27FC236}">
                  <a16:creationId xmlns:a16="http://schemas.microsoft.com/office/drawing/2014/main" id="{E15C87DB-FC4A-4672-2C40-B1210BE8A100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413" name="Google Shape;8742;p75">
              <a:extLst>
                <a:ext uri="{FF2B5EF4-FFF2-40B4-BE49-F238E27FC236}">
                  <a16:creationId xmlns:a16="http://schemas.microsoft.com/office/drawing/2014/main" id="{87085E09-FE76-5C2E-B1C4-21DFB02FD11E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cxnSp>
          <p:nvCxnSpPr>
            <p:cNvPr id="1414" name="Google Shape;8743;p75">
              <a:extLst>
                <a:ext uri="{FF2B5EF4-FFF2-40B4-BE49-F238E27FC236}">
                  <a16:creationId xmlns:a16="http://schemas.microsoft.com/office/drawing/2014/main" id="{641A0C69-340F-51B0-DC78-B6C76A3B1062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1415" name="Google Shape;8744;p75">
              <a:extLst>
                <a:ext uri="{FF2B5EF4-FFF2-40B4-BE49-F238E27FC236}">
                  <a16:creationId xmlns:a16="http://schemas.microsoft.com/office/drawing/2014/main" id="{16F9782B-EFBF-9A43-EFB0-7ABCB2E9CC6F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1416" name="Google Shape;8745;p75">
              <a:extLst>
                <a:ext uri="{FF2B5EF4-FFF2-40B4-BE49-F238E27FC236}">
                  <a16:creationId xmlns:a16="http://schemas.microsoft.com/office/drawing/2014/main" id="{052FAE4B-4348-E06C-E3EF-D343294EA489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1417" name="Google Shape;8746;p75">
              <a:extLst>
                <a:ext uri="{FF2B5EF4-FFF2-40B4-BE49-F238E27FC236}">
                  <a16:creationId xmlns:a16="http://schemas.microsoft.com/office/drawing/2014/main" id="{71E25DC8-6E96-0175-9A5C-C6E5E834CB4F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1418" name="Google Shape;8747;p75">
              <a:extLst>
                <a:ext uri="{FF2B5EF4-FFF2-40B4-BE49-F238E27FC236}">
                  <a16:creationId xmlns:a16="http://schemas.microsoft.com/office/drawing/2014/main" id="{07CE47C1-AE26-2577-914A-13B55106DADD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419" name="Google Shape;8748;p75">
            <a:extLst>
              <a:ext uri="{FF2B5EF4-FFF2-40B4-BE49-F238E27FC236}">
                <a16:creationId xmlns:a16="http://schemas.microsoft.com/office/drawing/2014/main" id="{F7C323D8-373F-F9F9-5E52-67907ACC6B19}"/>
              </a:ext>
            </a:extLst>
          </p:cNvPr>
          <p:cNvGrpSpPr/>
          <p:nvPr/>
        </p:nvGrpSpPr>
        <p:grpSpPr>
          <a:xfrm>
            <a:off x="15458307" y="9989211"/>
            <a:ext cx="7106216" cy="2249173"/>
            <a:chOff x="5916567" y="1099697"/>
            <a:chExt cx="2556683" cy="809211"/>
          </a:xfrm>
        </p:grpSpPr>
        <p:sp>
          <p:nvSpPr>
            <p:cNvPr id="1420" name="Google Shape;8749;p75">
              <a:extLst>
                <a:ext uri="{FF2B5EF4-FFF2-40B4-BE49-F238E27FC236}">
                  <a16:creationId xmlns:a16="http://schemas.microsoft.com/office/drawing/2014/main" id="{D93FA2A2-EBEE-FC74-BF5C-79D2AC08D0C0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421" name="Google Shape;8750;p75">
              <a:extLst>
                <a:ext uri="{FF2B5EF4-FFF2-40B4-BE49-F238E27FC236}">
                  <a16:creationId xmlns:a16="http://schemas.microsoft.com/office/drawing/2014/main" id="{F7AF42CB-CEEE-1680-43F1-FAFBA802AA31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422" name="Google Shape;8751;p75">
              <a:extLst>
                <a:ext uri="{FF2B5EF4-FFF2-40B4-BE49-F238E27FC236}">
                  <a16:creationId xmlns:a16="http://schemas.microsoft.com/office/drawing/2014/main" id="{98B29D51-36B3-A565-DD80-8CE6FCDC17F0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423" name="Google Shape;8752;p75">
              <a:extLst>
                <a:ext uri="{FF2B5EF4-FFF2-40B4-BE49-F238E27FC236}">
                  <a16:creationId xmlns:a16="http://schemas.microsoft.com/office/drawing/2014/main" id="{673663B7-7DAF-D8EF-4884-137DC15DA52A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424" name="Google Shape;8753;p75">
              <a:extLst>
                <a:ext uri="{FF2B5EF4-FFF2-40B4-BE49-F238E27FC236}">
                  <a16:creationId xmlns:a16="http://schemas.microsoft.com/office/drawing/2014/main" id="{80184D28-7416-F3CF-9BF0-62F7CA9CDE62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425" name="Google Shape;8754;p75">
              <a:extLst>
                <a:ext uri="{FF2B5EF4-FFF2-40B4-BE49-F238E27FC236}">
                  <a16:creationId xmlns:a16="http://schemas.microsoft.com/office/drawing/2014/main" id="{93671B6F-B1C8-45AA-2DA9-9D2F2FA1CFC7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426" name="Google Shape;8755;p75">
              <a:extLst>
                <a:ext uri="{FF2B5EF4-FFF2-40B4-BE49-F238E27FC236}">
                  <a16:creationId xmlns:a16="http://schemas.microsoft.com/office/drawing/2014/main" id="{8D77596C-B75D-94B9-0DCB-363E18E34C44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  <p:sp>
          <p:nvSpPr>
            <p:cNvPr id="1427" name="Google Shape;8756;p75">
              <a:extLst>
                <a:ext uri="{FF2B5EF4-FFF2-40B4-BE49-F238E27FC236}">
                  <a16:creationId xmlns:a16="http://schemas.microsoft.com/office/drawing/2014/main" id="{36C3E0E0-C85F-0749-DACA-765C2BB87AE1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cs typeface="B Nazanin" panose="00000400000000000000" pitchFamily="2" charset="-78"/>
              </a:endParaRPr>
            </a:p>
          </p:txBody>
        </p:sp>
      </p:grpSp>
      <p:grpSp>
        <p:nvGrpSpPr>
          <p:cNvPr id="1428" name="Google Shape;8757;p75">
            <a:extLst>
              <a:ext uri="{FF2B5EF4-FFF2-40B4-BE49-F238E27FC236}">
                <a16:creationId xmlns:a16="http://schemas.microsoft.com/office/drawing/2014/main" id="{F33401D5-4EF0-CA9D-81BE-D63C18D9C4DA}"/>
              </a:ext>
            </a:extLst>
          </p:cNvPr>
          <p:cNvGrpSpPr/>
          <p:nvPr/>
        </p:nvGrpSpPr>
        <p:grpSpPr>
          <a:xfrm>
            <a:off x="15745081" y="3719502"/>
            <a:ext cx="3466269" cy="2728901"/>
            <a:chOff x="5900602" y="1193063"/>
            <a:chExt cx="1299851" cy="1023338"/>
          </a:xfrm>
        </p:grpSpPr>
        <p:grpSp>
          <p:nvGrpSpPr>
            <p:cNvPr id="1429" name="Google Shape;8758;p75">
              <a:extLst>
                <a:ext uri="{FF2B5EF4-FFF2-40B4-BE49-F238E27FC236}">
                  <a16:creationId xmlns:a16="http://schemas.microsoft.com/office/drawing/2014/main" id="{1DF836FB-655F-DFBA-9646-7094B7F5B882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1451" name="Google Shape;8759;p75">
                <a:extLst>
                  <a:ext uri="{FF2B5EF4-FFF2-40B4-BE49-F238E27FC236}">
                    <a16:creationId xmlns:a16="http://schemas.microsoft.com/office/drawing/2014/main" id="{77AB3E76-6383-BBAB-1F95-BFC30EFD682F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1455" name="Google Shape;8760;p75">
                  <a:extLst>
                    <a:ext uri="{FF2B5EF4-FFF2-40B4-BE49-F238E27FC236}">
                      <a16:creationId xmlns:a16="http://schemas.microsoft.com/office/drawing/2014/main" id="{7469E5AD-46BE-02AC-ACE4-E3E54D9A8E51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56" name="Google Shape;8761;p75">
                  <a:extLst>
                    <a:ext uri="{FF2B5EF4-FFF2-40B4-BE49-F238E27FC236}">
                      <a16:creationId xmlns:a16="http://schemas.microsoft.com/office/drawing/2014/main" id="{4AE29504-E4EE-4FAB-34BF-8B58F1C2F8A3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452" name="Google Shape;8762;p75">
                <a:extLst>
                  <a:ext uri="{FF2B5EF4-FFF2-40B4-BE49-F238E27FC236}">
                    <a16:creationId xmlns:a16="http://schemas.microsoft.com/office/drawing/2014/main" id="{C096E9A8-4226-49BE-B4EA-6C46505FFA46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1453" name="Google Shape;8763;p75">
                  <a:extLst>
                    <a:ext uri="{FF2B5EF4-FFF2-40B4-BE49-F238E27FC236}">
                      <a16:creationId xmlns:a16="http://schemas.microsoft.com/office/drawing/2014/main" id="{67238360-F7AA-34B7-1A6A-932431E3EE9A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1454" name="Google Shape;8764;p75">
                  <a:extLst>
                    <a:ext uri="{FF2B5EF4-FFF2-40B4-BE49-F238E27FC236}">
                      <a16:creationId xmlns:a16="http://schemas.microsoft.com/office/drawing/2014/main" id="{B2BEFD39-7921-1EBC-042B-8343441DB0F5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1430" name="Google Shape;8765;p75">
              <a:extLst>
                <a:ext uri="{FF2B5EF4-FFF2-40B4-BE49-F238E27FC236}">
                  <a16:creationId xmlns:a16="http://schemas.microsoft.com/office/drawing/2014/main" id="{0AD5CDB7-6150-3E56-C0DD-CDCA074D08F5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1445" name="Google Shape;8766;p75">
                <a:extLst>
                  <a:ext uri="{FF2B5EF4-FFF2-40B4-BE49-F238E27FC236}">
                    <a16:creationId xmlns:a16="http://schemas.microsoft.com/office/drawing/2014/main" id="{63127210-515A-296C-E36B-43C9AF2FDF96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1449" name="Google Shape;8767;p75">
                  <a:extLst>
                    <a:ext uri="{FF2B5EF4-FFF2-40B4-BE49-F238E27FC236}">
                      <a16:creationId xmlns:a16="http://schemas.microsoft.com/office/drawing/2014/main" id="{63F2320B-413A-6C52-EA0E-0257D36EFE7D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50" name="Google Shape;8768;p75">
                  <a:extLst>
                    <a:ext uri="{FF2B5EF4-FFF2-40B4-BE49-F238E27FC236}">
                      <a16:creationId xmlns:a16="http://schemas.microsoft.com/office/drawing/2014/main" id="{A3262575-9F05-7585-A535-4A230AAF6334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446" name="Google Shape;8769;p75">
                <a:extLst>
                  <a:ext uri="{FF2B5EF4-FFF2-40B4-BE49-F238E27FC236}">
                    <a16:creationId xmlns:a16="http://schemas.microsoft.com/office/drawing/2014/main" id="{153E20B3-8978-1CED-3BE2-6C3994C1CBDC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1447" name="Google Shape;8770;p75">
                  <a:extLst>
                    <a:ext uri="{FF2B5EF4-FFF2-40B4-BE49-F238E27FC236}">
                      <a16:creationId xmlns:a16="http://schemas.microsoft.com/office/drawing/2014/main" id="{E3CAD4AA-9DF1-3253-E268-2BC8AEFC9794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1448" name="Google Shape;8771;p75">
                  <a:extLst>
                    <a:ext uri="{FF2B5EF4-FFF2-40B4-BE49-F238E27FC236}">
                      <a16:creationId xmlns:a16="http://schemas.microsoft.com/office/drawing/2014/main" id="{41D381B6-6111-14A6-1347-53F255558B74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1431" name="Google Shape;8772;p75">
              <a:extLst>
                <a:ext uri="{FF2B5EF4-FFF2-40B4-BE49-F238E27FC236}">
                  <a16:creationId xmlns:a16="http://schemas.microsoft.com/office/drawing/2014/main" id="{7426DADB-7CCC-66F5-BAB7-17C2BF2561C4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1439" name="Google Shape;8773;p75">
                <a:extLst>
                  <a:ext uri="{FF2B5EF4-FFF2-40B4-BE49-F238E27FC236}">
                    <a16:creationId xmlns:a16="http://schemas.microsoft.com/office/drawing/2014/main" id="{60F7E349-2C98-197A-8645-9A569D784D67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1443" name="Google Shape;8774;p75">
                  <a:extLst>
                    <a:ext uri="{FF2B5EF4-FFF2-40B4-BE49-F238E27FC236}">
                      <a16:creationId xmlns:a16="http://schemas.microsoft.com/office/drawing/2014/main" id="{8C1EA8CD-0FE3-F767-B122-55DACFD4BF22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44" name="Google Shape;8775;p75">
                  <a:extLst>
                    <a:ext uri="{FF2B5EF4-FFF2-40B4-BE49-F238E27FC236}">
                      <a16:creationId xmlns:a16="http://schemas.microsoft.com/office/drawing/2014/main" id="{2BE7044A-7D6F-3461-ED7D-B2E4A01C331D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440" name="Google Shape;8776;p75">
                <a:extLst>
                  <a:ext uri="{FF2B5EF4-FFF2-40B4-BE49-F238E27FC236}">
                    <a16:creationId xmlns:a16="http://schemas.microsoft.com/office/drawing/2014/main" id="{E546FA89-3F93-0501-961A-9489864ECCCB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1441" name="Google Shape;8777;p75">
                  <a:extLst>
                    <a:ext uri="{FF2B5EF4-FFF2-40B4-BE49-F238E27FC236}">
                      <a16:creationId xmlns:a16="http://schemas.microsoft.com/office/drawing/2014/main" id="{8DC0C559-0690-0DB7-82E5-91ED8085E066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1442" name="Google Shape;8778;p75">
                  <a:extLst>
                    <a:ext uri="{FF2B5EF4-FFF2-40B4-BE49-F238E27FC236}">
                      <a16:creationId xmlns:a16="http://schemas.microsoft.com/office/drawing/2014/main" id="{5B23A7C4-325F-68D7-83B0-DB81B454EE51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1432" name="Google Shape;8779;p75">
              <a:extLst>
                <a:ext uri="{FF2B5EF4-FFF2-40B4-BE49-F238E27FC236}">
                  <a16:creationId xmlns:a16="http://schemas.microsoft.com/office/drawing/2014/main" id="{C53F49A7-F252-ADC7-CA3D-3DE7EB9B84CB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1433" name="Google Shape;8780;p75">
                <a:extLst>
                  <a:ext uri="{FF2B5EF4-FFF2-40B4-BE49-F238E27FC236}">
                    <a16:creationId xmlns:a16="http://schemas.microsoft.com/office/drawing/2014/main" id="{72C2117D-5B96-F816-1AF2-9FF73C534705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1437" name="Google Shape;8781;p75">
                  <a:extLst>
                    <a:ext uri="{FF2B5EF4-FFF2-40B4-BE49-F238E27FC236}">
                      <a16:creationId xmlns:a16="http://schemas.microsoft.com/office/drawing/2014/main" id="{B9AFBA5B-BC26-40AD-E5E1-F2CCD190A65A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438" name="Google Shape;8782;p75">
                  <a:extLst>
                    <a:ext uri="{FF2B5EF4-FFF2-40B4-BE49-F238E27FC236}">
                      <a16:creationId xmlns:a16="http://schemas.microsoft.com/office/drawing/2014/main" id="{DD778E06-DFC5-BD6C-5C65-A732AB185259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cs typeface="B Nazanin" panose="00000400000000000000" pitchFamily="2" charset="-78"/>
                  </a:endParaRPr>
                </a:p>
              </p:txBody>
            </p:sp>
          </p:grpSp>
          <p:grpSp>
            <p:nvGrpSpPr>
              <p:cNvPr id="1434" name="Google Shape;8783;p75">
                <a:extLst>
                  <a:ext uri="{FF2B5EF4-FFF2-40B4-BE49-F238E27FC236}">
                    <a16:creationId xmlns:a16="http://schemas.microsoft.com/office/drawing/2014/main" id="{A6BB9B2D-0B4A-6B58-76D5-5B27F5036DF4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1435" name="Google Shape;8784;p75">
                  <a:extLst>
                    <a:ext uri="{FF2B5EF4-FFF2-40B4-BE49-F238E27FC236}">
                      <a16:creationId xmlns:a16="http://schemas.microsoft.com/office/drawing/2014/main" id="{BC998AC5-CDE5-6C0F-87DE-95B02279780F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1436" name="Google Shape;8785;p75">
                  <a:extLst>
                    <a:ext uri="{FF2B5EF4-FFF2-40B4-BE49-F238E27FC236}">
                      <a16:creationId xmlns:a16="http://schemas.microsoft.com/office/drawing/2014/main" id="{9E9001F1-7A2D-B5F8-38D9-36383CE96967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1457" name="Google Shape;8786;p75">
            <a:extLst>
              <a:ext uri="{FF2B5EF4-FFF2-40B4-BE49-F238E27FC236}">
                <a16:creationId xmlns:a16="http://schemas.microsoft.com/office/drawing/2014/main" id="{4D8A3C16-59DB-6C92-B72A-5B1F14D809FF}"/>
              </a:ext>
            </a:extLst>
          </p:cNvPr>
          <p:cNvGrpSpPr/>
          <p:nvPr/>
        </p:nvGrpSpPr>
        <p:grpSpPr>
          <a:xfrm>
            <a:off x="19312766" y="3719890"/>
            <a:ext cx="3251768" cy="2803640"/>
            <a:chOff x="7287122" y="1165658"/>
            <a:chExt cx="1219413" cy="1051365"/>
          </a:xfrm>
        </p:grpSpPr>
        <p:grpSp>
          <p:nvGrpSpPr>
            <p:cNvPr id="1458" name="Google Shape;8787;p75">
              <a:extLst>
                <a:ext uri="{FF2B5EF4-FFF2-40B4-BE49-F238E27FC236}">
                  <a16:creationId xmlns:a16="http://schemas.microsoft.com/office/drawing/2014/main" id="{2CFC5D8A-2B26-DD37-3C14-ADEF491877BB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1474" name="Google Shape;8788;p75">
                <a:extLst>
                  <a:ext uri="{FF2B5EF4-FFF2-40B4-BE49-F238E27FC236}">
                    <a16:creationId xmlns:a16="http://schemas.microsoft.com/office/drawing/2014/main" id="{FDFA20CC-1680-0735-D483-A423F47C2628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1475" name="Google Shape;8789;p75">
                <a:extLst>
                  <a:ext uri="{FF2B5EF4-FFF2-40B4-BE49-F238E27FC236}">
                    <a16:creationId xmlns:a16="http://schemas.microsoft.com/office/drawing/2014/main" id="{8B2E52EF-E4CF-7050-F551-222C43C9D2C5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1476" name="Google Shape;8790;p75">
                  <a:extLst>
                    <a:ext uri="{FF2B5EF4-FFF2-40B4-BE49-F238E27FC236}">
                      <a16:creationId xmlns:a16="http://schemas.microsoft.com/office/drawing/2014/main" id="{C5D3ECB1-301D-0433-9712-82EA04547E70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1477" name="Google Shape;8791;p75">
                  <a:extLst>
                    <a:ext uri="{FF2B5EF4-FFF2-40B4-BE49-F238E27FC236}">
                      <a16:creationId xmlns:a16="http://schemas.microsoft.com/office/drawing/2014/main" id="{B95DAA65-1FFC-A44B-0CC2-EC7994581972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1459" name="Google Shape;8792;p75">
              <a:extLst>
                <a:ext uri="{FF2B5EF4-FFF2-40B4-BE49-F238E27FC236}">
                  <a16:creationId xmlns:a16="http://schemas.microsoft.com/office/drawing/2014/main" id="{E34BE3AC-47ED-539F-4593-956E60840B13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1470" name="Google Shape;8793;p75">
                <a:extLst>
                  <a:ext uri="{FF2B5EF4-FFF2-40B4-BE49-F238E27FC236}">
                    <a16:creationId xmlns:a16="http://schemas.microsoft.com/office/drawing/2014/main" id="{A20D7497-4BAB-2B16-3904-2EC0DC9AAAFB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1471" name="Google Shape;8794;p75">
                <a:extLst>
                  <a:ext uri="{FF2B5EF4-FFF2-40B4-BE49-F238E27FC236}">
                    <a16:creationId xmlns:a16="http://schemas.microsoft.com/office/drawing/2014/main" id="{E83F77F5-D9B0-433F-D0A0-E86D9A6CCF6F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1472" name="Google Shape;8795;p75">
                  <a:extLst>
                    <a:ext uri="{FF2B5EF4-FFF2-40B4-BE49-F238E27FC236}">
                      <a16:creationId xmlns:a16="http://schemas.microsoft.com/office/drawing/2014/main" id="{351F9C66-18B6-A4A3-99DF-D17FE9B6B03A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1473" name="Google Shape;8796;p75">
                  <a:extLst>
                    <a:ext uri="{FF2B5EF4-FFF2-40B4-BE49-F238E27FC236}">
                      <a16:creationId xmlns:a16="http://schemas.microsoft.com/office/drawing/2014/main" id="{71C7EDB1-44FC-A533-C124-032ACE7E281B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1460" name="Google Shape;8797;p75">
              <a:extLst>
                <a:ext uri="{FF2B5EF4-FFF2-40B4-BE49-F238E27FC236}">
                  <a16:creationId xmlns:a16="http://schemas.microsoft.com/office/drawing/2014/main" id="{743ADBCC-BEDF-EDD2-9ED6-BB3EB9099FBB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1466" name="Google Shape;8798;p75">
                <a:extLst>
                  <a:ext uri="{FF2B5EF4-FFF2-40B4-BE49-F238E27FC236}">
                    <a16:creationId xmlns:a16="http://schemas.microsoft.com/office/drawing/2014/main" id="{345F6865-51BC-F4CC-C403-FC17CC5F7404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1467" name="Google Shape;8799;p75">
                <a:extLst>
                  <a:ext uri="{FF2B5EF4-FFF2-40B4-BE49-F238E27FC236}">
                    <a16:creationId xmlns:a16="http://schemas.microsoft.com/office/drawing/2014/main" id="{45085B4A-77DA-73A3-1568-AB393389D69E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1468" name="Google Shape;8800;p75">
                  <a:extLst>
                    <a:ext uri="{FF2B5EF4-FFF2-40B4-BE49-F238E27FC236}">
                      <a16:creationId xmlns:a16="http://schemas.microsoft.com/office/drawing/2014/main" id="{00BD27D4-27DE-47AC-FCB7-8E0ACFFC87AD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1469" name="Google Shape;8801;p75">
                  <a:extLst>
                    <a:ext uri="{FF2B5EF4-FFF2-40B4-BE49-F238E27FC236}">
                      <a16:creationId xmlns:a16="http://schemas.microsoft.com/office/drawing/2014/main" id="{B165BC71-EF68-A145-103E-013D8A0A2807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1461" name="Google Shape;8802;p75">
              <a:extLst>
                <a:ext uri="{FF2B5EF4-FFF2-40B4-BE49-F238E27FC236}">
                  <a16:creationId xmlns:a16="http://schemas.microsoft.com/office/drawing/2014/main" id="{FFD023F8-E314-B098-A118-1412D0E3FD3C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1462" name="Google Shape;8803;p75">
                <a:extLst>
                  <a:ext uri="{FF2B5EF4-FFF2-40B4-BE49-F238E27FC236}">
                    <a16:creationId xmlns:a16="http://schemas.microsoft.com/office/drawing/2014/main" id="{17511FF0-4A1C-5B04-7630-743BB570C180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cs typeface="B Nazanin" panose="00000400000000000000" pitchFamily="2" charset="-78"/>
                </a:endParaRPr>
              </a:p>
            </p:txBody>
          </p:sp>
          <p:grpSp>
            <p:nvGrpSpPr>
              <p:cNvPr id="1463" name="Google Shape;8804;p75">
                <a:extLst>
                  <a:ext uri="{FF2B5EF4-FFF2-40B4-BE49-F238E27FC236}">
                    <a16:creationId xmlns:a16="http://schemas.microsoft.com/office/drawing/2014/main" id="{26D32270-9E2A-5FBE-A594-0ED2556A7363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1464" name="Google Shape;8805;p75">
                  <a:extLst>
                    <a:ext uri="{FF2B5EF4-FFF2-40B4-BE49-F238E27FC236}">
                      <a16:creationId xmlns:a16="http://schemas.microsoft.com/office/drawing/2014/main" id="{A1FE9999-5BF2-C4CC-0D23-6F09C14482E1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cs typeface="B Nazanin" panose="00000400000000000000" pitchFamily="2" charset="-78"/>
                  </a:endParaRPr>
                </a:p>
              </p:txBody>
            </p:sp>
            <p:cxnSp>
              <p:nvCxnSpPr>
                <p:cNvPr id="1465" name="Google Shape;8806;p75">
                  <a:extLst>
                    <a:ext uri="{FF2B5EF4-FFF2-40B4-BE49-F238E27FC236}">
                      <a16:creationId xmlns:a16="http://schemas.microsoft.com/office/drawing/2014/main" id="{9890E12B-D8EF-64CB-40B0-06586CAF57CF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1478" name="Google Shape;1529;p70">
            <a:extLst>
              <a:ext uri="{FF2B5EF4-FFF2-40B4-BE49-F238E27FC236}">
                <a16:creationId xmlns:a16="http://schemas.microsoft.com/office/drawing/2014/main" id="{942C6405-9CB3-BF4B-F03A-70B419EB9439}"/>
              </a:ext>
            </a:extLst>
          </p:cNvPr>
          <p:cNvSpPr txBox="1">
            <a:spLocks/>
          </p:cNvSpPr>
          <p:nvPr/>
        </p:nvSpPr>
        <p:spPr>
          <a:xfrm>
            <a:off x="2092253" y="1317923"/>
            <a:ext cx="20561600" cy="12864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5333" dirty="0">
                <a:solidFill>
                  <a:schemeClr val="lt1"/>
                </a:solidFill>
                <a:cs typeface="B Nazanin" panose="00000400000000000000" pitchFamily="2" charset="-78"/>
              </a:rPr>
              <a:t>انواع نمودارهای خلاقانه:</a:t>
            </a:r>
            <a:endParaRPr lang="fa-IR" sz="5333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8615058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Image 14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9522" y="840606"/>
            <a:ext cx="5883641" cy="9370194"/>
          </a:xfrm>
          <a:prstGeom prst="rect">
            <a:avLst/>
          </a:prstGeom>
        </p:spPr>
      </p:pic>
      <p:pic>
        <p:nvPicPr>
          <p:cNvPr id="51" name="Image 0" descr="preencoded.png">
            <a:extLst>
              <a:ext uri="{FF2B5EF4-FFF2-40B4-BE49-F238E27FC236}">
                <a16:creationId xmlns:a16="http://schemas.microsoft.com/office/drawing/2014/main" id="{3F563888-F6AF-CCA9-28F0-F42C77B49B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" y="0"/>
            <a:ext cx="24387048" cy="13716000"/>
          </a:xfrm>
          <a:prstGeom prst="rect">
            <a:avLst/>
          </a:prstGeom>
        </p:spPr>
      </p:pic>
      <p:pic>
        <p:nvPicPr>
          <p:cNvPr id="53" name="Image 14" descr="preencoded.png">
            <a:extLst>
              <a:ext uri="{FF2B5EF4-FFF2-40B4-BE49-F238E27FC236}">
                <a16:creationId xmlns:a16="http://schemas.microsoft.com/office/drawing/2014/main" id="{0B0DD96A-75C5-BB1A-5C9E-5BD89CA37E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6528" y="550554"/>
            <a:ext cx="5883641" cy="9370194"/>
          </a:xfrm>
          <a:prstGeom prst="rect">
            <a:avLst/>
          </a:prstGeom>
        </p:spPr>
      </p:pic>
      <p:pic>
        <p:nvPicPr>
          <p:cNvPr id="54" name="Image 14" descr="preencoded.png">
            <a:extLst>
              <a:ext uri="{FF2B5EF4-FFF2-40B4-BE49-F238E27FC236}">
                <a16:creationId xmlns:a16="http://schemas.microsoft.com/office/drawing/2014/main" id="{B722A0B4-8AB1-34C4-8761-5FFD027DFF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81612" y="3947599"/>
            <a:ext cx="5883641" cy="9370194"/>
          </a:xfrm>
          <a:prstGeom prst="rect">
            <a:avLst/>
          </a:prstGeom>
        </p:spPr>
      </p:pic>
      <p:grpSp>
        <p:nvGrpSpPr>
          <p:cNvPr id="2" name="กลุ่ม 5">
            <a:extLst>
              <a:ext uri="{FF2B5EF4-FFF2-40B4-BE49-F238E27FC236}">
                <a16:creationId xmlns:a16="http://schemas.microsoft.com/office/drawing/2014/main" id="{866C3666-0375-A507-14A7-13A8427F94C2}"/>
              </a:ext>
            </a:extLst>
          </p:cNvPr>
          <p:cNvGrpSpPr/>
          <p:nvPr/>
        </p:nvGrpSpPr>
        <p:grpSpPr>
          <a:xfrm>
            <a:off x="2545544" y="3101858"/>
            <a:ext cx="6172200" cy="7302620"/>
            <a:chOff x="884237" y="1516734"/>
            <a:chExt cx="6172200" cy="7302620"/>
          </a:xfrm>
        </p:grpSpPr>
        <p:grpSp>
          <p:nvGrpSpPr>
            <p:cNvPr id="3" name="กลุ่ม 4">
              <a:extLst>
                <a:ext uri="{FF2B5EF4-FFF2-40B4-BE49-F238E27FC236}">
                  <a16:creationId xmlns:a16="http://schemas.microsoft.com/office/drawing/2014/main" id="{2AE01802-CC60-6117-F15E-77A073B46686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E4B3A87-1BFE-AFB0-9D88-59FFBC7C3179}"/>
                  </a:ext>
                </a:extLst>
              </p:cNvPr>
              <p:cNvSpPr txBox="1"/>
              <p:nvPr/>
            </p:nvSpPr>
            <p:spPr>
              <a:xfrm>
                <a:off x="808037" y="1532659"/>
                <a:ext cx="3886200" cy="144655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8800" dirty="0">
                    <a:solidFill>
                      <a:schemeClr val="bg1"/>
                    </a:solidFill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8800" dirty="0">
                  <a:solidFill>
                    <a:schemeClr val="bg1"/>
                  </a:solidFill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8" name="กลุ่ม 17">
                <a:extLst>
                  <a:ext uri="{FF2B5EF4-FFF2-40B4-BE49-F238E27FC236}">
                    <a16:creationId xmlns:a16="http://schemas.microsoft.com/office/drawing/2014/main" id="{1A098C00-4BCB-3E12-2060-6FD24FFDF8C1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9" name="Rectangle 35">
                  <a:extLst>
                    <a:ext uri="{FF2B5EF4-FFF2-40B4-BE49-F238E27FC236}">
                      <a16:creationId xmlns:a16="http://schemas.microsoft.com/office/drawing/2014/main" id="{154C89F2-B45D-7E5A-04FB-A593E4030076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339" tIns="45672" rIns="91339" bIns="45672" anchor="ctr"/>
                <a:lstStyle/>
                <a:p>
                  <a:pPr algn="ctr" defTabSz="1087459">
                    <a:defRPr/>
                  </a:pPr>
                  <a:endParaRPr lang="en-US" sz="1400" dirty="0">
                    <a:solidFill>
                      <a:schemeClr val="bg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0" name="Rectangle 35">
                  <a:extLst>
                    <a:ext uri="{FF2B5EF4-FFF2-40B4-BE49-F238E27FC236}">
                      <a16:creationId xmlns:a16="http://schemas.microsoft.com/office/drawing/2014/main" id="{104F01D5-8D7B-F6D7-B272-B9A3B7F84647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339" tIns="45672" rIns="91339" bIns="45672" anchor="ctr"/>
                <a:lstStyle/>
                <a:p>
                  <a:pPr algn="ctr" defTabSz="1087459">
                    <a:defRPr/>
                  </a:pPr>
                  <a:endParaRPr lang="en-US" sz="1400" dirty="0">
                    <a:solidFill>
                      <a:schemeClr val="bg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>
              <a:extLst>
                <a:ext uri="{FF2B5EF4-FFF2-40B4-BE49-F238E27FC236}">
                  <a16:creationId xmlns:a16="http://schemas.microsoft.com/office/drawing/2014/main" id="{85FC1FA1-07AD-151A-365F-4F41CB0D52F1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61"/>
              <a:chOff x="960437" y="4996193"/>
              <a:chExt cx="5943600" cy="2756361"/>
            </a:xfrm>
          </p:grpSpPr>
          <p:sp>
            <p:nvSpPr>
              <p:cNvPr id="5" name="Title 20">
                <a:extLst>
                  <a:ext uri="{FF2B5EF4-FFF2-40B4-BE49-F238E27FC236}">
                    <a16:creationId xmlns:a16="http://schemas.microsoft.com/office/drawing/2014/main" id="{8A28EA04-D448-0501-C878-78F1BF11768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93"/>
                <a:ext cx="5943600" cy="6718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243853" tIns="121925" rIns="243853" bIns="121925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2400" dirty="0">
                  <a:solidFill>
                    <a:schemeClr val="bg1"/>
                  </a:solidFill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60BA6CC-2B86-36BF-82E2-4740D4286BA8}"/>
                  </a:ext>
                </a:extLst>
              </p:cNvPr>
              <p:cNvSpPr txBox="1"/>
              <p:nvPr/>
            </p:nvSpPr>
            <p:spPr>
              <a:xfrm>
                <a:off x="1119402" y="4996193"/>
                <a:ext cx="502202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3600" b="1" dirty="0">
                    <a:solidFill>
                      <a:schemeClr val="bg1"/>
                    </a:solidFill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sz="3600" b="1" dirty="0">
                  <a:solidFill>
                    <a:schemeClr val="bg1"/>
                  </a:solidFill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1" name="กลุ่ม 660">
            <a:extLst>
              <a:ext uri="{FF2B5EF4-FFF2-40B4-BE49-F238E27FC236}">
                <a16:creationId xmlns:a16="http://schemas.microsoft.com/office/drawing/2014/main" id="{D24AF682-AFCA-2262-A2A8-D46E6F4C4F74}"/>
              </a:ext>
            </a:extLst>
          </p:cNvPr>
          <p:cNvGrpSpPr/>
          <p:nvPr/>
        </p:nvGrpSpPr>
        <p:grpSpPr>
          <a:xfrm>
            <a:off x="11308546" y="3385352"/>
            <a:ext cx="1316037" cy="1301749"/>
            <a:chOff x="9799638" y="2105025"/>
            <a:chExt cx="1316037" cy="1301750"/>
          </a:xfrm>
        </p:grpSpPr>
        <p:sp>
          <p:nvSpPr>
            <p:cNvPr id="12" name="Oval 6">
              <a:extLst>
                <a:ext uri="{FF2B5EF4-FFF2-40B4-BE49-F238E27FC236}">
                  <a16:creationId xmlns:a16="http://schemas.microsoft.com/office/drawing/2014/main" id="{3A78D326-09D0-4BDF-64F1-6C7722D148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D0AAEF7F-C480-5FA2-4071-6A828FC89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กลุ่ม 661">
            <a:extLst>
              <a:ext uri="{FF2B5EF4-FFF2-40B4-BE49-F238E27FC236}">
                <a16:creationId xmlns:a16="http://schemas.microsoft.com/office/drawing/2014/main" id="{93B82BB9-5ED1-7825-E467-A8EE427B8250}"/>
              </a:ext>
            </a:extLst>
          </p:cNvPr>
          <p:cNvGrpSpPr/>
          <p:nvPr/>
        </p:nvGrpSpPr>
        <p:grpSpPr>
          <a:xfrm>
            <a:off x="13405632" y="3385352"/>
            <a:ext cx="1317624" cy="1301749"/>
            <a:chOff x="11896725" y="2105025"/>
            <a:chExt cx="1317625" cy="1301750"/>
          </a:xfrm>
        </p:grpSpPr>
        <p:sp>
          <p:nvSpPr>
            <p:cNvPr id="15" name="Oval 8">
              <a:extLst>
                <a:ext uri="{FF2B5EF4-FFF2-40B4-BE49-F238E27FC236}">
                  <a16:creationId xmlns:a16="http://schemas.microsoft.com/office/drawing/2014/main" id="{0514BA76-7F58-EA8B-2DA4-D8AB62AEA3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F7EE3285-57A6-753E-C44D-2F66236D0C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กลุ่ม 2085">
            <a:extLst>
              <a:ext uri="{FF2B5EF4-FFF2-40B4-BE49-F238E27FC236}">
                <a16:creationId xmlns:a16="http://schemas.microsoft.com/office/drawing/2014/main" id="{278E2FB0-BD19-9302-635D-B467F710CF40}"/>
              </a:ext>
            </a:extLst>
          </p:cNvPr>
          <p:cNvGrpSpPr/>
          <p:nvPr/>
        </p:nvGrpSpPr>
        <p:grpSpPr>
          <a:xfrm>
            <a:off x="15504306" y="9219414"/>
            <a:ext cx="1316037" cy="1317624"/>
            <a:chOff x="13995400" y="7939088"/>
            <a:chExt cx="1316037" cy="1317625"/>
          </a:xfrm>
        </p:grpSpPr>
        <p:sp>
          <p:nvSpPr>
            <p:cNvPr id="18" name="Oval 10">
              <a:extLst>
                <a:ext uri="{FF2B5EF4-FFF2-40B4-BE49-F238E27FC236}">
                  <a16:creationId xmlns:a16="http://schemas.microsoft.com/office/drawing/2014/main" id="{054A9398-57FC-4D1F-B5D6-70A83AD86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BC0A8A06-AC85-9A4F-2AFA-D711A9FCF5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20F7F6E9-2E85-B703-C76D-0180A191D1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676D6209-D439-8BF8-0B59-4275900CE7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id="{0C592FBE-E286-9D32-E25A-404F139EEF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กลุ่ม 662">
            <a:extLst>
              <a:ext uri="{FF2B5EF4-FFF2-40B4-BE49-F238E27FC236}">
                <a16:creationId xmlns:a16="http://schemas.microsoft.com/office/drawing/2014/main" id="{BD39A0DA-BA25-F41D-A0F9-7EDCA8DF189F}"/>
              </a:ext>
            </a:extLst>
          </p:cNvPr>
          <p:cNvGrpSpPr/>
          <p:nvPr/>
        </p:nvGrpSpPr>
        <p:grpSpPr>
          <a:xfrm>
            <a:off x="15504306" y="3385352"/>
            <a:ext cx="1316037" cy="1301749"/>
            <a:chOff x="13995400" y="2105025"/>
            <a:chExt cx="1316037" cy="1301750"/>
          </a:xfrm>
        </p:grpSpPr>
        <p:sp>
          <p:nvSpPr>
            <p:cNvPr id="24" name="Oval 15">
              <a:extLst>
                <a:ext uri="{FF2B5EF4-FFF2-40B4-BE49-F238E27FC236}">
                  <a16:creationId xmlns:a16="http://schemas.microsoft.com/office/drawing/2014/main" id="{2D93A075-657D-5BCA-DC99-1455AC506C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id="{B1FCFB3E-1AC8-14AA-90F6-0F27A74AFA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id="{71837699-66EF-E5F9-4800-AD80BC452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กลุ่ม 663">
            <a:extLst>
              <a:ext uri="{FF2B5EF4-FFF2-40B4-BE49-F238E27FC236}">
                <a16:creationId xmlns:a16="http://schemas.microsoft.com/office/drawing/2014/main" id="{BB6D86CB-7592-BEF8-2EDF-FE31BE53416C}"/>
              </a:ext>
            </a:extLst>
          </p:cNvPr>
          <p:cNvGrpSpPr/>
          <p:nvPr/>
        </p:nvGrpSpPr>
        <p:grpSpPr>
          <a:xfrm>
            <a:off x="17601398" y="3385352"/>
            <a:ext cx="1317624" cy="1301749"/>
            <a:chOff x="16092488" y="2105025"/>
            <a:chExt cx="1317625" cy="1301750"/>
          </a:xfrm>
        </p:grpSpPr>
        <p:sp>
          <p:nvSpPr>
            <p:cNvPr id="28" name="Oval 18">
              <a:extLst>
                <a:ext uri="{FF2B5EF4-FFF2-40B4-BE49-F238E27FC236}">
                  <a16:creationId xmlns:a16="http://schemas.microsoft.com/office/drawing/2014/main" id="{85769672-04AF-40AF-6193-133A4CE1E4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29" name="Freeform 19">
              <a:extLst>
                <a:ext uri="{FF2B5EF4-FFF2-40B4-BE49-F238E27FC236}">
                  <a16:creationId xmlns:a16="http://schemas.microsoft.com/office/drawing/2014/main" id="{5464D51F-6F10-B27C-B16D-A5FC6CFE2F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30" name="Freeform 20">
              <a:extLst>
                <a:ext uri="{FF2B5EF4-FFF2-40B4-BE49-F238E27FC236}">
                  <a16:creationId xmlns:a16="http://schemas.microsoft.com/office/drawing/2014/main" id="{5DF4CB8F-D2CF-BA3E-DAB6-C1185C05A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กลุ่ม 2084">
            <a:extLst>
              <a:ext uri="{FF2B5EF4-FFF2-40B4-BE49-F238E27FC236}">
                <a16:creationId xmlns:a16="http://schemas.microsoft.com/office/drawing/2014/main" id="{705DC8D1-C6E7-D191-64D9-71A8DD6BBB23}"/>
              </a:ext>
            </a:extLst>
          </p:cNvPr>
          <p:cNvGrpSpPr/>
          <p:nvPr/>
        </p:nvGrpSpPr>
        <p:grpSpPr>
          <a:xfrm>
            <a:off x="17601398" y="9219414"/>
            <a:ext cx="1317624" cy="1317624"/>
            <a:chOff x="16092488" y="7939088"/>
            <a:chExt cx="1317625" cy="1317625"/>
          </a:xfrm>
        </p:grpSpPr>
        <p:sp>
          <p:nvSpPr>
            <p:cNvPr id="32" name="Oval 21">
              <a:extLst>
                <a:ext uri="{FF2B5EF4-FFF2-40B4-BE49-F238E27FC236}">
                  <a16:creationId xmlns:a16="http://schemas.microsoft.com/office/drawing/2014/main" id="{AD6020D8-074E-F3BE-2234-BD35D4866D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33" name="Freeform 22">
              <a:extLst>
                <a:ext uri="{FF2B5EF4-FFF2-40B4-BE49-F238E27FC236}">
                  <a16:creationId xmlns:a16="http://schemas.microsoft.com/office/drawing/2014/main" id="{6EE95C7E-EA5D-04E3-2DD2-6DC5FA7584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34" name="Freeform 23">
              <a:extLst>
                <a:ext uri="{FF2B5EF4-FFF2-40B4-BE49-F238E27FC236}">
                  <a16:creationId xmlns:a16="http://schemas.microsoft.com/office/drawing/2014/main" id="{F60778AC-9DCA-AE58-5278-AA4BD28E1A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35" name="Freeform 24">
              <a:extLst>
                <a:ext uri="{FF2B5EF4-FFF2-40B4-BE49-F238E27FC236}">
                  <a16:creationId xmlns:a16="http://schemas.microsoft.com/office/drawing/2014/main" id="{D5B86E66-C884-1EFC-FD35-E035D151F3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กลุ่ม 668">
            <a:extLst>
              <a:ext uri="{FF2B5EF4-FFF2-40B4-BE49-F238E27FC236}">
                <a16:creationId xmlns:a16="http://schemas.microsoft.com/office/drawing/2014/main" id="{49D0D63E-B485-DE8D-52AB-AFEE6153374C}"/>
              </a:ext>
            </a:extLst>
          </p:cNvPr>
          <p:cNvGrpSpPr/>
          <p:nvPr/>
        </p:nvGrpSpPr>
        <p:grpSpPr>
          <a:xfrm>
            <a:off x="17601398" y="5330041"/>
            <a:ext cx="1317624" cy="1317624"/>
            <a:chOff x="16092488" y="4049713"/>
            <a:chExt cx="1317625" cy="1317625"/>
          </a:xfrm>
        </p:grpSpPr>
        <p:sp>
          <p:nvSpPr>
            <p:cNvPr id="37" name="Oval 25">
              <a:extLst>
                <a:ext uri="{FF2B5EF4-FFF2-40B4-BE49-F238E27FC236}">
                  <a16:creationId xmlns:a16="http://schemas.microsoft.com/office/drawing/2014/main" id="{8F915D12-DF64-2C06-962E-92FE74A023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38" name="Freeform 26">
              <a:extLst>
                <a:ext uri="{FF2B5EF4-FFF2-40B4-BE49-F238E27FC236}">
                  <a16:creationId xmlns:a16="http://schemas.microsoft.com/office/drawing/2014/main" id="{13F7F608-6B31-5805-F67A-92ABE6FBF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กลุ่ม 664">
            <a:extLst>
              <a:ext uri="{FF2B5EF4-FFF2-40B4-BE49-F238E27FC236}">
                <a16:creationId xmlns:a16="http://schemas.microsoft.com/office/drawing/2014/main" id="{1D3F3492-8EB1-6C1F-7ED7-86AA54B771E0}"/>
              </a:ext>
            </a:extLst>
          </p:cNvPr>
          <p:cNvGrpSpPr/>
          <p:nvPr/>
        </p:nvGrpSpPr>
        <p:grpSpPr>
          <a:xfrm>
            <a:off x="19700069" y="3385352"/>
            <a:ext cx="1316037" cy="1301749"/>
            <a:chOff x="18191163" y="2105025"/>
            <a:chExt cx="1316037" cy="1301750"/>
          </a:xfrm>
        </p:grpSpPr>
        <p:sp>
          <p:nvSpPr>
            <p:cNvPr id="40" name="Oval 27">
              <a:extLst>
                <a:ext uri="{FF2B5EF4-FFF2-40B4-BE49-F238E27FC236}">
                  <a16:creationId xmlns:a16="http://schemas.microsoft.com/office/drawing/2014/main" id="{18F43653-C296-08F1-5461-4BFE98170F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41" name="Freeform 28">
              <a:extLst>
                <a:ext uri="{FF2B5EF4-FFF2-40B4-BE49-F238E27FC236}">
                  <a16:creationId xmlns:a16="http://schemas.microsoft.com/office/drawing/2014/main" id="{A5AE420E-143D-A96A-3094-7FCF2232AE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กลุ่ม 2083">
            <a:extLst>
              <a:ext uri="{FF2B5EF4-FFF2-40B4-BE49-F238E27FC236}">
                <a16:creationId xmlns:a16="http://schemas.microsoft.com/office/drawing/2014/main" id="{86AC0F97-F288-3CEE-FAF7-71499729FC56}"/>
              </a:ext>
            </a:extLst>
          </p:cNvPr>
          <p:cNvGrpSpPr/>
          <p:nvPr/>
        </p:nvGrpSpPr>
        <p:grpSpPr>
          <a:xfrm>
            <a:off x="19700069" y="9219414"/>
            <a:ext cx="1316037" cy="1317624"/>
            <a:chOff x="18191163" y="7939088"/>
            <a:chExt cx="1316037" cy="1317625"/>
          </a:xfrm>
        </p:grpSpPr>
        <p:sp>
          <p:nvSpPr>
            <p:cNvPr id="43" name="Oval 29">
              <a:extLst>
                <a:ext uri="{FF2B5EF4-FFF2-40B4-BE49-F238E27FC236}">
                  <a16:creationId xmlns:a16="http://schemas.microsoft.com/office/drawing/2014/main" id="{1ECDEC7F-C796-768D-5343-E73772DEA2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44" name="Freeform 30">
              <a:extLst>
                <a:ext uri="{FF2B5EF4-FFF2-40B4-BE49-F238E27FC236}">
                  <a16:creationId xmlns:a16="http://schemas.microsoft.com/office/drawing/2014/main" id="{683A664B-9D6B-2D99-DF2D-A76BFB0F5E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45" name="Freeform 31">
              <a:extLst>
                <a:ext uri="{FF2B5EF4-FFF2-40B4-BE49-F238E27FC236}">
                  <a16:creationId xmlns:a16="http://schemas.microsoft.com/office/drawing/2014/main" id="{75861229-CD8D-EF69-0C87-6995021C35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46" name="Freeform 32">
              <a:extLst>
                <a:ext uri="{FF2B5EF4-FFF2-40B4-BE49-F238E27FC236}">
                  <a16:creationId xmlns:a16="http://schemas.microsoft.com/office/drawing/2014/main" id="{E6440C4D-AEF7-97EF-5AC6-17E687839A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47" name="Freeform 33">
              <a:extLst>
                <a:ext uri="{FF2B5EF4-FFF2-40B4-BE49-F238E27FC236}">
                  <a16:creationId xmlns:a16="http://schemas.microsoft.com/office/drawing/2014/main" id="{90D8F1BD-1AC7-2DC7-2AD5-5729F62D27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48" name="Freeform 34">
              <a:extLst>
                <a:ext uri="{FF2B5EF4-FFF2-40B4-BE49-F238E27FC236}">
                  <a16:creationId xmlns:a16="http://schemas.microsoft.com/office/drawing/2014/main" id="{CBC371D9-74E3-DF2E-A937-85F3FF75A8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กลุ่ม 2079">
            <a:extLst>
              <a:ext uri="{FF2B5EF4-FFF2-40B4-BE49-F238E27FC236}">
                <a16:creationId xmlns:a16="http://schemas.microsoft.com/office/drawing/2014/main" id="{F554B994-80C6-B2D1-C861-93B64F783AAF}"/>
              </a:ext>
            </a:extLst>
          </p:cNvPr>
          <p:cNvGrpSpPr/>
          <p:nvPr/>
        </p:nvGrpSpPr>
        <p:grpSpPr>
          <a:xfrm>
            <a:off x="13405632" y="7274726"/>
            <a:ext cx="1317624" cy="1317624"/>
            <a:chOff x="11896725" y="5994400"/>
            <a:chExt cx="1317625" cy="1317625"/>
          </a:xfrm>
        </p:grpSpPr>
        <p:sp>
          <p:nvSpPr>
            <p:cNvPr id="55" name="Oval 35">
              <a:extLst>
                <a:ext uri="{FF2B5EF4-FFF2-40B4-BE49-F238E27FC236}">
                  <a16:creationId xmlns:a16="http://schemas.microsoft.com/office/drawing/2014/main" id="{AA51F64E-42B3-9974-E6A7-A10D836D78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56" name="Freeform 36">
              <a:extLst>
                <a:ext uri="{FF2B5EF4-FFF2-40B4-BE49-F238E27FC236}">
                  <a16:creationId xmlns:a16="http://schemas.microsoft.com/office/drawing/2014/main" id="{CF6E379E-53B7-7411-1E31-9E64293493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57" name="กลุ่ม 666">
            <a:extLst>
              <a:ext uri="{FF2B5EF4-FFF2-40B4-BE49-F238E27FC236}">
                <a16:creationId xmlns:a16="http://schemas.microsoft.com/office/drawing/2014/main" id="{6DE06FF1-31C7-5E9E-EBD7-E3F2B2946279}"/>
              </a:ext>
            </a:extLst>
          </p:cNvPr>
          <p:cNvGrpSpPr/>
          <p:nvPr/>
        </p:nvGrpSpPr>
        <p:grpSpPr>
          <a:xfrm>
            <a:off x="13405632" y="5330041"/>
            <a:ext cx="1317624" cy="1317624"/>
            <a:chOff x="11896725" y="4049713"/>
            <a:chExt cx="1317625" cy="1317625"/>
          </a:xfrm>
        </p:grpSpPr>
        <p:sp>
          <p:nvSpPr>
            <p:cNvPr id="58" name="Oval 37">
              <a:extLst>
                <a:ext uri="{FF2B5EF4-FFF2-40B4-BE49-F238E27FC236}">
                  <a16:creationId xmlns:a16="http://schemas.microsoft.com/office/drawing/2014/main" id="{A7FAD399-1569-99C9-134E-C8AEDD7486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59" name="Freeform 38">
              <a:extLst>
                <a:ext uri="{FF2B5EF4-FFF2-40B4-BE49-F238E27FC236}">
                  <a16:creationId xmlns:a16="http://schemas.microsoft.com/office/drawing/2014/main" id="{217C78B9-CDF9-C683-9A46-4E9FDE6E0A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กลุ่ม 2080">
            <a:extLst>
              <a:ext uri="{FF2B5EF4-FFF2-40B4-BE49-F238E27FC236}">
                <a16:creationId xmlns:a16="http://schemas.microsoft.com/office/drawing/2014/main" id="{78A093AB-6841-675D-F14B-68EC4C7BBE10}"/>
              </a:ext>
            </a:extLst>
          </p:cNvPr>
          <p:cNvGrpSpPr/>
          <p:nvPr/>
        </p:nvGrpSpPr>
        <p:grpSpPr>
          <a:xfrm>
            <a:off x="15504306" y="7274726"/>
            <a:ext cx="1316037" cy="1317624"/>
            <a:chOff x="13995400" y="5994400"/>
            <a:chExt cx="1316037" cy="1317625"/>
          </a:xfrm>
        </p:grpSpPr>
        <p:sp>
          <p:nvSpPr>
            <p:cNvPr id="61" name="Oval 39">
              <a:extLst>
                <a:ext uri="{FF2B5EF4-FFF2-40B4-BE49-F238E27FC236}">
                  <a16:creationId xmlns:a16="http://schemas.microsoft.com/office/drawing/2014/main" id="{BE65185B-0443-3BC5-A996-F473130321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62" name="Freeform 40">
              <a:extLst>
                <a:ext uri="{FF2B5EF4-FFF2-40B4-BE49-F238E27FC236}">
                  <a16:creationId xmlns:a16="http://schemas.microsoft.com/office/drawing/2014/main" id="{0499C518-B9DB-8DFD-BE20-8761C9E87D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63" name="กลุ่ม 2087">
            <a:extLst>
              <a:ext uri="{FF2B5EF4-FFF2-40B4-BE49-F238E27FC236}">
                <a16:creationId xmlns:a16="http://schemas.microsoft.com/office/drawing/2014/main" id="{57C9D43F-6E3B-1D3D-4151-1FCFB52A6B8F}"/>
              </a:ext>
            </a:extLst>
          </p:cNvPr>
          <p:cNvGrpSpPr/>
          <p:nvPr/>
        </p:nvGrpSpPr>
        <p:grpSpPr>
          <a:xfrm>
            <a:off x="11308546" y="9219414"/>
            <a:ext cx="1316037" cy="1317624"/>
            <a:chOff x="9799638" y="7939088"/>
            <a:chExt cx="1316037" cy="1317625"/>
          </a:xfrm>
        </p:grpSpPr>
        <p:sp>
          <p:nvSpPr>
            <p:cNvPr id="64" name="Oval 41">
              <a:extLst>
                <a:ext uri="{FF2B5EF4-FFF2-40B4-BE49-F238E27FC236}">
                  <a16:creationId xmlns:a16="http://schemas.microsoft.com/office/drawing/2014/main" id="{FD6DF433-8516-8B29-48A3-A00FCB55C9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65" name="Freeform 42">
              <a:extLst>
                <a:ext uri="{FF2B5EF4-FFF2-40B4-BE49-F238E27FC236}">
                  <a16:creationId xmlns:a16="http://schemas.microsoft.com/office/drawing/2014/main" id="{1A060DA4-9E28-1B75-CBC3-0A7350C15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66" name="กลุ่ม 667">
            <a:extLst>
              <a:ext uri="{FF2B5EF4-FFF2-40B4-BE49-F238E27FC236}">
                <a16:creationId xmlns:a16="http://schemas.microsoft.com/office/drawing/2014/main" id="{21A6A3FC-2746-9E90-6949-90CA1B816063}"/>
              </a:ext>
            </a:extLst>
          </p:cNvPr>
          <p:cNvGrpSpPr/>
          <p:nvPr/>
        </p:nvGrpSpPr>
        <p:grpSpPr>
          <a:xfrm>
            <a:off x="15504306" y="5330041"/>
            <a:ext cx="1316037" cy="1317624"/>
            <a:chOff x="13995400" y="4049713"/>
            <a:chExt cx="1316037" cy="1317625"/>
          </a:xfrm>
        </p:grpSpPr>
        <p:sp>
          <p:nvSpPr>
            <p:cNvPr id="67" name="Oval 43">
              <a:extLst>
                <a:ext uri="{FF2B5EF4-FFF2-40B4-BE49-F238E27FC236}">
                  <a16:creationId xmlns:a16="http://schemas.microsoft.com/office/drawing/2014/main" id="{2478B331-D1A7-9944-C482-6DE2A8C40A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68" name="Freeform 44">
              <a:extLst>
                <a:ext uri="{FF2B5EF4-FFF2-40B4-BE49-F238E27FC236}">
                  <a16:creationId xmlns:a16="http://schemas.microsoft.com/office/drawing/2014/main" id="{40C93C38-EC29-F887-4D02-DB1723A6F1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69" name="Freeform 45">
              <a:extLst>
                <a:ext uri="{FF2B5EF4-FFF2-40B4-BE49-F238E27FC236}">
                  <a16:creationId xmlns:a16="http://schemas.microsoft.com/office/drawing/2014/main" id="{23AF5F7B-9010-1F86-0EBF-772023BAC5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70" name="กลุ่ม 2082">
            <a:extLst>
              <a:ext uri="{FF2B5EF4-FFF2-40B4-BE49-F238E27FC236}">
                <a16:creationId xmlns:a16="http://schemas.microsoft.com/office/drawing/2014/main" id="{A28F820C-993D-86BB-38D0-DF2E07D04160}"/>
              </a:ext>
            </a:extLst>
          </p:cNvPr>
          <p:cNvGrpSpPr/>
          <p:nvPr/>
        </p:nvGrpSpPr>
        <p:grpSpPr>
          <a:xfrm>
            <a:off x="19700069" y="7274726"/>
            <a:ext cx="1316037" cy="1317624"/>
            <a:chOff x="18191163" y="5994400"/>
            <a:chExt cx="1316037" cy="1317625"/>
          </a:xfrm>
        </p:grpSpPr>
        <p:sp>
          <p:nvSpPr>
            <p:cNvPr id="71" name="Oval 46">
              <a:extLst>
                <a:ext uri="{FF2B5EF4-FFF2-40B4-BE49-F238E27FC236}">
                  <a16:creationId xmlns:a16="http://schemas.microsoft.com/office/drawing/2014/main" id="{94DA6F5F-51CF-B149-6B03-51EA1A394A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72" name="Freeform 47">
              <a:extLst>
                <a:ext uri="{FF2B5EF4-FFF2-40B4-BE49-F238E27FC236}">
                  <a16:creationId xmlns:a16="http://schemas.microsoft.com/office/drawing/2014/main" id="{207E7F6E-1131-E625-7385-F33787C0FB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73" name="กลุ่ม 2081">
            <a:extLst>
              <a:ext uri="{FF2B5EF4-FFF2-40B4-BE49-F238E27FC236}">
                <a16:creationId xmlns:a16="http://schemas.microsoft.com/office/drawing/2014/main" id="{D7EA3930-8B25-12B0-93AD-8ABD504C3F89}"/>
              </a:ext>
            </a:extLst>
          </p:cNvPr>
          <p:cNvGrpSpPr/>
          <p:nvPr/>
        </p:nvGrpSpPr>
        <p:grpSpPr>
          <a:xfrm>
            <a:off x="17601398" y="7274726"/>
            <a:ext cx="1317624" cy="1317624"/>
            <a:chOff x="16092488" y="5994400"/>
            <a:chExt cx="1317625" cy="1317625"/>
          </a:xfrm>
        </p:grpSpPr>
        <p:sp>
          <p:nvSpPr>
            <p:cNvPr id="74" name="Oval 48">
              <a:extLst>
                <a:ext uri="{FF2B5EF4-FFF2-40B4-BE49-F238E27FC236}">
                  <a16:creationId xmlns:a16="http://schemas.microsoft.com/office/drawing/2014/main" id="{24499B6F-F8B9-C9F2-E968-6392A5A4E2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75" name="Freeform 49">
              <a:extLst>
                <a:ext uri="{FF2B5EF4-FFF2-40B4-BE49-F238E27FC236}">
                  <a16:creationId xmlns:a16="http://schemas.microsoft.com/office/drawing/2014/main" id="{E0B5D257-8EFD-EB1B-D225-15A2B6F8131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76" name="กลุ่ม 2086">
            <a:extLst>
              <a:ext uri="{FF2B5EF4-FFF2-40B4-BE49-F238E27FC236}">
                <a16:creationId xmlns:a16="http://schemas.microsoft.com/office/drawing/2014/main" id="{CD4A5E7C-2407-C467-6D64-3518D45E0E92}"/>
              </a:ext>
            </a:extLst>
          </p:cNvPr>
          <p:cNvGrpSpPr/>
          <p:nvPr/>
        </p:nvGrpSpPr>
        <p:grpSpPr>
          <a:xfrm>
            <a:off x="13405632" y="9219414"/>
            <a:ext cx="1317624" cy="1317624"/>
            <a:chOff x="11896725" y="7939088"/>
            <a:chExt cx="1317625" cy="1317625"/>
          </a:xfrm>
        </p:grpSpPr>
        <p:sp>
          <p:nvSpPr>
            <p:cNvPr id="77" name="Oval 50">
              <a:extLst>
                <a:ext uri="{FF2B5EF4-FFF2-40B4-BE49-F238E27FC236}">
                  <a16:creationId xmlns:a16="http://schemas.microsoft.com/office/drawing/2014/main" id="{A433D99E-080E-A5A7-D894-B4A9CBF110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78" name="Oval 51">
              <a:extLst>
                <a:ext uri="{FF2B5EF4-FFF2-40B4-BE49-F238E27FC236}">
                  <a16:creationId xmlns:a16="http://schemas.microsoft.com/office/drawing/2014/main" id="{1971C10E-245B-8393-332B-8CBF370CC3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79" name="Oval 52">
              <a:extLst>
                <a:ext uri="{FF2B5EF4-FFF2-40B4-BE49-F238E27FC236}">
                  <a16:creationId xmlns:a16="http://schemas.microsoft.com/office/drawing/2014/main" id="{FE5CD6A3-10D8-590E-4DE2-52202F07C3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80" name="กลุ่ม 665">
            <a:extLst>
              <a:ext uri="{FF2B5EF4-FFF2-40B4-BE49-F238E27FC236}">
                <a16:creationId xmlns:a16="http://schemas.microsoft.com/office/drawing/2014/main" id="{3E6ED5A2-CA00-7CD5-42D3-8E28B82840D6}"/>
              </a:ext>
            </a:extLst>
          </p:cNvPr>
          <p:cNvGrpSpPr/>
          <p:nvPr/>
        </p:nvGrpSpPr>
        <p:grpSpPr>
          <a:xfrm>
            <a:off x="11308546" y="5330041"/>
            <a:ext cx="1316037" cy="1317624"/>
            <a:chOff x="9799638" y="4049713"/>
            <a:chExt cx="1316037" cy="1317625"/>
          </a:xfrm>
        </p:grpSpPr>
        <p:sp>
          <p:nvSpPr>
            <p:cNvPr id="81" name="Oval 53">
              <a:extLst>
                <a:ext uri="{FF2B5EF4-FFF2-40B4-BE49-F238E27FC236}">
                  <a16:creationId xmlns:a16="http://schemas.microsoft.com/office/drawing/2014/main" id="{3965043E-F72E-605C-09A4-53D216FF03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82" name="Freeform 54">
              <a:extLst>
                <a:ext uri="{FF2B5EF4-FFF2-40B4-BE49-F238E27FC236}">
                  <a16:creationId xmlns:a16="http://schemas.microsoft.com/office/drawing/2014/main" id="{82291139-136A-2AEA-A8CB-FEEDBDAAA3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83" name="กลุ่ม 669">
            <a:extLst>
              <a:ext uri="{FF2B5EF4-FFF2-40B4-BE49-F238E27FC236}">
                <a16:creationId xmlns:a16="http://schemas.microsoft.com/office/drawing/2014/main" id="{7DDCC376-39DB-8328-111E-0CF9AF3CEBC8}"/>
              </a:ext>
            </a:extLst>
          </p:cNvPr>
          <p:cNvGrpSpPr/>
          <p:nvPr/>
        </p:nvGrpSpPr>
        <p:grpSpPr>
          <a:xfrm>
            <a:off x="19700069" y="5330041"/>
            <a:ext cx="1316037" cy="1317624"/>
            <a:chOff x="18191163" y="4049713"/>
            <a:chExt cx="1316037" cy="1317625"/>
          </a:xfrm>
        </p:grpSpPr>
        <p:sp>
          <p:nvSpPr>
            <p:cNvPr id="84" name="Oval 55">
              <a:extLst>
                <a:ext uri="{FF2B5EF4-FFF2-40B4-BE49-F238E27FC236}">
                  <a16:creationId xmlns:a16="http://schemas.microsoft.com/office/drawing/2014/main" id="{75B3AE5D-DBCE-AEEA-4FF1-1FB4575D72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85" name="Oval 56">
              <a:extLst>
                <a:ext uri="{FF2B5EF4-FFF2-40B4-BE49-F238E27FC236}">
                  <a16:creationId xmlns:a16="http://schemas.microsoft.com/office/drawing/2014/main" id="{36FB9005-8E6B-8C2B-CA54-74E353A578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86" name="Freeform 57">
              <a:extLst>
                <a:ext uri="{FF2B5EF4-FFF2-40B4-BE49-F238E27FC236}">
                  <a16:creationId xmlns:a16="http://schemas.microsoft.com/office/drawing/2014/main" id="{62D72517-0734-75C3-5687-FF525C71EF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87" name="Freeform 58">
              <a:extLst>
                <a:ext uri="{FF2B5EF4-FFF2-40B4-BE49-F238E27FC236}">
                  <a16:creationId xmlns:a16="http://schemas.microsoft.com/office/drawing/2014/main" id="{E3430AD3-9939-237E-6369-2C3F7F88F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88" name="กลุ่ม 670">
            <a:extLst>
              <a:ext uri="{FF2B5EF4-FFF2-40B4-BE49-F238E27FC236}">
                <a16:creationId xmlns:a16="http://schemas.microsoft.com/office/drawing/2014/main" id="{22C96997-DC4C-5237-C522-58ED32A28261}"/>
              </a:ext>
            </a:extLst>
          </p:cNvPr>
          <p:cNvGrpSpPr/>
          <p:nvPr/>
        </p:nvGrpSpPr>
        <p:grpSpPr>
          <a:xfrm>
            <a:off x="11308546" y="7274726"/>
            <a:ext cx="1316037" cy="1317624"/>
            <a:chOff x="9799638" y="5994400"/>
            <a:chExt cx="1316037" cy="1317625"/>
          </a:xfrm>
        </p:grpSpPr>
        <p:sp>
          <p:nvSpPr>
            <p:cNvPr id="89" name="Oval 59">
              <a:extLst>
                <a:ext uri="{FF2B5EF4-FFF2-40B4-BE49-F238E27FC236}">
                  <a16:creationId xmlns:a16="http://schemas.microsoft.com/office/drawing/2014/main" id="{72E75E48-298E-BEE4-914B-7812F2996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90" name="Freeform 60">
              <a:extLst>
                <a:ext uri="{FF2B5EF4-FFF2-40B4-BE49-F238E27FC236}">
                  <a16:creationId xmlns:a16="http://schemas.microsoft.com/office/drawing/2014/main" id="{9A829154-A9BB-6407-B8C5-019EE7CCE4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91" name="กลุ่ม 2090">
            <a:extLst>
              <a:ext uri="{FF2B5EF4-FFF2-40B4-BE49-F238E27FC236}">
                <a16:creationId xmlns:a16="http://schemas.microsoft.com/office/drawing/2014/main" id="{D2454760-0EE6-62B2-CD71-DFE8E7A94C41}"/>
              </a:ext>
            </a:extLst>
          </p:cNvPr>
          <p:cNvGrpSpPr/>
          <p:nvPr/>
        </p:nvGrpSpPr>
        <p:grpSpPr>
          <a:xfrm>
            <a:off x="15504306" y="11164102"/>
            <a:ext cx="1316037" cy="1317624"/>
            <a:chOff x="13995400" y="9883775"/>
            <a:chExt cx="1316037" cy="1317625"/>
          </a:xfrm>
        </p:grpSpPr>
        <p:sp>
          <p:nvSpPr>
            <p:cNvPr id="92" name="Oval 61">
              <a:extLst>
                <a:ext uri="{FF2B5EF4-FFF2-40B4-BE49-F238E27FC236}">
                  <a16:creationId xmlns:a16="http://schemas.microsoft.com/office/drawing/2014/main" id="{8DEF1351-CAF2-EB27-2A43-C70DDD562E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93" name="Freeform 62">
              <a:extLst>
                <a:ext uri="{FF2B5EF4-FFF2-40B4-BE49-F238E27FC236}">
                  <a16:creationId xmlns:a16="http://schemas.microsoft.com/office/drawing/2014/main" id="{6FA3D6B7-FAEF-793F-86F6-F5B72F99D99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94" name="กลุ่ม 2089">
            <a:extLst>
              <a:ext uri="{FF2B5EF4-FFF2-40B4-BE49-F238E27FC236}">
                <a16:creationId xmlns:a16="http://schemas.microsoft.com/office/drawing/2014/main" id="{4D33D0ED-15A4-0165-0A72-E0CD25185AA0}"/>
              </a:ext>
            </a:extLst>
          </p:cNvPr>
          <p:cNvGrpSpPr/>
          <p:nvPr/>
        </p:nvGrpSpPr>
        <p:grpSpPr>
          <a:xfrm>
            <a:off x="13405632" y="11164102"/>
            <a:ext cx="1317624" cy="1317624"/>
            <a:chOff x="11896725" y="9883775"/>
            <a:chExt cx="1317625" cy="1317625"/>
          </a:xfrm>
        </p:grpSpPr>
        <p:sp>
          <p:nvSpPr>
            <p:cNvPr id="95" name="Oval 63">
              <a:extLst>
                <a:ext uri="{FF2B5EF4-FFF2-40B4-BE49-F238E27FC236}">
                  <a16:creationId xmlns:a16="http://schemas.microsoft.com/office/drawing/2014/main" id="{1D9F53E2-345D-85F6-E849-A46AC0E1D3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96" name="Freeform 64">
              <a:extLst>
                <a:ext uri="{FF2B5EF4-FFF2-40B4-BE49-F238E27FC236}">
                  <a16:creationId xmlns:a16="http://schemas.microsoft.com/office/drawing/2014/main" id="{687D067D-3258-A3DF-5C49-6F9B499069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97" name="Freeform 65">
              <a:extLst>
                <a:ext uri="{FF2B5EF4-FFF2-40B4-BE49-F238E27FC236}">
                  <a16:creationId xmlns:a16="http://schemas.microsoft.com/office/drawing/2014/main" id="{87460828-5041-B80A-A49A-8FB7FDD64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98" name="Freeform 66">
              <a:extLst>
                <a:ext uri="{FF2B5EF4-FFF2-40B4-BE49-F238E27FC236}">
                  <a16:creationId xmlns:a16="http://schemas.microsoft.com/office/drawing/2014/main" id="{BEB57A11-8F8E-F457-3231-29124FB305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99" name="Freeform 67">
              <a:extLst>
                <a:ext uri="{FF2B5EF4-FFF2-40B4-BE49-F238E27FC236}">
                  <a16:creationId xmlns:a16="http://schemas.microsoft.com/office/drawing/2014/main" id="{BAC745D7-7575-24AE-6203-CF0FE1DC11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100" name="กลุ่ม 2088">
            <a:extLst>
              <a:ext uri="{FF2B5EF4-FFF2-40B4-BE49-F238E27FC236}">
                <a16:creationId xmlns:a16="http://schemas.microsoft.com/office/drawing/2014/main" id="{A060FF12-D371-C264-BCC2-87ECFE0BCBD6}"/>
              </a:ext>
            </a:extLst>
          </p:cNvPr>
          <p:cNvGrpSpPr/>
          <p:nvPr/>
        </p:nvGrpSpPr>
        <p:grpSpPr>
          <a:xfrm>
            <a:off x="11308546" y="11164102"/>
            <a:ext cx="1316037" cy="1317624"/>
            <a:chOff x="9799638" y="9883775"/>
            <a:chExt cx="1316037" cy="1317625"/>
          </a:xfrm>
        </p:grpSpPr>
        <p:sp>
          <p:nvSpPr>
            <p:cNvPr id="101" name="Oval 68">
              <a:extLst>
                <a:ext uri="{FF2B5EF4-FFF2-40B4-BE49-F238E27FC236}">
                  <a16:creationId xmlns:a16="http://schemas.microsoft.com/office/drawing/2014/main" id="{146D807B-0980-20B1-572B-842A1749E1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102" name="Freeform 69">
              <a:extLst>
                <a:ext uri="{FF2B5EF4-FFF2-40B4-BE49-F238E27FC236}">
                  <a16:creationId xmlns:a16="http://schemas.microsoft.com/office/drawing/2014/main" id="{2807A64D-1FA2-1000-A28E-2005D8C0C8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103" name="Freeform 70">
              <a:extLst>
                <a:ext uri="{FF2B5EF4-FFF2-40B4-BE49-F238E27FC236}">
                  <a16:creationId xmlns:a16="http://schemas.microsoft.com/office/drawing/2014/main" id="{4F550AE5-A0DA-6232-2FF8-3909ECCAD7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104" name="กลุ่ม 2091">
            <a:extLst>
              <a:ext uri="{FF2B5EF4-FFF2-40B4-BE49-F238E27FC236}">
                <a16:creationId xmlns:a16="http://schemas.microsoft.com/office/drawing/2014/main" id="{2408382D-C130-97B6-BDF8-6822F43C72DF}"/>
              </a:ext>
            </a:extLst>
          </p:cNvPr>
          <p:cNvGrpSpPr/>
          <p:nvPr/>
        </p:nvGrpSpPr>
        <p:grpSpPr>
          <a:xfrm>
            <a:off x="17601398" y="11164102"/>
            <a:ext cx="1317624" cy="1317624"/>
            <a:chOff x="16092488" y="9883775"/>
            <a:chExt cx="1317625" cy="1317625"/>
          </a:xfrm>
        </p:grpSpPr>
        <p:sp>
          <p:nvSpPr>
            <p:cNvPr id="105" name="Oval 71">
              <a:extLst>
                <a:ext uri="{FF2B5EF4-FFF2-40B4-BE49-F238E27FC236}">
                  <a16:creationId xmlns:a16="http://schemas.microsoft.com/office/drawing/2014/main" id="{7BA6591C-B939-C660-21AA-37EDD73AA1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106" name="Freeform 72">
              <a:extLst>
                <a:ext uri="{FF2B5EF4-FFF2-40B4-BE49-F238E27FC236}">
                  <a16:creationId xmlns:a16="http://schemas.microsoft.com/office/drawing/2014/main" id="{7FE27BE6-18D1-D245-822D-9198159C55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</p:grpSp>
      <p:grpSp>
        <p:nvGrpSpPr>
          <p:cNvPr id="107" name="กลุ่ม 2092">
            <a:extLst>
              <a:ext uri="{FF2B5EF4-FFF2-40B4-BE49-F238E27FC236}">
                <a16:creationId xmlns:a16="http://schemas.microsoft.com/office/drawing/2014/main" id="{D03340AE-4F4E-AF19-7C67-811E9C4EA857}"/>
              </a:ext>
            </a:extLst>
          </p:cNvPr>
          <p:cNvGrpSpPr/>
          <p:nvPr/>
        </p:nvGrpSpPr>
        <p:grpSpPr>
          <a:xfrm>
            <a:off x="19700069" y="11164102"/>
            <a:ext cx="1316037" cy="1317624"/>
            <a:chOff x="18191163" y="9883775"/>
            <a:chExt cx="1316037" cy="1317625"/>
          </a:xfrm>
        </p:grpSpPr>
        <p:sp>
          <p:nvSpPr>
            <p:cNvPr id="108" name="Oval 73">
              <a:extLst>
                <a:ext uri="{FF2B5EF4-FFF2-40B4-BE49-F238E27FC236}">
                  <a16:creationId xmlns:a16="http://schemas.microsoft.com/office/drawing/2014/main" id="{878F6158-D026-3D5E-B31F-20E594E51A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109" name="Freeform 74">
              <a:extLst>
                <a:ext uri="{FF2B5EF4-FFF2-40B4-BE49-F238E27FC236}">
                  <a16:creationId xmlns:a16="http://schemas.microsoft.com/office/drawing/2014/main" id="{1C37A046-8E36-6ABF-EBF2-40E98A1B4A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110" name="Freeform 75">
              <a:extLst>
                <a:ext uri="{FF2B5EF4-FFF2-40B4-BE49-F238E27FC236}">
                  <a16:creationId xmlns:a16="http://schemas.microsoft.com/office/drawing/2014/main" id="{4918C595-6A3F-0D89-8DAA-EF572E58D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  <p:sp>
          <p:nvSpPr>
            <p:cNvPr id="111" name="Freeform 76">
              <a:extLst>
                <a:ext uri="{FF2B5EF4-FFF2-40B4-BE49-F238E27FC236}">
                  <a16:creationId xmlns:a16="http://schemas.microsoft.com/office/drawing/2014/main" id="{0D6418D2-2DFA-26A5-9A52-74CD75D8AF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92672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Image 14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9522" y="840606"/>
            <a:ext cx="5883641" cy="9370194"/>
          </a:xfrm>
          <a:prstGeom prst="rect">
            <a:avLst/>
          </a:prstGeom>
        </p:spPr>
      </p:pic>
      <p:pic>
        <p:nvPicPr>
          <p:cNvPr id="51" name="Image 0" descr="preencoded.png">
            <a:extLst>
              <a:ext uri="{FF2B5EF4-FFF2-40B4-BE49-F238E27FC236}">
                <a16:creationId xmlns:a16="http://schemas.microsoft.com/office/drawing/2014/main" id="{3F563888-F6AF-CCA9-28F0-F42C77B49B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" y="0"/>
            <a:ext cx="24387048" cy="13716000"/>
          </a:xfrm>
          <a:prstGeom prst="rect">
            <a:avLst/>
          </a:prstGeom>
        </p:spPr>
      </p:pic>
      <p:pic>
        <p:nvPicPr>
          <p:cNvPr id="52" name="Image 5" descr="preencoded.png">
            <a:extLst>
              <a:ext uri="{FF2B5EF4-FFF2-40B4-BE49-F238E27FC236}">
                <a16:creationId xmlns:a16="http://schemas.microsoft.com/office/drawing/2014/main" id="{BCC61FB1-1D8C-B4F3-20F8-2825CE9240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75669" y="2989417"/>
            <a:ext cx="20678184" cy="50800"/>
          </a:xfrm>
          <a:prstGeom prst="rect">
            <a:avLst/>
          </a:prstGeom>
        </p:spPr>
      </p:pic>
      <p:pic>
        <p:nvPicPr>
          <p:cNvPr id="53" name="Image 14" descr="preencoded.png">
            <a:extLst>
              <a:ext uri="{FF2B5EF4-FFF2-40B4-BE49-F238E27FC236}">
                <a16:creationId xmlns:a16="http://schemas.microsoft.com/office/drawing/2014/main" id="{0B0DD96A-75C5-BB1A-5C9E-5BD89CA37E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6528" y="550554"/>
            <a:ext cx="5883641" cy="9370194"/>
          </a:xfrm>
          <a:prstGeom prst="rect">
            <a:avLst/>
          </a:prstGeom>
        </p:spPr>
      </p:pic>
      <p:pic>
        <p:nvPicPr>
          <p:cNvPr id="54" name="Image 14" descr="preencoded.png">
            <a:extLst>
              <a:ext uri="{FF2B5EF4-FFF2-40B4-BE49-F238E27FC236}">
                <a16:creationId xmlns:a16="http://schemas.microsoft.com/office/drawing/2014/main" id="{B722A0B4-8AB1-34C4-8761-5FFD027DFF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581612" y="3947599"/>
            <a:ext cx="5883641" cy="9370194"/>
          </a:xfrm>
          <a:prstGeom prst="rect">
            <a:avLst/>
          </a:prstGeom>
        </p:spPr>
      </p:pic>
      <p:sp>
        <p:nvSpPr>
          <p:cNvPr id="2" name="Google Shape;13884;p27">
            <a:extLst>
              <a:ext uri="{FF2B5EF4-FFF2-40B4-BE49-F238E27FC236}">
                <a16:creationId xmlns:a16="http://schemas.microsoft.com/office/drawing/2014/main" id="{01B783B3-E2AD-5FED-F004-934307EF4267}"/>
              </a:ext>
            </a:extLst>
          </p:cNvPr>
          <p:cNvSpPr/>
          <p:nvPr/>
        </p:nvSpPr>
        <p:spPr>
          <a:xfrm>
            <a:off x="2782423" y="4714110"/>
            <a:ext cx="966525" cy="945637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3" name="Google Shape;13885;p27">
            <a:extLst>
              <a:ext uri="{FF2B5EF4-FFF2-40B4-BE49-F238E27FC236}">
                <a16:creationId xmlns:a16="http://schemas.microsoft.com/office/drawing/2014/main" id="{3DC59950-DB33-65D9-BF7D-504B28CF1CEA}"/>
              </a:ext>
            </a:extLst>
          </p:cNvPr>
          <p:cNvGrpSpPr/>
          <p:nvPr/>
        </p:nvGrpSpPr>
        <p:grpSpPr>
          <a:xfrm>
            <a:off x="6779343" y="4714017"/>
            <a:ext cx="951299" cy="941971"/>
            <a:chOff x="3192838" y="1931233"/>
            <a:chExt cx="298300" cy="295375"/>
          </a:xfrm>
          <a:solidFill>
            <a:schemeClr val="bg1"/>
          </a:solidFill>
        </p:grpSpPr>
        <p:sp>
          <p:nvSpPr>
            <p:cNvPr id="4" name="Google Shape;13886;p27">
              <a:extLst>
                <a:ext uri="{FF2B5EF4-FFF2-40B4-BE49-F238E27FC236}">
                  <a16:creationId xmlns:a16="http://schemas.microsoft.com/office/drawing/2014/main" id="{1A1620A8-FB55-3AE3-2E26-08D6385D6281}"/>
                </a:ext>
              </a:extLst>
            </p:cNvPr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" name="Google Shape;13887;p27">
              <a:extLst>
                <a:ext uri="{FF2B5EF4-FFF2-40B4-BE49-F238E27FC236}">
                  <a16:creationId xmlns:a16="http://schemas.microsoft.com/office/drawing/2014/main" id="{559C9033-E237-8406-6864-8D87498851A5}"/>
                </a:ext>
              </a:extLst>
            </p:cNvPr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6" name="Google Shape;13888;p27">
              <a:extLst>
                <a:ext uri="{FF2B5EF4-FFF2-40B4-BE49-F238E27FC236}">
                  <a16:creationId xmlns:a16="http://schemas.microsoft.com/office/drawing/2014/main" id="{BACFD68C-8BBC-117A-64DE-C58A5AB6978F}"/>
                </a:ext>
              </a:extLst>
            </p:cNvPr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7" name="Google Shape;13889;p27">
              <a:extLst>
                <a:ext uri="{FF2B5EF4-FFF2-40B4-BE49-F238E27FC236}">
                  <a16:creationId xmlns:a16="http://schemas.microsoft.com/office/drawing/2014/main" id="{CB0177CD-6DCD-CC80-1659-0F417BAC7438}"/>
                </a:ext>
              </a:extLst>
            </p:cNvPr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" name="Google Shape;13890;p27">
              <a:extLst>
                <a:ext uri="{FF2B5EF4-FFF2-40B4-BE49-F238E27FC236}">
                  <a16:creationId xmlns:a16="http://schemas.microsoft.com/office/drawing/2014/main" id="{7BCF9E31-42C8-2EA2-AFF1-CF46513CD65D}"/>
                </a:ext>
              </a:extLst>
            </p:cNvPr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9" name="Google Shape;13891;p27">
              <a:extLst>
                <a:ext uri="{FF2B5EF4-FFF2-40B4-BE49-F238E27FC236}">
                  <a16:creationId xmlns:a16="http://schemas.microsoft.com/office/drawing/2014/main" id="{0A22A8A9-7A66-7EC1-9316-6BC9E56A9472}"/>
                </a:ext>
              </a:extLst>
            </p:cNvPr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0" name="Google Shape;13892;p27">
              <a:extLst>
                <a:ext uri="{FF2B5EF4-FFF2-40B4-BE49-F238E27FC236}">
                  <a16:creationId xmlns:a16="http://schemas.microsoft.com/office/drawing/2014/main" id="{BEB1051F-C54E-FBF9-FE0D-AD4EABD48C9F}"/>
                </a:ext>
              </a:extLst>
            </p:cNvPr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1" name="Google Shape;13893;p27">
              <a:extLst>
                <a:ext uri="{FF2B5EF4-FFF2-40B4-BE49-F238E27FC236}">
                  <a16:creationId xmlns:a16="http://schemas.microsoft.com/office/drawing/2014/main" id="{B246A306-004B-0142-69B6-A93B27303A2A}"/>
                </a:ext>
              </a:extLst>
            </p:cNvPr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2" name="Google Shape;13894;p27">
              <a:extLst>
                <a:ext uri="{FF2B5EF4-FFF2-40B4-BE49-F238E27FC236}">
                  <a16:creationId xmlns:a16="http://schemas.microsoft.com/office/drawing/2014/main" id="{811197A8-B9A5-6CDD-66AC-C12BBDB87E78}"/>
                </a:ext>
              </a:extLst>
            </p:cNvPr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" name="Google Shape;13895;p27">
              <a:extLst>
                <a:ext uri="{FF2B5EF4-FFF2-40B4-BE49-F238E27FC236}">
                  <a16:creationId xmlns:a16="http://schemas.microsoft.com/office/drawing/2014/main" id="{50350781-6AD5-CFE0-6FA2-1DCB5FB89A12}"/>
                </a:ext>
              </a:extLst>
            </p:cNvPr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" name="Google Shape;13896;p27">
              <a:extLst>
                <a:ext uri="{FF2B5EF4-FFF2-40B4-BE49-F238E27FC236}">
                  <a16:creationId xmlns:a16="http://schemas.microsoft.com/office/drawing/2014/main" id="{D04DF4B3-AE90-4FFF-5403-BC8585E95F96}"/>
                </a:ext>
              </a:extLst>
            </p:cNvPr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" name="Google Shape;13897;p27">
              <a:extLst>
                <a:ext uri="{FF2B5EF4-FFF2-40B4-BE49-F238E27FC236}">
                  <a16:creationId xmlns:a16="http://schemas.microsoft.com/office/drawing/2014/main" id="{2458E4E2-5A8C-D858-3FBE-2811E206C3A3}"/>
                </a:ext>
              </a:extLst>
            </p:cNvPr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6" name="Google Shape;13898;p27">
              <a:extLst>
                <a:ext uri="{FF2B5EF4-FFF2-40B4-BE49-F238E27FC236}">
                  <a16:creationId xmlns:a16="http://schemas.microsoft.com/office/drawing/2014/main" id="{0A88F518-DA72-A95F-6A50-07F249209E7C}"/>
                </a:ext>
              </a:extLst>
            </p:cNvPr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" name="Google Shape;13899;p27">
              <a:extLst>
                <a:ext uri="{FF2B5EF4-FFF2-40B4-BE49-F238E27FC236}">
                  <a16:creationId xmlns:a16="http://schemas.microsoft.com/office/drawing/2014/main" id="{9AD7CE05-262F-500C-F692-316F0DB615C6}"/>
                </a:ext>
              </a:extLst>
            </p:cNvPr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" name="Google Shape;13900;p27">
              <a:extLst>
                <a:ext uri="{FF2B5EF4-FFF2-40B4-BE49-F238E27FC236}">
                  <a16:creationId xmlns:a16="http://schemas.microsoft.com/office/drawing/2014/main" id="{BE485298-B827-84D5-E162-25B2A98517C8}"/>
                </a:ext>
              </a:extLst>
            </p:cNvPr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" name="Google Shape;13901;p27">
              <a:extLst>
                <a:ext uri="{FF2B5EF4-FFF2-40B4-BE49-F238E27FC236}">
                  <a16:creationId xmlns:a16="http://schemas.microsoft.com/office/drawing/2014/main" id="{36E97364-DF32-0C0F-DB28-A98B3E520FB3}"/>
                </a:ext>
              </a:extLst>
            </p:cNvPr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" name="Google Shape;13902;p27">
              <a:extLst>
                <a:ext uri="{FF2B5EF4-FFF2-40B4-BE49-F238E27FC236}">
                  <a16:creationId xmlns:a16="http://schemas.microsoft.com/office/drawing/2014/main" id="{E4D3D32A-834A-2071-8D56-A124345B20EA}"/>
                </a:ext>
              </a:extLst>
            </p:cNvPr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1" name="Google Shape;13903;p27">
              <a:extLst>
                <a:ext uri="{FF2B5EF4-FFF2-40B4-BE49-F238E27FC236}">
                  <a16:creationId xmlns:a16="http://schemas.microsoft.com/office/drawing/2014/main" id="{F3E7FB36-8E52-A40A-796A-3D780229AB71}"/>
                </a:ext>
              </a:extLst>
            </p:cNvPr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2" name="Google Shape;13904;p27">
              <a:extLst>
                <a:ext uri="{FF2B5EF4-FFF2-40B4-BE49-F238E27FC236}">
                  <a16:creationId xmlns:a16="http://schemas.microsoft.com/office/drawing/2014/main" id="{DEAAEF75-F756-3803-44A4-F8EB36D3F411}"/>
                </a:ext>
              </a:extLst>
            </p:cNvPr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" name="Google Shape;13905;p27">
              <a:extLst>
                <a:ext uri="{FF2B5EF4-FFF2-40B4-BE49-F238E27FC236}">
                  <a16:creationId xmlns:a16="http://schemas.microsoft.com/office/drawing/2014/main" id="{C4F984AB-C454-1211-C7A8-9083F0A1A888}"/>
                </a:ext>
              </a:extLst>
            </p:cNvPr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4" name="Google Shape;13906;p27">
              <a:extLst>
                <a:ext uri="{FF2B5EF4-FFF2-40B4-BE49-F238E27FC236}">
                  <a16:creationId xmlns:a16="http://schemas.microsoft.com/office/drawing/2014/main" id="{959F970B-D6F0-649C-5D1F-AC70E75367FB}"/>
                </a:ext>
              </a:extLst>
            </p:cNvPr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5" name="Google Shape;13907;p27">
              <a:extLst>
                <a:ext uri="{FF2B5EF4-FFF2-40B4-BE49-F238E27FC236}">
                  <a16:creationId xmlns:a16="http://schemas.microsoft.com/office/drawing/2014/main" id="{6F74F6E6-5691-74E1-CA84-921D55B26A6B}"/>
                </a:ext>
              </a:extLst>
            </p:cNvPr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" name="Google Shape;13908;p27">
              <a:extLst>
                <a:ext uri="{FF2B5EF4-FFF2-40B4-BE49-F238E27FC236}">
                  <a16:creationId xmlns:a16="http://schemas.microsoft.com/office/drawing/2014/main" id="{734CC877-2C31-B3B1-C08B-4C131ABB06E1}"/>
                </a:ext>
              </a:extLst>
            </p:cNvPr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7" name="Google Shape;13909;p27">
              <a:extLst>
                <a:ext uri="{FF2B5EF4-FFF2-40B4-BE49-F238E27FC236}">
                  <a16:creationId xmlns:a16="http://schemas.microsoft.com/office/drawing/2014/main" id="{A7D06ECE-9E64-9B99-D82D-EF93AD155F1A}"/>
                </a:ext>
              </a:extLst>
            </p:cNvPr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8" name="Google Shape;13910;p27">
            <a:extLst>
              <a:ext uri="{FF2B5EF4-FFF2-40B4-BE49-F238E27FC236}">
                <a16:creationId xmlns:a16="http://schemas.microsoft.com/office/drawing/2014/main" id="{D541EB08-5DBF-F2D7-807E-D3A35AB2BE30}"/>
              </a:ext>
            </a:extLst>
          </p:cNvPr>
          <p:cNvGrpSpPr/>
          <p:nvPr/>
        </p:nvGrpSpPr>
        <p:grpSpPr>
          <a:xfrm>
            <a:off x="8729329" y="4710429"/>
            <a:ext cx="913349" cy="947472"/>
            <a:chOff x="3676863" y="1930108"/>
            <a:chExt cx="286400" cy="297100"/>
          </a:xfrm>
          <a:solidFill>
            <a:schemeClr val="bg1"/>
          </a:solidFill>
        </p:grpSpPr>
        <p:sp>
          <p:nvSpPr>
            <p:cNvPr id="29" name="Google Shape;13911;p27">
              <a:extLst>
                <a:ext uri="{FF2B5EF4-FFF2-40B4-BE49-F238E27FC236}">
                  <a16:creationId xmlns:a16="http://schemas.microsoft.com/office/drawing/2014/main" id="{0CDC6A9A-D2BF-89B9-32A7-B0566C52248A}"/>
                </a:ext>
              </a:extLst>
            </p:cNvPr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" name="Google Shape;13912;p27">
              <a:extLst>
                <a:ext uri="{FF2B5EF4-FFF2-40B4-BE49-F238E27FC236}">
                  <a16:creationId xmlns:a16="http://schemas.microsoft.com/office/drawing/2014/main" id="{BC1EC823-AD09-9D5E-CA32-F0930ACA4BCE}"/>
                </a:ext>
              </a:extLst>
            </p:cNvPr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" name="Google Shape;13913;p27">
              <a:extLst>
                <a:ext uri="{FF2B5EF4-FFF2-40B4-BE49-F238E27FC236}">
                  <a16:creationId xmlns:a16="http://schemas.microsoft.com/office/drawing/2014/main" id="{4D47F0A2-3C08-84A2-EC6D-90C2AC0A75FC}"/>
                </a:ext>
              </a:extLst>
            </p:cNvPr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2" name="Google Shape;13914;p27">
            <a:extLst>
              <a:ext uri="{FF2B5EF4-FFF2-40B4-BE49-F238E27FC236}">
                <a16:creationId xmlns:a16="http://schemas.microsoft.com/office/drawing/2014/main" id="{E1CEAB73-F849-4C16-F5C2-52020C27CEEB}"/>
              </a:ext>
            </a:extLst>
          </p:cNvPr>
          <p:cNvGrpSpPr/>
          <p:nvPr/>
        </p:nvGrpSpPr>
        <p:grpSpPr>
          <a:xfrm>
            <a:off x="4795151" y="4708199"/>
            <a:ext cx="953213" cy="949704"/>
            <a:chOff x="2698088" y="1929408"/>
            <a:chExt cx="298900" cy="297800"/>
          </a:xfrm>
          <a:solidFill>
            <a:schemeClr val="bg1"/>
          </a:solidFill>
        </p:grpSpPr>
        <p:sp>
          <p:nvSpPr>
            <p:cNvPr id="33" name="Google Shape;13915;p27">
              <a:extLst>
                <a:ext uri="{FF2B5EF4-FFF2-40B4-BE49-F238E27FC236}">
                  <a16:creationId xmlns:a16="http://schemas.microsoft.com/office/drawing/2014/main" id="{AE24FF94-9D37-7821-1568-E762673C08AE}"/>
                </a:ext>
              </a:extLst>
            </p:cNvPr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" name="Google Shape;13916;p27">
              <a:extLst>
                <a:ext uri="{FF2B5EF4-FFF2-40B4-BE49-F238E27FC236}">
                  <a16:creationId xmlns:a16="http://schemas.microsoft.com/office/drawing/2014/main" id="{3F6DC40F-9FD4-A25A-0FC9-83757FDED18E}"/>
                </a:ext>
              </a:extLst>
            </p:cNvPr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5" name="Google Shape;13917;p27">
            <a:extLst>
              <a:ext uri="{FF2B5EF4-FFF2-40B4-BE49-F238E27FC236}">
                <a16:creationId xmlns:a16="http://schemas.microsoft.com/office/drawing/2014/main" id="{611B9017-E131-9580-A2EC-EB9A42C35227}"/>
              </a:ext>
            </a:extLst>
          </p:cNvPr>
          <p:cNvGrpSpPr/>
          <p:nvPr/>
        </p:nvGrpSpPr>
        <p:grpSpPr>
          <a:xfrm>
            <a:off x="12862906" y="4712264"/>
            <a:ext cx="769043" cy="945957"/>
            <a:chOff x="4718163" y="1930683"/>
            <a:chExt cx="241150" cy="296625"/>
          </a:xfrm>
          <a:solidFill>
            <a:schemeClr val="bg1"/>
          </a:solidFill>
        </p:grpSpPr>
        <p:sp>
          <p:nvSpPr>
            <p:cNvPr id="36" name="Google Shape;13918;p27">
              <a:extLst>
                <a:ext uri="{FF2B5EF4-FFF2-40B4-BE49-F238E27FC236}">
                  <a16:creationId xmlns:a16="http://schemas.microsoft.com/office/drawing/2014/main" id="{26B1E112-B0B1-7D2C-E701-637F74794E53}"/>
                </a:ext>
              </a:extLst>
            </p:cNvPr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7" name="Google Shape;13919;p27">
              <a:extLst>
                <a:ext uri="{FF2B5EF4-FFF2-40B4-BE49-F238E27FC236}">
                  <a16:creationId xmlns:a16="http://schemas.microsoft.com/office/drawing/2014/main" id="{2CD789AE-900B-46F1-0776-D9836F5E0A2E}"/>
                </a:ext>
              </a:extLst>
            </p:cNvPr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8" name="Google Shape;13920;p27">
              <a:extLst>
                <a:ext uri="{FF2B5EF4-FFF2-40B4-BE49-F238E27FC236}">
                  <a16:creationId xmlns:a16="http://schemas.microsoft.com/office/drawing/2014/main" id="{A7B9FDE2-DB5A-93E5-545F-89B868474558}"/>
                </a:ext>
              </a:extLst>
            </p:cNvPr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9" name="Google Shape;13921;p27">
              <a:extLst>
                <a:ext uri="{FF2B5EF4-FFF2-40B4-BE49-F238E27FC236}">
                  <a16:creationId xmlns:a16="http://schemas.microsoft.com/office/drawing/2014/main" id="{F3FE50EC-D051-C6BB-C9FA-7EB48A408C8B}"/>
                </a:ext>
              </a:extLst>
            </p:cNvPr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0" name="Google Shape;13922;p27">
              <a:extLst>
                <a:ext uri="{FF2B5EF4-FFF2-40B4-BE49-F238E27FC236}">
                  <a16:creationId xmlns:a16="http://schemas.microsoft.com/office/drawing/2014/main" id="{181E5F85-F4A9-4316-35CC-F3E1287890AD}"/>
                </a:ext>
              </a:extLst>
            </p:cNvPr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1" name="Google Shape;13923;p27">
              <a:extLst>
                <a:ext uri="{FF2B5EF4-FFF2-40B4-BE49-F238E27FC236}">
                  <a16:creationId xmlns:a16="http://schemas.microsoft.com/office/drawing/2014/main" id="{55D9038C-2B1B-0C5D-C566-5A50FDFE7412}"/>
                </a:ext>
              </a:extLst>
            </p:cNvPr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2" name="Google Shape;13924;p27">
              <a:extLst>
                <a:ext uri="{FF2B5EF4-FFF2-40B4-BE49-F238E27FC236}">
                  <a16:creationId xmlns:a16="http://schemas.microsoft.com/office/drawing/2014/main" id="{C5638112-69AD-D663-BDF8-24FE1723434D}"/>
                </a:ext>
              </a:extLst>
            </p:cNvPr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3" name="Google Shape;13925;p27">
              <a:extLst>
                <a:ext uri="{FF2B5EF4-FFF2-40B4-BE49-F238E27FC236}">
                  <a16:creationId xmlns:a16="http://schemas.microsoft.com/office/drawing/2014/main" id="{D43F291C-274D-55D9-367C-16B08D65A630}"/>
                </a:ext>
              </a:extLst>
            </p:cNvPr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44" name="Google Shape;13926;p27">
            <a:extLst>
              <a:ext uri="{FF2B5EF4-FFF2-40B4-BE49-F238E27FC236}">
                <a16:creationId xmlns:a16="http://schemas.microsoft.com/office/drawing/2014/main" id="{8ED98236-4A23-9C28-E2D3-0F7B5CA54B7E}"/>
              </a:ext>
            </a:extLst>
          </p:cNvPr>
          <p:cNvGrpSpPr/>
          <p:nvPr/>
        </p:nvGrpSpPr>
        <p:grpSpPr>
          <a:xfrm>
            <a:off x="14712279" y="4708515"/>
            <a:ext cx="949384" cy="947472"/>
            <a:chOff x="5170638" y="1929508"/>
            <a:chExt cx="297700" cy="297100"/>
          </a:xfrm>
          <a:solidFill>
            <a:schemeClr val="bg1"/>
          </a:solidFill>
        </p:grpSpPr>
        <p:sp>
          <p:nvSpPr>
            <p:cNvPr id="45" name="Google Shape;13927;p27">
              <a:extLst>
                <a:ext uri="{FF2B5EF4-FFF2-40B4-BE49-F238E27FC236}">
                  <a16:creationId xmlns:a16="http://schemas.microsoft.com/office/drawing/2014/main" id="{E73BC8EC-8E02-FDE3-46B7-58738B6D210E}"/>
                </a:ext>
              </a:extLst>
            </p:cNvPr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6" name="Google Shape;13928;p27">
              <a:extLst>
                <a:ext uri="{FF2B5EF4-FFF2-40B4-BE49-F238E27FC236}">
                  <a16:creationId xmlns:a16="http://schemas.microsoft.com/office/drawing/2014/main" id="{F6EFE545-2DBD-43FC-40BF-E2DE7D2635F9}"/>
                </a:ext>
              </a:extLst>
            </p:cNvPr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7" name="Google Shape;13929;p27">
              <a:extLst>
                <a:ext uri="{FF2B5EF4-FFF2-40B4-BE49-F238E27FC236}">
                  <a16:creationId xmlns:a16="http://schemas.microsoft.com/office/drawing/2014/main" id="{957F076D-4446-D7F1-4116-5A0394C1992E}"/>
                </a:ext>
              </a:extLst>
            </p:cNvPr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48" name="Google Shape;13930;p27">
              <a:extLst>
                <a:ext uri="{FF2B5EF4-FFF2-40B4-BE49-F238E27FC236}">
                  <a16:creationId xmlns:a16="http://schemas.microsoft.com/office/drawing/2014/main" id="{6B249961-211C-7DF1-B58E-EA0897F669CF}"/>
                </a:ext>
              </a:extLst>
            </p:cNvPr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0" name="Google Shape;13931;p27">
              <a:extLst>
                <a:ext uri="{FF2B5EF4-FFF2-40B4-BE49-F238E27FC236}">
                  <a16:creationId xmlns:a16="http://schemas.microsoft.com/office/drawing/2014/main" id="{455FD80A-69A9-1168-81E7-18CA4ADCDCBE}"/>
                </a:ext>
              </a:extLst>
            </p:cNvPr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5" name="Google Shape;13932;p27">
              <a:extLst>
                <a:ext uri="{FF2B5EF4-FFF2-40B4-BE49-F238E27FC236}">
                  <a16:creationId xmlns:a16="http://schemas.microsoft.com/office/drawing/2014/main" id="{C8284715-4B0E-7E7C-CC6B-3F1B88A0B705}"/>
                </a:ext>
              </a:extLst>
            </p:cNvPr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56" name="Google Shape;13933;p27">
            <a:extLst>
              <a:ext uri="{FF2B5EF4-FFF2-40B4-BE49-F238E27FC236}">
                <a16:creationId xmlns:a16="http://schemas.microsoft.com/office/drawing/2014/main" id="{91054E9D-0924-C19C-58C7-6662DABEC80B}"/>
              </a:ext>
            </a:extLst>
          </p:cNvPr>
          <p:cNvGrpSpPr/>
          <p:nvPr/>
        </p:nvGrpSpPr>
        <p:grpSpPr>
          <a:xfrm>
            <a:off x="16732506" y="4712266"/>
            <a:ext cx="949384" cy="943725"/>
            <a:chOff x="5676688" y="1930683"/>
            <a:chExt cx="297700" cy="295925"/>
          </a:xfrm>
          <a:solidFill>
            <a:schemeClr val="bg1"/>
          </a:solidFill>
        </p:grpSpPr>
        <p:sp>
          <p:nvSpPr>
            <p:cNvPr id="57" name="Google Shape;13934;p27">
              <a:extLst>
                <a:ext uri="{FF2B5EF4-FFF2-40B4-BE49-F238E27FC236}">
                  <a16:creationId xmlns:a16="http://schemas.microsoft.com/office/drawing/2014/main" id="{6DB33638-077D-BB2D-1DD3-9ED381AAB4B0}"/>
                </a:ext>
              </a:extLst>
            </p:cNvPr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8" name="Google Shape;13935;p27">
              <a:extLst>
                <a:ext uri="{FF2B5EF4-FFF2-40B4-BE49-F238E27FC236}">
                  <a16:creationId xmlns:a16="http://schemas.microsoft.com/office/drawing/2014/main" id="{F43197C0-EAC4-E37F-6466-9D8CB02EC4E2}"/>
                </a:ext>
              </a:extLst>
            </p:cNvPr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59" name="Google Shape;13936;p27">
              <a:extLst>
                <a:ext uri="{FF2B5EF4-FFF2-40B4-BE49-F238E27FC236}">
                  <a16:creationId xmlns:a16="http://schemas.microsoft.com/office/drawing/2014/main" id="{2372F2C5-59B1-2866-772F-3FADCCCEB434}"/>
                </a:ext>
              </a:extLst>
            </p:cNvPr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60" name="Google Shape;13937;p27">
              <a:extLst>
                <a:ext uri="{FF2B5EF4-FFF2-40B4-BE49-F238E27FC236}">
                  <a16:creationId xmlns:a16="http://schemas.microsoft.com/office/drawing/2014/main" id="{B2CFCFD5-E6BA-5E75-7D80-711A0D2F6867}"/>
                </a:ext>
              </a:extLst>
            </p:cNvPr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61" name="Google Shape;13938;p27">
            <a:extLst>
              <a:ext uri="{FF2B5EF4-FFF2-40B4-BE49-F238E27FC236}">
                <a16:creationId xmlns:a16="http://schemas.microsoft.com/office/drawing/2014/main" id="{CC3CCF0D-2DBE-1C22-5588-A7FCCBE734BD}"/>
              </a:ext>
            </a:extLst>
          </p:cNvPr>
          <p:cNvSpPr/>
          <p:nvPr/>
        </p:nvSpPr>
        <p:spPr>
          <a:xfrm>
            <a:off x="18760168" y="4716023"/>
            <a:ext cx="806992" cy="953213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62" name="Google Shape;13939;p27">
            <a:extLst>
              <a:ext uri="{FF2B5EF4-FFF2-40B4-BE49-F238E27FC236}">
                <a16:creationId xmlns:a16="http://schemas.microsoft.com/office/drawing/2014/main" id="{88A25A82-4578-25AF-4F9A-5C60A983FE3B}"/>
              </a:ext>
            </a:extLst>
          </p:cNvPr>
          <p:cNvGrpSpPr/>
          <p:nvPr/>
        </p:nvGrpSpPr>
        <p:grpSpPr>
          <a:xfrm>
            <a:off x="20647710" y="4714176"/>
            <a:ext cx="945637" cy="947552"/>
            <a:chOff x="6649513" y="1931283"/>
            <a:chExt cx="296525" cy="297125"/>
          </a:xfrm>
          <a:solidFill>
            <a:schemeClr val="bg1"/>
          </a:solidFill>
        </p:grpSpPr>
        <p:sp>
          <p:nvSpPr>
            <p:cNvPr id="63" name="Google Shape;13940;p27">
              <a:extLst>
                <a:ext uri="{FF2B5EF4-FFF2-40B4-BE49-F238E27FC236}">
                  <a16:creationId xmlns:a16="http://schemas.microsoft.com/office/drawing/2014/main" id="{5AAEBB91-C0A6-4B80-9EF6-C71FBC617AA0}"/>
                </a:ext>
              </a:extLst>
            </p:cNvPr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64" name="Google Shape;13941;p27">
              <a:extLst>
                <a:ext uri="{FF2B5EF4-FFF2-40B4-BE49-F238E27FC236}">
                  <a16:creationId xmlns:a16="http://schemas.microsoft.com/office/drawing/2014/main" id="{31DB846F-2B28-EB0B-5FEC-5238A28E1E73}"/>
                </a:ext>
              </a:extLst>
            </p:cNvPr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65" name="Google Shape;13942;p27">
              <a:extLst>
                <a:ext uri="{FF2B5EF4-FFF2-40B4-BE49-F238E27FC236}">
                  <a16:creationId xmlns:a16="http://schemas.microsoft.com/office/drawing/2014/main" id="{B2481ABA-D137-51E2-4969-8EACD0A9B169}"/>
                </a:ext>
              </a:extLst>
            </p:cNvPr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66" name="Google Shape;13943;p27">
            <a:extLst>
              <a:ext uri="{FF2B5EF4-FFF2-40B4-BE49-F238E27FC236}">
                <a16:creationId xmlns:a16="http://schemas.microsoft.com/office/drawing/2014/main" id="{07A0D3D9-041D-AA54-8786-7677B8C3D9E0}"/>
              </a:ext>
            </a:extLst>
          </p:cNvPr>
          <p:cNvGrpSpPr/>
          <p:nvPr/>
        </p:nvGrpSpPr>
        <p:grpSpPr>
          <a:xfrm>
            <a:off x="20641970" y="6111627"/>
            <a:ext cx="951379" cy="945557"/>
            <a:chOff x="6647713" y="2369483"/>
            <a:chExt cx="298325" cy="296500"/>
          </a:xfrm>
          <a:solidFill>
            <a:schemeClr val="bg1"/>
          </a:solidFill>
        </p:grpSpPr>
        <p:sp>
          <p:nvSpPr>
            <p:cNvPr id="67" name="Google Shape;13944;p27">
              <a:extLst>
                <a:ext uri="{FF2B5EF4-FFF2-40B4-BE49-F238E27FC236}">
                  <a16:creationId xmlns:a16="http://schemas.microsoft.com/office/drawing/2014/main" id="{A67FFEFF-35F2-CF29-6436-3D3BA657EEDD}"/>
                </a:ext>
              </a:extLst>
            </p:cNvPr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68" name="Google Shape;13945;p27">
              <a:extLst>
                <a:ext uri="{FF2B5EF4-FFF2-40B4-BE49-F238E27FC236}">
                  <a16:creationId xmlns:a16="http://schemas.microsoft.com/office/drawing/2014/main" id="{700824AE-FA4A-A818-0416-E27AC9965BA0}"/>
                </a:ext>
              </a:extLst>
            </p:cNvPr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69" name="Google Shape;13946;p27">
              <a:extLst>
                <a:ext uri="{FF2B5EF4-FFF2-40B4-BE49-F238E27FC236}">
                  <a16:creationId xmlns:a16="http://schemas.microsoft.com/office/drawing/2014/main" id="{B31396B5-5335-FA7D-94DB-6FC7352219C3}"/>
                </a:ext>
              </a:extLst>
            </p:cNvPr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70" name="Google Shape;13947;p27">
            <a:extLst>
              <a:ext uri="{FF2B5EF4-FFF2-40B4-BE49-F238E27FC236}">
                <a16:creationId xmlns:a16="http://schemas.microsoft.com/office/drawing/2014/main" id="{C09DF4A9-3FD8-65BC-CB08-5A96E33DAE92}"/>
              </a:ext>
            </a:extLst>
          </p:cNvPr>
          <p:cNvGrpSpPr/>
          <p:nvPr/>
        </p:nvGrpSpPr>
        <p:grpSpPr>
          <a:xfrm>
            <a:off x="18688232" y="6111627"/>
            <a:ext cx="947472" cy="945557"/>
            <a:chOff x="6162513" y="2369483"/>
            <a:chExt cx="297100" cy="296500"/>
          </a:xfrm>
          <a:solidFill>
            <a:schemeClr val="bg1"/>
          </a:solidFill>
        </p:grpSpPr>
        <p:sp>
          <p:nvSpPr>
            <p:cNvPr id="71" name="Google Shape;13948;p27">
              <a:extLst>
                <a:ext uri="{FF2B5EF4-FFF2-40B4-BE49-F238E27FC236}">
                  <a16:creationId xmlns:a16="http://schemas.microsoft.com/office/drawing/2014/main" id="{3DA5DEF3-69D8-02C3-A4F0-0DDEE48D6BF7}"/>
                </a:ext>
              </a:extLst>
            </p:cNvPr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72" name="Google Shape;13949;p27">
              <a:extLst>
                <a:ext uri="{FF2B5EF4-FFF2-40B4-BE49-F238E27FC236}">
                  <a16:creationId xmlns:a16="http://schemas.microsoft.com/office/drawing/2014/main" id="{1A3B6EDD-A8CA-C449-4F1B-78243D886210}"/>
                </a:ext>
              </a:extLst>
            </p:cNvPr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73" name="Google Shape;13950;p27">
              <a:extLst>
                <a:ext uri="{FF2B5EF4-FFF2-40B4-BE49-F238E27FC236}">
                  <a16:creationId xmlns:a16="http://schemas.microsoft.com/office/drawing/2014/main" id="{758216D4-FFA9-18B2-750E-2ECED42E8E2D}"/>
                </a:ext>
              </a:extLst>
            </p:cNvPr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74" name="Google Shape;13951;p27">
              <a:extLst>
                <a:ext uri="{FF2B5EF4-FFF2-40B4-BE49-F238E27FC236}">
                  <a16:creationId xmlns:a16="http://schemas.microsoft.com/office/drawing/2014/main" id="{4AF92B78-5363-7CB0-8484-28EEF2108CF7}"/>
                </a:ext>
              </a:extLst>
            </p:cNvPr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75" name="Google Shape;13952;p27">
              <a:extLst>
                <a:ext uri="{FF2B5EF4-FFF2-40B4-BE49-F238E27FC236}">
                  <a16:creationId xmlns:a16="http://schemas.microsoft.com/office/drawing/2014/main" id="{6FA01D9A-94FC-78B3-7DD1-47C1CF40FABD}"/>
                </a:ext>
              </a:extLst>
            </p:cNvPr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76" name="Google Shape;13953;p27">
              <a:extLst>
                <a:ext uri="{FF2B5EF4-FFF2-40B4-BE49-F238E27FC236}">
                  <a16:creationId xmlns:a16="http://schemas.microsoft.com/office/drawing/2014/main" id="{54528D01-765E-5F8A-0122-9FA9DAEDBF7B}"/>
                </a:ext>
              </a:extLst>
            </p:cNvPr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77" name="Google Shape;13954;p27">
            <a:extLst>
              <a:ext uri="{FF2B5EF4-FFF2-40B4-BE49-F238E27FC236}">
                <a16:creationId xmlns:a16="http://schemas.microsoft.com/office/drawing/2014/main" id="{84A442A3-BCB4-00C1-4975-9E3409985586}"/>
              </a:ext>
            </a:extLst>
          </p:cNvPr>
          <p:cNvGrpSpPr/>
          <p:nvPr/>
        </p:nvGrpSpPr>
        <p:grpSpPr>
          <a:xfrm>
            <a:off x="16730594" y="6113459"/>
            <a:ext cx="949384" cy="945637"/>
            <a:chOff x="5676088" y="2370058"/>
            <a:chExt cx="297700" cy="296525"/>
          </a:xfrm>
          <a:solidFill>
            <a:schemeClr val="bg1"/>
          </a:solidFill>
        </p:grpSpPr>
        <p:sp>
          <p:nvSpPr>
            <p:cNvPr id="78" name="Google Shape;13955;p27">
              <a:extLst>
                <a:ext uri="{FF2B5EF4-FFF2-40B4-BE49-F238E27FC236}">
                  <a16:creationId xmlns:a16="http://schemas.microsoft.com/office/drawing/2014/main" id="{29E39C36-E9BE-88B2-DD8D-074E59499482}"/>
                </a:ext>
              </a:extLst>
            </p:cNvPr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79" name="Google Shape;13956;p27">
              <a:extLst>
                <a:ext uri="{FF2B5EF4-FFF2-40B4-BE49-F238E27FC236}">
                  <a16:creationId xmlns:a16="http://schemas.microsoft.com/office/drawing/2014/main" id="{AEC0FE9F-7828-DEFE-8E25-0103C26B7AED}"/>
                </a:ext>
              </a:extLst>
            </p:cNvPr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0" name="Google Shape;13957;p27">
              <a:extLst>
                <a:ext uri="{FF2B5EF4-FFF2-40B4-BE49-F238E27FC236}">
                  <a16:creationId xmlns:a16="http://schemas.microsoft.com/office/drawing/2014/main" id="{C5A1F037-B7EF-FB1E-8809-DBF894398677}"/>
                </a:ext>
              </a:extLst>
            </p:cNvPr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1" name="Google Shape;13958;p27">
              <a:extLst>
                <a:ext uri="{FF2B5EF4-FFF2-40B4-BE49-F238E27FC236}">
                  <a16:creationId xmlns:a16="http://schemas.microsoft.com/office/drawing/2014/main" id="{AA968DED-706D-316E-6993-E8D6328F529B}"/>
                </a:ext>
              </a:extLst>
            </p:cNvPr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2" name="Google Shape;13959;p27">
              <a:extLst>
                <a:ext uri="{FF2B5EF4-FFF2-40B4-BE49-F238E27FC236}">
                  <a16:creationId xmlns:a16="http://schemas.microsoft.com/office/drawing/2014/main" id="{796FB8A4-7C25-62F6-F61F-A7BA6979B3F7}"/>
                </a:ext>
              </a:extLst>
            </p:cNvPr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83" name="Google Shape;13960;p27">
            <a:extLst>
              <a:ext uri="{FF2B5EF4-FFF2-40B4-BE49-F238E27FC236}">
                <a16:creationId xmlns:a16="http://schemas.microsoft.com/office/drawing/2014/main" id="{0A9E8B4D-5172-C348-ED95-7737AF8F51C6}"/>
              </a:ext>
            </a:extLst>
          </p:cNvPr>
          <p:cNvGrpSpPr/>
          <p:nvPr/>
        </p:nvGrpSpPr>
        <p:grpSpPr>
          <a:xfrm>
            <a:off x="14706538" y="6113459"/>
            <a:ext cx="949464" cy="947552"/>
            <a:chOff x="5168838" y="2370058"/>
            <a:chExt cx="297725" cy="297125"/>
          </a:xfrm>
          <a:solidFill>
            <a:schemeClr val="bg1"/>
          </a:solidFill>
        </p:grpSpPr>
        <p:sp>
          <p:nvSpPr>
            <p:cNvPr id="84" name="Google Shape;13961;p27">
              <a:extLst>
                <a:ext uri="{FF2B5EF4-FFF2-40B4-BE49-F238E27FC236}">
                  <a16:creationId xmlns:a16="http://schemas.microsoft.com/office/drawing/2014/main" id="{76C14375-66AE-5D2A-E5EB-8613651B15AF}"/>
                </a:ext>
              </a:extLst>
            </p:cNvPr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5" name="Google Shape;13962;p27">
              <a:extLst>
                <a:ext uri="{FF2B5EF4-FFF2-40B4-BE49-F238E27FC236}">
                  <a16:creationId xmlns:a16="http://schemas.microsoft.com/office/drawing/2014/main" id="{124AAB07-71FA-66DE-193F-C853A28A87FE}"/>
                </a:ext>
              </a:extLst>
            </p:cNvPr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6" name="Google Shape;13963;p27">
              <a:extLst>
                <a:ext uri="{FF2B5EF4-FFF2-40B4-BE49-F238E27FC236}">
                  <a16:creationId xmlns:a16="http://schemas.microsoft.com/office/drawing/2014/main" id="{C1535256-284A-1F55-6747-1258A17DCAAB}"/>
                </a:ext>
              </a:extLst>
            </p:cNvPr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7" name="Google Shape;13964;p27">
              <a:extLst>
                <a:ext uri="{FF2B5EF4-FFF2-40B4-BE49-F238E27FC236}">
                  <a16:creationId xmlns:a16="http://schemas.microsoft.com/office/drawing/2014/main" id="{C6F1A006-F43F-3C32-1013-0A69C68B3754}"/>
                </a:ext>
              </a:extLst>
            </p:cNvPr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8" name="Google Shape;13965;p27">
              <a:extLst>
                <a:ext uri="{FF2B5EF4-FFF2-40B4-BE49-F238E27FC236}">
                  <a16:creationId xmlns:a16="http://schemas.microsoft.com/office/drawing/2014/main" id="{1859F4DD-5DA7-64C3-8A16-CB6310C2629B}"/>
                </a:ext>
              </a:extLst>
            </p:cNvPr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89" name="Google Shape;13966;p27">
              <a:extLst>
                <a:ext uri="{FF2B5EF4-FFF2-40B4-BE49-F238E27FC236}">
                  <a16:creationId xmlns:a16="http://schemas.microsoft.com/office/drawing/2014/main" id="{2A104CE7-2D19-1589-A38A-8A5717FCFCEE}"/>
                </a:ext>
              </a:extLst>
            </p:cNvPr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90" name="Google Shape;13967;p27">
              <a:extLst>
                <a:ext uri="{FF2B5EF4-FFF2-40B4-BE49-F238E27FC236}">
                  <a16:creationId xmlns:a16="http://schemas.microsoft.com/office/drawing/2014/main" id="{DCA2C165-12DE-34F6-153C-341DE8259AE6}"/>
                </a:ext>
              </a:extLst>
            </p:cNvPr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91" name="Google Shape;13968;p27">
              <a:extLst>
                <a:ext uri="{FF2B5EF4-FFF2-40B4-BE49-F238E27FC236}">
                  <a16:creationId xmlns:a16="http://schemas.microsoft.com/office/drawing/2014/main" id="{CE429945-98AB-0C52-A795-F83C61C9F543}"/>
                </a:ext>
              </a:extLst>
            </p:cNvPr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92" name="Google Shape;13969;p27">
              <a:extLst>
                <a:ext uri="{FF2B5EF4-FFF2-40B4-BE49-F238E27FC236}">
                  <a16:creationId xmlns:a16="http://schemas.microsoft.com/office/drawing/2014/main" id="{8781A581-BB8B-946F-2A33-72800F079B62}"/>
                </a:ext>
              </a:extLst>
            </p:cNvPr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93" name="Google Shape;13970;p27">
              <a:extLst>
                <a:ext uri="{FF2B5EF4-FFF2-40B4-BE49-F238E27FC236}">
                  <a16:creationId xmlns:a16="http://schemas.microsoft.com/office/drawing/2014/main" id="{8DCFBC2A-4549-04B5-C7A3-2F335E29C28F}"/>
                </a:ext>
              </a:extLst>
            </p:cNvPr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94" name="Google Shape;13971;p27">
            <a:extLst>
              <a:ext uri="{FF2B5EF4-FFF2-40B4-BE49-F238E27FC236}">
                <a16:creationId xmlns:a16="http://schemas.microsoft.com/office/drawing/2014/main" id="{62E8CAC2-04CA-AD75-A78B-24EF5A5604BF}"/>
              </a:ext>
            </a:extLst>
          </p:cNvPr>
          <p:cNvGrpSpPr/>
          <p:nvPr/>
        </p:nvGrpSpPr>
        <p:grpSpPr>
          <a:xfrm>
            <a:off x="12722347" y="6282482"/>
            <a:ext cx="947552" cy="607597"/>
            <a:chOff x="4674088" y="2423058"/>
            <a:chExt cx="297125" cy="190525"/>
          </a:xfrm>
          <a:solidFill>
            <a:schemeClr val="bg1"/>
          </a:solidFill>
        </p:grpSpPr>
        <p:sp>
          <p:nvSpPr>
            <p:cNvPr id="95" name="Google Shape;13972;p27">
              <a:extLst>
                <a:ext uri="{FF2B5EF4-FFF2-40B4-BE49-F238E27FC236}">
                  <a16:creationId xmlns:a16="http://schemas.microsoft.com/office/drawing/2014/main" id="{D12F4E0B-919D-60F8-26F5-BF318320C31C}"/>
                </a:ext>
              </a:extLst>
            </p:cNvPr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96" name="Google Shape;13973;p27">
              <a:extLst>
                <a:ext uri="{FF2B5EF4-FFF2-40B4-BE49-F238E27FC236}">
                  <a16:creationId xmlns:a16="http://schemas.microsoft.com/office/drawing/2014/main" id="{2DC7534A-E6E5-3C3A-7C24-4132066D86DA}"/>
                </a:ext>
              </a:extLst>
            </p:cNvPr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97" name="Google Shape;13974;p27">
              <a:extLst>
                <a:ext uri="{FF2B5EF4-FFF2-40B4-BE49-F238E27FC236}">
                  <a16:creationId xmlns:a16="http://schemas.microsoft.com/office/drawing/2014/main" id="{CEF9A6F5-4012-711A-AEF0-D922E21A2BA8}"/>
                </a:ext>
              </a:extLst>
            </p:cNvPr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98" name="Google Shape;13975;p27">
              <a:extLst>
                <a:ext uri="{FF2B5EF4-FFF2-40B4-BE49-F238E27FC236}">
                  <a16:creationId xmlns:a16="http://schemas.microsoft.com/office/drawing/2014/main" id="{2164D28A-DF60-88A6-8B68-11F4EECDDCB3}"/>
                </a:ext>
              </a:extLst>
            </p:cNvPr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99" name="Google Shape;13976;p27">
              <a:extLst>
                <a:ext uri="{FF2B5EF4-FFF2-40B4-BE49-F238E27FC236}">
                  <a16:creationId xmlns:a16="http://schemas.microsoft.com/office/drawing/2014/main" id="{2C0F4BCB-8082-9786-81CC-AA013E90E336}"/>
                </a:ext>
              </a:extLst>
            </p:cNvPr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00" name="Google Shape;13977;p27">
            <a:extLst>
              <a:ext uri="{FF2B5EF4-FFF2-40B4-BE49-F238E27FC236}">
                <a16:creationId xmlns:a16="http://schemas.microsoft.com/office/drawing/2014/main" id="{061B126B-1EA4-8440-CF53-D0FE833EB9A5}"/>
              </a:ext>
            </a:extLst>
          </p:cNvPr>
          <p:cNvSpPr/>
          <p:nvPr/>
        </p:nvSpPr>
        <p:spPr>
          <a:xfrm>
            <a:off x="10903202" y="6874438"/>
            <a:ext cx="28621" cy="49749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1" name="Google Shape;13978;p27">
            <a:extLst>
              <a:ext uri="{FF2B5EF4-FFF2-40B4-BE49-F238E27FC236}">
                <a16:creationId xmlns:a16="http://schemas.microsoft.com/office/drawing/2014/main" id="{0946B4C9-E95B-F89F-FCA2-529E4D169D5F}"/>
              </a:ext>
            </a:extLst>
          </p:cNvPr>
          <p:cNvSpPr/>
          <p:nvPr/>
        </p:nvSpPr>
        <p:spPr>
          <a:xfrm>
            <a:off x="11518426" y="6785546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2" name="Google Shape;13979;p27">
            <a:extLst>
              <a:ext uri="{FF2B5EF4-FFF2-40B4-BE49-F238E27FC236}">
                <a16:creationId xmlns:a16="http://schemas.microsoft.com/office/drawing/2014/main" id="{974AD96A-B5BA-016C-681E-740537630FAE}"/>
              </a:ext>
            </a:extLst>
          </p:cNvPr>
          <p:cNvSpPr/>
          <p:nvPr/>
        </p:nvSpPr>
        <p:spPr>
          <a:xfrm>
            <a:off x="11518426" y="6859532"/>
            <a:ext cx="28541" cy="47597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3" name="Google Shape;13980;p27">
            <a:extLst>
              <a:ext uri="{FF2B5EF4-FFF2-40B4-BE49-F238E27FC236}">
                <a16:creationId xmlns:a16="http://schemas.microsoft.com/office/drawing/2014/main" id="{A280142C-9D40-BFF8-A1D4-E6005A858FE7}"/>
              </a:ext>
            </a:extLst>
          </p:cNvPr>
          <p:cNvSpPr/>
          <p:nvPr/>
        </p:nvSpPr>
        <p:spPr>
          <a:xfrm>
            <a:off x="11518426" y="6709567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4" name="Google Shape;13981;p27">
            <a:extLst>
              <a:ext uri="{FF2B5EF4-FFF2-40B4-BE49-F238E27FC236}">
                <a16:creationId xmlns:a16="http://schemas.microsoft.com/office/drawing/2014/main" id="{60D97C60-B0BA-6441-8B40-4029E4F48477}"/>
              </a:ext>
            </a:extLst>
          </p:cNvPr>
          <p:cNvSpPr/>
          <p:nvPr/>
        </p:nvSpPr>
        <p:spPr>
          <a:xfrm>
            <a:off x="11518426" y="6635500"/>
            <a:ext cx="28541" cy="47597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5" name="Google Shape;13982;p27">
            <a:extLst>
              <a:ext uri="{FF2B5EF4-FFF2-40B4-BE49-F238E27FC236}">
                <a16:creationId xmlns:a16="http://schemas.microsoft.com/office/drawing/2014/main" id="{787347C3-89AE-8240-8A8F-0B6F03997D7E}"/>
              </a:ext>
            </a:extLst>
          </p:cNvPr>
          <p:cNvSpPr/>
          <p:nvPr/>
        </p:nvSpPr>
        <p:spPr>
          <a:xfrm>
            <a:off x="11518426" y="6563351"/>
            <a:ext cx="28541" cy="47597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6" name="Google Shape;13983;p27">
            <a:extLst>
              <a:ext uri="{FF2B5EF4-FFF2-40B4-BE49-F238E27FC236}">
                <a16:creationId xmlns:a16="http://schemas.microsoft.com/office/drawing/2014/main" id="{E90DC79B-0885-B083-9BBD-D4153F9C7B54}"/>
              </a:ext>
            </a:extLst>
          </p:cNvPr>
          <p:cNvSpPr/>
          <p:nvPr/>
        </p:nvSpPr>
        <p:spPr>
          <a:xfrm>
            <a:off x="11518426" y="6489364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7" name="Google Shape;13984;p27">
            <a:extLst>
              <a:ext uri="{FF2B5EF4-FFF2-40B4-BE49-F238E27FC236}">
                <a16:creationId xmlns:a16="http://schemas.microsoft.com/office/drawing/2014/main" id="{812AC974-B494-175E-568A-D7EF95F5C850}"/>
              </a:ext>
            </a:extLst>
          </p:cNvPr>
          <p:cNvSpPr/>
          <p:nvPr/>
        </p:nvSpPr>
        <p:spPr>
          <a:xfrm>
            <a:off x="11396922" y="6910794"/>
            <a:ext cx="28541" cy="47597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8" name="Google Shape;13985;p27">
            <a:extLst>
              <a:ext uri="{FF2B5EF4-FFF2-40B4-BE49-F238E27FC236}">
                <a16:creationId xmlns:a16="http://schemas.microsoft.com/office/drawing/2014/main" id="{E2859716-71CD-1A5C-A758-E4ADCF6A34FE}"/>
              </a:ext>
            </a:extLst>
          </p:cNvPr>
          <p:cNvSpPr/>
          <p:nvPr/>
        </p:nvSpPr>
        <p:spPr>
          <a:xfrm>
            <a:off x="11396922" y="6762743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09" name="Google Shape;13986;p27">
            <a:extLst>
              <a:ext uri="{FF2B5EF4-FFF2-40B4-BE49-F238E27FC236}">
                <a16:creationId xmlns:a16="http://schemas.microsoft.com/office/drawing/2014/main" id="{4A3BE43F-8D8E-6E03-D85C-B93195D09B3D}"/>
              </a:ext>
            </a:extLst>
          </p:cNvPr>
          <p:cNvSpPr/>
          <p:nvPr/>
        </p:nvSpPr>
        <p:spPr>
          <a:xfrm>
            <a:off x="11396922" y="6834895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0" name="Google Shape;13987;p27">
            <a:extLst>
              <a:ext uri="{FF2B5EF4-FFF2-40B4-BE49-F238E27FC236}">
                <a16:creationId xmlns:a16="http://schemas.microsoft.com/office/drawing/2014/main" id="{6F9C09AD-2706-CD68-5E46-DFE30B769B5B}"/>
              </a:ext>
            </a:extLst>
          </p:cNvPr>
          <p:cNvSpPr/>
          <p:nvPr/>
        </p:nvSpPr>
        <p:spPr>
          <a:xfrm>
            <a:off x="11396922" y="6690591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1" name="Google Shape;13988;p27">
            <a:extLst>
              <a:ext uri="{FF2B5EF4-FFF2-40B4-BE49-F238E27FC236}">
                <a16:creationId xmlns:a16="http://schemas.microsoft.com/office/drawing/2014/main" id="{11140E48-83BF-B336-26EE-CFD299B27195}"/>
              </a:ext>
            </a:extLst>
          </p:cNvPr>
          <p:cNvSpPr/>
          <p:nvPr/>
        </p:nvSpPr>
        <p:spPr>
          <a:xfrm>
            <a:off x="11030445" y="6726628"/>
            <a:ext cx="28541" cy="47597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2" name="Google Shape;13989;p27">
            <a:extLst>
              <a:ext uri="{FF2B5EF4-FFF2-40B4-BE49-F238E27FC236}">
                <a16:creationId xmlns:a16="http://schemas.microsoft.com/office/drawing/2014/main" id="{62718F63-796C-2C8B-65F4-3BF81930E4F5}"/>
              </a:ext>
            </a:extLst>
          </p:cNvPr>
          <p:cNvSpPr/>
          <p:nvPr/>
        </p:nvSpPr>
        <p:spPr>
          <a:xfrm>
            <a:off x="11030445" y="6578578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3" name="Google Shape;13990;p27">
            <a:extLst>
              <a:ext uri="{FF2B5EF4-FFF2-40B4-BE49-F238E27FC236}">
                <a16:creationId xmlns:a16="http://schemas.microsoft.com/office/drawing/2014/main" id="{A9F08803-EC66-D8B8-9A5B-59872A50B282}"/>
              </a:ext>
            </a:extLst>
          </p:cNvPr>
          <p:cNvSpPr/>
          <p:nvPr/>
        </p:nvSpPr>
        <p:spPr>
          <a:xfrm>
            <a:off x="11030445" y="6652642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4" name="Google Shape;13991;p27">
            <a:extLst>
              <a:ext uri="{FF2B5EF4-FFF2-40B4-BE49-F238E27FC236}">
                <a16:creationId xmlns:a16="http://schemas.microsoft.com/office/drawing/2014/main" id="{1DA472E3-044B-30E8-A614-F80879AD08BB}"/>
              </a:ext>
            </a:extLst>
          </p:cNvPr>
          <p:cNvSpPr/>
          <p:nvPr/>
        </p:nvSpPr>
        <p:spPr>
          <a:xfrm>
            <a:off x="11030445" y="6802607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5" name="Google Shape;13992;p27">
            <a:extLst>
              <a:ext uri="{FF2B5EF4-FFF2-40B4-BE49-F238E27FC236}">
                <a16:creationId xmlns:a16="http://schemas.microsoft.com/office/drawing/2014/main" id="{3373EAAE-C965-C41D-D4E1-B0127D33C3DF}"/>
              </a:ext>
            </a:extLst>
          </p:cNvPr>
          <p:cNvSpPr/>
          <p:nvPr/>
        </p:nvSpPr>
        <p:spPr>
          <a:xfrm>
            <a:off x="11030445" y="6876671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6" name="Google Shape;13993;p27">
            <a:extLst>
              <a:ext uri="{FF2B5EF4-FFF2-40B4-BE49-F238E27FC236}">
                <a16:creationId xmlns:a16="http://schemas.microsoft.com/office/drawing/2014/main" id="{B0904686-5C00-7249-552C-B7E01368EE0E}"/>
              </a:ext>
            </a:extLst>
          </p:cNvPr>
          <p:cNvSpPr/>
          <p:nvPr/>
        </p:nvSpPr>
        <p:spPr>
          <a:xfrm>
            <a:off x="11366549" y="6289970"/>
            <a:ext cx="47517" cy="2854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7" name="Google Shape;13994;p27">
            <a:extLst>
              <a:ext uri="{FF2B5EF4-FFF2-40B4-BE49-F238E27FC236}">
                <a16:creationId xmlns:a16="http://schemas.microsoft.com/office/drawing/2014/main" id="{43799591-5220-B3CE-8912-468B7BB29F99}"/>
              </a:ext>
            </a:extLst>
          </p:cNvPr>
          <p:cNvSpPr/>
          <p:nvPr/>
        </p:nvSpPr>
        <p:spPr>
          <a:xfrm>
            <a:off x="11512765" y="6289970"/>
            <a:ext cx="47517" cy="2854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8" name="Google Shape;13995;p27">
            <a:extLst>
              <a:ext uri="{FF2B5EF4-FFF2-40B4-BE49-F238E27FC236}">
                <a16:creationId xmlns:a16="http://schemas.microsoft.com/office/drawing/2014/main" id="{517EC5EE-75F2-64D5-18A3-F95F5C6D4BB8}"/>
              </a:ext>
            </a:extLst>
          </p:cNvPr>
          <p:cNvSpPr/>
          <p:nvPr/>
        </p:nvSpPr>
        <p:spPr>
          <a:xfrm>
            <a:off x="10865253" y="6289970"/>
            <a:ext cx="47597" cy="2854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19" name="Google Shape;13996;p27">
            <a:extLst>
              <a:ext uri="{FF2B5EF4-FFF2-40B4-BE49-F238E27FC236}">
                <a16:creationId xmlns:a16="http://schemas.microsoft.com/office/drawing/2014/main" id="{3F5DD8BE-B63D-5BDC-DF8E-4EFD279E2B52}"/>
              </a:ext>
            </a:extLst>
          </p:cNvPr>
          <p:cNvSpPr/>
          <p:nvPr/>
        </p:nvSpPr>
        <p:spPr>
          <a:xfrm>
            <a:off x="11438698" y="6289970"/>
            <a:ext cx="47517" cy="2854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0" name="Google Shape;13997;p27">
            <a:extLst>
              <a:ext uri="{FF2B5EF4-FFF2-40B4-BE49-F238E27FC236}">
                <a16:creationId xmlns:a16="http://schemas.microsoft.com/office/drawing/2014/main" id="{2E053514-BE62-28A2-53D6-FCC17C4A4C0C}"/>
              </a:ext>
            </a:extLst>
          </p:cNvPr>
          <p:cNvSpPr/>
          <p:nvPr/>
        </p:nvSpPr>
        <p:spPr>
          <a:xfrm>
            <a:off x="10939317" y="6289970"/>
            <a:ext cx="47517" cy="2854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1" name="Google Shape;13998;p27">
            <a:extLst>
              <a:ext uri="{FF2B5EF4-FFF2-40B4-BE49-F238E27FC236}">
                <a16:creationId xmlns:a16="http://schemas.microsoft.com/office/drawing/2014/main" id="{473BACEE-3D7A-D61B-EF7B-C7B8AC9D72A9}"/>
              </a:ext>
            </a:extLst>
          </p:cNvPr>
          <p:cNvSpPr/>
          <p:nvPr/>
        </p:nvSpPr>
        <p:spPr>
          <a:xfrm>
            <a:off x="11290569" y="6289970"/>
            <a:ext cx="49509" cy="2854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2" name="Google Shape;13999;p27">
            <a:extLst>
              <a:ext uri="{FF2B5EF4-FFF2-40B4-BE49-F238E27FC236}">
                <a16:creationId xmlns:a16="http://schemas.microsoft.com/office/drawing/2014/main" id="{45A7AEAF-77F6-DC09-FD1C-1460ABD7EAC0}"/>
              </a:ext>
            </a:extLst>
          </p:cNvPr>
          <p:cNvSpPr/>
          <p:nvPr/>
        </p:nvSpPr>
        <p:spPr>
          <a:xfrm>
            <a:off x="11013382" y="6289970"/>
            <a:ext cx="49429" cy="2854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3" name="Google Shape;14000;p27">
            <a:extLst>
              <a:ext uri="{FF2B5EF4-FFF2-40B4-BE49-F238E27FC236}">
                <a16:creationId xmlns:a16="http://schemas.microsoft.com/office/drawing/2014/main" id="{8A4B7865-BFC3-66DA-FC03-DBEFD20D1A4C}"/>
              </a:ext>
            </a:extLst>
          </p:cNvPr>
          <p:cNvSpPr/>
          <p:nvPr/>
        </p:nvSpPr>
        <p:spPr>
          <a:xfrm>
            <a:off x="11695016" y="6252019"/>
            <a:ext cx="104523" cy="104523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4" name="Google Shape;14001;p27">
            <a:extLst>
              <a:ext uri="{FF2B5EF4-FFF2-40B4-BE49-F238E27FC236}">
                <a16:creationId xmlns:a16="http://schemas.microsoft.com/office/drawing/2014/main" id="{2B696F7F-ECA5-6965-C7B8-F17BBD20F06F}"/>
              </a:ext>
            </a:extLst>
          </p:cNvPr>
          <p:cNvSpPr/>
          <p:nvPr/>
        </p:nvSpPr>
        <p:spPr>
          <a:xfrm>
            <a:off x="10865251" y="6193182"/>
            <a:ext cx="789931" cy="660773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5" name="Google Shape;14002;p27">
            <a:extLst>
              <a:ext uri="{FF2B5EF4-FFF2-40B4-BE49-F238E27FC236}">
                <a16:creationId xmlns:a16="http://schemas.microsoft.com/office/drawing/2014/main" id="{5ED4BB71-D079-320B-63C5-8106469D4043}"/>
              </a:ext>
            </a:extLst>
          </p:cNvPr>
          <p:cNvSpPr/>
          <p:nvPr/>
        </p:nvSpPr>
        <p:spPr>
          <a:xfrm>
            <a:off x="11732967" y="6588066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6" name="Google Shape;14003;p27">
            <a:extLst>
              <a:ext uri="{FF2B5EF4-FFF2-40B4-BE49-F238E27FC236}">
                <a16:creationId xmlns:a16="http://schemas.microsoft.com/office/drawing/2014/main" id="{3BB38A46-ADED-DD0C-D1A8-AF53202F190D}"/>
              </a:ext>
            </a:extLst>
          </p:cNvPr>
          <p:cNvSpPr/>
          <p:nvPr/>
        </p:nvSpPr>
        <p:spPr>
          <a:xfrm>
            <a:off x="11732967" y="6441847"/>
            <a:ext cx="28541" cy="47597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7" name="Google Shape;14004;p27">
            <a:extLst>
              <a:ext uri="{FF2B5EF4-FFF2-40B4-BE49-F238E27FC236}">
                <a16:creationId xmlns:a16="http://schemas.microsoft.com/office/drawing/2014/main" id="{21DB3B2B-26A2-DCEE-94FB-CF1A9D086C03}"/>
              </a:ext>
            </a:extLst>
          </p:cNvPr>
          <p:cNvSpPr/>
          <p:nvPr/>
        </p:nvSpPr>
        <p:spPr>
          <a:xfrm>
            <a:off x="11732967" y="6662130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8" name="Google Shape;14005;p27">
            <a:extLst>
              <a:ext uri="{FF2B5EF4-FFF2-40B4-BE49-F238E27FC236}">
                <a16:creationId xmlns:a16="http://schemas.microsoft.com/office/drawing/2014/main" id="{71EF20EF-73CE-D382-63BF-024FC826AF93}"/>
              </a:ext>
            </a:extLst>
          </p:cNvPr>
          <p:cNvSpPr/>
          <p:nvPr/>
        </p:nvSpPr>
        <p:spPr>
          <a:xfrm>
            <a:off x="11732967" y="6515914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29" name="Google Shape;14006;p27">
            <a:extLst>
              <a:ext uri="{FF2B5EF4-FFF2-40B4-BE49-F238E27FC236}">
                <a16:creationId xmlns:a16="http://schemas.microsoft.com/office/drawing/2014/main" id="{0AA462C5-5215-F38D-4D73-C35B83923424}"/>
              </a:ext>
            </a:extLst>
          </p:cNvPr>
          <p:cNvSpPr/>
          <p:nvPr/>
        </p:nvSpPr>
        <p:spPr>
          <a:xfrm>
            <a:off x="11732967" y="6812095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0" name="Google Shape;14007;p27">
            <a:extLst>
              <a:ext uri="{FF2B5EF4-FFF2-40B4-BE49-F238E27FC236}">
                <a16:creationId xmlns:a16="http://schemas.microsoft.com/office/drawing/2014/main" id="{12C7E12C-79A3-61F8-C6F8-A74041898DC1}"/>
              </a:ext>
            </a:extLst>
          </p:cNvPr>
          <p:cNvSpPr/>
          <p:nvPr/>
        </p:nvSpPr>
        <p:spPr>
          <a:xfrm>
            <a:off x="11732967" y="6886159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1" name="Google Shape;14008;p27">
            <a:extLst>
              <a:ext uri="{FF2B5EF4-FFF2-40B4-BE49-F238E27FC236}">
                <a16:creationId xmlns:a16="http://schemas.microsoft.com/office/drawing/2014/main" id="{A3D60FE4-A39B-C9DB-FE06-2199B0B464C4}"/>
              </a:ext>
            </a:extLst>
          </p:cNvPr>
          <p:cNvSpPr/>
          <p:nvPr/>
        </p:nvSpPr>
        <p:spPr>
          <a:xfrm>
            <a:off x="11732967" y="6736116"/>
            <a:ext cx="28541" cy="47597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132" name="Google Shape;14009;p27">
            <a:extLst>
              <a:ext uri="{FF2B5EF4-FFF2-40B4-BE49-F238E27FC236}">
                <a16:creationId xmlns:a16="http://schemas.microsoft.com/office/drawing/2014/main" id="{60A26B2E-C89F-C4B9-9EB9-32DB87DDF5AA}"/>
              </a:ext>
            </a:extLst>
          </p:cNvPr>
          <p:cNvSpPr/>
          <p:nvPr/>
        </p:nvSpPr>
        <p:spPr>
          <a:xfrm>
            <a:off x="10728602" y="6113376"/>
            <a:ext cx="949384" cy="94755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33" name="Google Shape;14010;p27">
            <a:extLst>
              <a:ext uri="{FF2B5EF4-FFF2-40B4-BE49-F238E27FC236}">
                <a16:creationId xmlns:a16="http://schemas.microsoft.com/office/drawing/2014/main" id="{1120CC8E-1244-A370-AA23-68876331346A}"/>
              </a:ext>
            </a:extLst>
          </p:cNvPr>
          <p:cNvGrpSpPr/>
          <p:nvPr/>
        </p:nvGrpSpPr>
        <p:grpSpPr>
          <a:xfrm>
            <a:off x="8657177" y="6109554"/>
            <a:ext cx="964613" cy="957117"/>
            <a:chOff x="3654238" y="2368833"/>
            <a:chExt cx="302475" cy="300125"/>
          </a:xfrm>
          <a:solidFill>
            <a:schemeClr val="bg1"/>
          </a:solidFill>
        </p:grpSpPr>
        <p:sp>
          <p:nvSpPr>
            <p:cNvPr id="134" name="Google Shape;14011;p27">
              <a:extLst>
                <a:ext uri="{FF2B5EF4-FFF2-40B4-BE49-F238E27FC236}">
                  <a16:creationId xmlns:a16="http://schemas.microsoft.com/office/drawing/2014/main" id="{5D99DAD3-3BD8-403D-9D35-4F9BB02D9416}"/>
                </a:ext>
              </a:extLst>
            </p:cNvPr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5" name="Google Shape;14012;p27">
              <a:extLst>
                <a:ext uri="{FF2B5EF4-FFF2-40B4-BE49-F238E27FC236}">
                  <a16:creationId xmlns:a16="http://schemas.microsoft.com/office/drawing/2014/main" id="{8906C4BF-4400-0552-9995-EEA7C7A2749A}"/>
                </a:ext>
              </a:extLst>
            </p:cNvPr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6" name="Google Shape;14013;p27">
              <a:extLst>
                <a:ext uri="{FF2B5EF4-FFF2-40B4-BE49-F238E27FC236}">
                  <a16:creationId xmlns:a16="http://schemas.microsoft.com/office/drawing/2014/main" id="{FC8A8124-6AC1-A910-57DF-C59025F9E32B}"/>
                </a:ext>
              </a:extLst>
            </p:cNvPr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7" name="Google Shape;14014;p27">
              <a:extLst>
                <a:ext uri="{FF2B5EF4-FFF2-40B4-BE49-F238E27FC236}">
                  <a16:creationId xmlns:a16="http://schemas.microsoft.com/office/drawing/2014/main" id="{03556FA9-6AA0-2FD9-DB97-78748066CE67}"/>
                </a:ext>
              </a:extLst>
            </p:cNvPr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8" name="Google Shape;14015;p27">
              <a:extLst>
                <a:ext uri="{FF2B5EF4-FFF2-40B4-BE49-F238E27FC236}">
                  <a16:creationId xmlns:a16="http://schemas.microsoft.com/office/drawing/2014/main" id="{A0D9449A-844E-A5F9-E230-DEB282407C66}"/>
                </a:ext>
              </a:extLst>
            </p:cNvPr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39" name="Google Shape;14016;p27">
              <a:extLst>
                <a:ext uri="{FF2B5EF4-FFF2-40B4-BE49-F238E27FC236}">
                  <a16:creationId xmlns:a16="http://schemas.microsoft.com/office/drawing/2014/main" id="{E1263911-59CC-0CF5-E3E9-8EBDDA509EFC}"/>
                </a:ext>
              </a:extLst>
            </p:cNvPr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0" name="Google Shape;14017;p27">
              <a:extLst>
                <a:ext uri="{FF2B5EF4-FFF2-40B4-BE49-F238E27FC236}">
                  <a16:creationId xmlns:a16="http://schemas.microsoft.com/office/drawing/2014/main" id="{F723035A-95A1-4295-B1B0-5CC717E49DEE}"/>
                </a:ext>
              </a:extLst>
            </p:cNvPr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1" name="Google Shape;14018;p27">
              <a:extLst>
                <a:ext uri="{FF2B5EF4-FFF2-40B4-BE49-F238E27FC236}">
                  <a16:creationId xmlns:a16="http://schemas.microsoft.com/office/drawing/2014/main" id="{5BFC5FD4-EEAE-DE3D-2C36-E75BF4B1789D}"/>
                </a:ext>
              </a:extLst>
            </p:cNvPr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2" name="Google Shape;14019;p27">
              <a:extLst>
                <a:ext uri="{FF2B5EF4-FFF2-40B4-BE49-F238E27FC236}">
                  <a16:creationId xmlns:a16="http://schemas.microsoft.com/office/drawing/2014/main" id="{21EB2ACE-2549-224B-A21F-60D94428BD5A}"/>
                </a:ext>
              </a:extLst>
            </p:cNvPr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3" name="Google Shape;14020;p27">
              <a:extLst>
                <a:ext uri="{FF2B5EF4-FFF2-40B4-BE49-F238E27FC236}">
                  <a16:creationId xmlns:a16="http://schemas.microsoft.com/office/drawing/2014/main" id="{AEFCE469-06F7-6945-20F6-E33CAB09D1E9}"/>
                </a:ext>
              </a:extLst>
            </p:cNvPr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4" name="Google Shape;14021;p27">
              <a:extLst>
                <a:ext uri="{FF2B5EF4-FFF2-40B4-BE49-F238E27FC236}">
                  <a16:creationId xmlns:a16="http://schemas.microsoft.com/office/drawing/2014/main" id="{DE3D4E92-88C5-FB44-329F-CD35615CB368}"/>
                </a:ext>
              </a:extLst>
            </p:cNvPr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5" name="Google Shape;14022;p27">
              <a:extLst>
                <a:ext uri="{FF2B5EF4-FFF2-40B4-BE49-F238E27FC236}">
                  <a16:creationId xmlns:a16="http://schemas.microsoft.com/office/drawing/2014/main" id="{31E0B7EF-A837-E4ED-F65B-45850A8D7FB5}"/>
                </a:ext>
              </a:extLst>
            </p:cNvPr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46" name="Google Shape;14023;p27">
            <a:extLst>
              <a:ext uri="{FF2B5EF4-FFF2-40B4-BE49-F238E27FC236}">
                <a16:creationId xmlns:a16="http://schemas.microsoft.com/office/drawing/2014/main" id="{32CE3273-E99E-1CB6-06D8-70EE00FEB547}"/>
              </a:ext>
            </a:extLst>
          </p:cNvPr>
          <p:cNvGrpSpPr/>
          <p:nvPr/>
        </p:nvGrpSpPr>
        <p:grpSpPr>
          <a:xfrm>
            <a:off x="6786916" y="6109472"/>
            <a:ext cx="941811" cy="947552"/>
            <a:chOff x="3195213" y="2368808"/>
            <a:chExt cx="295325" cy="297125"/>
          </a:xfrm>
          <a:solidFill>
            <a:schemeClr val="bg1"/>
          </a:solidFill>
        </p:grpSpPr>
        <p:sp>
          <p:nvSpPr>
            <p:cNvPr id="147" name="Google Shape;14024;p27">
              <a:extLst>
                <a:ext uri="{FF2B5EF4-FFF2-40B4-BE49-F238E27FC236}">
                  <a16:creationId xmlns:a16="http://schemas.microsoft.com/office/drawing/2014/main" id="{15F006D6-57BB-294A-E0F3-1B808F9FBEE9}"/>
                </a:ext>
              </a:extLst>
            </p:cNvPr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8" name="Google Shape;14025;p27">
              <a:extLst>
                <a:ext uri="{FF2B5EF4-FFF2-40B4-BE49-F238E27FC236}">
                  <a16:creationId xmlns:a16="http://schemas.microsoft.com/office/drawing/2014/main" id="{06D2C76C-5D6C-6C63-3B0C-2E0316DE7DCA}"/>
                </a:ext>
              </a:extLst>
            </p:cNvPr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49" name="Google Shape;14026;p27">
              <a:extLst>
                <a:ext uri="{FF2B5EF4-FFF2-40B4-BE49-F238E27FC236}">
                  <a16:creationId xmlns:a16="http://schemas.microsoft.com/office/drawing/2014/main" id="{CE9EF9E7-9CAC-F6E6-A3E6-D189BBCB8727}"/>
                </a:ext>
              </a:extLst>
            </p:cNvPr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0" name="Google Shape;14027;p27">
              <a:extLst>
                <a:ext uri="{FF2B5EF4-FFF2-40B4-BE49-F238E27FC236}">
                  <a16:creationId xmlns:a16="http://schemas.microsoft.com/office/drawing/2014/main" id="{57142F44-B887-9051-E08F-2D63FAB98428}"/>
                </a:ext>
              </a:extLst>
            </p:cNvPr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1" name="Google Shape;14028;p27">
              <a:extLst>
                <a:ext uri="{FF2B5EF4-FFF2-40B4-BE49-F238E27FC236}">
                  <a16:creationId xmlns:a16="http://schemas.microsoft.com/office/drawing/2014/main" id="{BE426F96-BCAD-B886-D831-7BC9A06ACADC}"/>
                </a:ext>
              </a:extLst>
            </p:cNvPr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2" name="Google Shape;14029;p27">
              <a:extLst>
                <a:ext uri="{FF2B5EF4-FFF2-40B4-BE49-F238E27FC236}">
                  <a16:creationId xmlns:a16="http://schemas.microsoft.com/office/drawing/2014/main" id="{1A580E3D-BE58-B969-18AB-7AFFC5AC8385}"/>
                </a:ext>
              </a:extLst>
            </p:cNvPr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3" name="Google Shape;14030;p27">
              <a:extLst>
                <a:ext uri="{FF2B5EF4-FFF2-40B4-BE49-F238E27FC236}">
                  <a16:creationId xmlns:a16="http://schemas.microsoft.com/office/drawing/2014/main" id="{3E3F1940-2E73-723C-2DD7-DFA0413B8C58}"/>
                </a:ext>
              </a:extLst>
            </p:cNvPr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4" name="Google Shape;14031;p27">
              <a:extLst>
                <a:ext uri="{FF2B5EF4-FFF2-40B4-BE49-F238E27FC236}">
                  <a16:creationId xmlns:a16="http://schemas.microsoft.com/office/drawing/2014/main" id="{D78CB6AE-D241-7B09-3977-3B769CA939DF}"/>
                </a:ext>
              </a:extLst>
            </p:cNvPr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5" name="Google Shape;14032;p27">
              <a:extLst>
                <a:ext uri="{FF2B5EF4-FFF2-40B4-BE49-F238E27FC236}">
                  <a16:creationId xmlns:a16="http://schemas.microsoft.com/office/drawing/2014/main" id="{525CE60D-A2CA-9AC1-1551-E63C4EB5ABE1}"/>
                </a:ext>
              </a:extLst>
            </p:cNvPr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6" name="Google Shape;14033;p27">
              <a:extLst>
                <a:ext uri="{FF2B5EF4-FFF2-40B4-BE49-F238E27FC236}">
                  <a16:creationId xmlns:a16="http://schemas.microsoft.com/office/drawing/2014/main" id="{5A98E9C2-4121-C7F7-A830-AB106E28EDC9}"/>
                </a:ext>
              </a:extLst>
            </p:cNvPr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7" name="Google Shape;14034;p27">
              <a:extLst>
                <a:ext uri="{FF2B5EF4-FFF2-40B4-BE49-F238E27FC236}">
                  <a16:creationId xmlns:a16="http://schemas.microsoft.com/office/drawing/2014/main" id="{01F7C29B-9440-3088-DDC5-7F4D16F7EBBB}"/>
                </a:ext>
              </a:extLst>
            </p:cNvPr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58" name="Google Shape;14035;p27">
              <a:extLst>
                <a:ext uri="{FF2B5EF4-FFF2-40B4-BE49-F238E27FC236}">
                  <a16:creationId xmlns:a16="http://schemas.microsoft.com/office/drawing/2014/main" id="{8742A046-9949-E85F-BCBC-FE8E35138AB8}"/>
                </a:ext>
              </a:extLst>
            </p:cNvPr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59" name="Google Shape;14036;p27">
            <a:extLst>
              <a:ext uri="{FF2B5EF4-FFF2-40B4-BE49-F238E27FC236}">
                <a16:creationId xmlns:a16="http://schemas.microsoft.com/office/drawing/2014/main" id="{3E80D7D0-3B38-91DA-4375-6C94C526ABD0}"/>
              </a:ext>
            </a:extLst>
          </p:cNvPr>
          <p:cNvGrpSpPr/>
          <p:nvPr/>
        </p:nvGrpSpPr>
        <p:grpSpPr>
          <a:xfrm>
            <a:off x="4751462" y="6111627"/>
            <a:ext cx="981755" cy="947472"/>
            <a:chOff x="2684388" y="2369483"/>
            <a:chExt cx="307850" cy="297100"/>
          </a:xfrm>
          <a:solidFill>
            <a:schemeClr val="bg1"/>
          </a:solidFill>
        </p:grpSpPr>
        <p:sp>
          <p:nvSpPr>
            <p:cNvPr id="160" name="Google Shape;14037;p27">
              <a:extLst>
                <a:ext uri="{FF2B5EF4-FFF2-40B4-BE49-F238E27FC236}">
                  <a16:creationId xmlns:a16="http://schemas.microsoft.com/office/drawing/2014/main" id="{97BE9C0D-F2D0-8137-7608-8D69AF210DDF}"/>
                </a:ext>
              </a:extLst>
            </p:cNvPr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61" name="Google Shape;14038;p27">
              <a:extLst>
                <a:ext uri="{FF2B5EF4-FFF2-40B4-BE49-F238E27FC236}">
                  <a16:creationId xmlns:a16="http://schemas.microsoft.com/office/drawing/2014/main" id="{BD44B44E-A8B8-6DDA-8EC4-6E3BE785F938}"/>
                </a:ext>
              </a:extLst>
            </p:cNvPr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62" name="Google Shape;14039;p27">
              <a:extLst>
                <a:ext uri="{FF2B5EF4-FFF2-40B4-BE49-F238E27FC236}">
                  <a16:creationId xmlns:a16="http://schemas.microsoft.com/office/drawing/2014/main" id="{2683F0BA-E641-BA06-B2C5-64E5B96042A8}"/>
                </a:ext>
              </a:extLst>
            </p:cNvPr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63" name="Google Shape;14040;p27">
              <a:extLst>
                <a:ext uri="{FF2B5EF4-FFF2-40B4-BE49-F238E27FC236}">
                  <a16:creationId xmlns:a16="http://schemas.microsoft.com/office/drawing/2014/main" id="{8097500C-220A-9749-A878-38B9303A9D3E}"/>
                </a:ext>
              </a:extLst>
            </p:cNvPr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64" name="Google Shape;14041;p27">
            <a:extLst>
              <a:ext uri="{FF2B5EF4-FFF2-40B4-BE49-F238E27FC236}">
                <a16:creationId xmlns:a16="http://schemas.microsoft.com/office/drawing/2014/main" id="{4E3B658E-AC84-D4CB-EE10-C72647AF8C45}"/>
              </a:ext>
            </a:extLst>
          </p:cNvPr>
          <p:cNvSpPr/>
          <p:nvPr/>
        </p:nvSpPr>
        <p:spPr>
          <a:xfrm>
            <a:off x="2782423" y="6113138"/>
            <a:ext cx="949384" cy="947789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65" name="Google Shape;14042;p27">
            <a:extLst>
              <a:ext uri="{FF2B5EF4-FFF2-40B4-BE49-F238E27FC236}">
                <a16:creationId xmlns:a16="http://schemas.microsoft.com/office/drawing/2014/main" id="{0052BCDD-0178-8E95-31FD-397387DCA53F}"/>
              </a:ext>
            </a:extLst>
          </p:cNvPr>
          <p:cNvGrpSpPr/>
          <p:nvPr/>
        </p:nvGrpSpPr>
        <p:grpSpPr>
          <a:xfrm>
            <a:off x="2778671" y="7562175"/>
            <a:ext cx="951379" cy="951299"/>
            <a:chOff x="2193213" y="2824333"/>
            <a:chExt cx="298325" cy="298300"/>
          </a:xfrm>
          <a:solidFill>
            <a:schemeClr val="bg1"/>
          </a:solidFill>
        </p:grpSpPr>
        <p:sp>
          <p:nvSpPr>
            <p:cNvPr id="166" name="Google Shape;14043;p27">
              <a:extLst>
                <a:ext uri="{FF2B5EF4-FFF2-40B4-BE49-F238E27FC236}">
                  <a16:creationId xmlns:a16="http://schemas.microsoft.com/office/drawing/2014/main" id="{8B10FB06-83B2-9E6A-4F47-85BC57FAA256}"/>
                </a:ext>
              </a:extLst>
            </p:cNvPr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67" name="Google Shape;14044;p27">
              <a:extLst>
                <a:ext uri="{FF2B5EF4-FFF2-40B4-BE49-F238E27FC236}">
                  <a16:creationId xmlns:a16="http://schemas.microsoft.com/office/drawing/2014/main" id="{C79753FF-0C4C-9EDC-A69D-609A09011032}"/>
                </a:ext>
              </a:extLst>
            </p:cNvPr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68" name="Google Shape;14045;p27">
              <a:extLst>
                <a:ext uri="{FF2B5EF4-FFF2-40B4-BE49-F238E27FC236}">
                  <a16:creationId xmlns:a16="http://schemas.microsoft.com/office/drawing/2014/main" id="{36DF3A2C-4CA5-7858-A344-521E14B0743A}"/>
                </a:ext>
              </a:extLst>
            </p:cNvPr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69" name="Google Shape;14046;p27">
              <a:extLst>
                <a:ext uri="{FF2B5EF4-FFF2-40B4-BE49-F238E27FC236}">
                  <a16:creationId xmlns:a16="http://schemas.microsoft.com/office/drawing/2014/main" id="{3417E742-2D0C-A71D-E556-A4C51C12B9CE}"/>
                </a:ext>
              </a:extLst>
            </p:cNvPr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0" name="Google Shape;14047;p27">
              <a:extLst>
                <a:ext uri="{FF2B5EF4-FFF2-40B4-BE49-F238E27FC236}">
                  <a16:creationId xmlns:a16="http://schemas.microsoft.com/office/drawing/2014/main" id="{0078E489-B753-FFF5-F2DC-57BC0814470F}"/>
                </a:ext>
              </a:extLst>
            </p:cNvPr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1" name="Google Shape;14048;p27">
              <a:extLst>
                <a:ext uri="{FF2B5EF4-FFF2-40B4-BE49-F238E27FC236}">
                  <a16:creationId xmlns:a16="http://schemas.microsoft.com/office/drawing/2014/main" id="{1EF0AB56-6E73-76A7-C405-B0C48751510E}"/>
                </a:ext>
              </a:extLst>
            </p:cNvPr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2" name="Google Shape;14049;p27">
              <a:extLst>
                <a:ext uri="{FF2B5EF4-FFF2-40B4-BE49-F238E27FC236}">
                  <a16:creationId xmlns:a16="http://schemas.microsoft.com/office/drawing/2014/main" id="{FFEC155A-D5A4-B395-D36D-A4E998917A19}"/>
                </a:ext>
              </a:extLst>
            </p:cNvPr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3" name="Google Shape;14050;p27">
              <a:extLst>
                <a:ext uri="{FF2B5EF4-FFF2-40B4-BE49-F238E27FC236}">
                  <a16:creationId xmlns:a16="http://schemas.microsoft.com/office/drawing/2014/main" id="{3C0C89B4-722A-C81C-3BCD-7FA96AF8551C}"/>
                </a:ext>
              </a:extLst>
            </p:cNvPr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4" name="Google Shape;14051;p27">
              <a:extLst>
                <a:ext uri="{FF2B5EF4-FFF2-40B4-BE49-F238E27FC236}">
                  <a16:creationId xmlns:a16="http://schemas.microsoft.com/office/drawing/2014/main" id="{A4BC436C-AF47-9300-6DC9-10726670CB2C}"/>
                </a:ext>
              </a:extLst>
            </p:cNvPr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5" name="Google Shape;14052;p27">
              <a:extLst>
                <a:ext uri="{FF2B5EF4-FFF2-40B4-BE49-F238E27FC236}">
                  <a16:creationId xmlns:a16="http://schemas.microsoft.com/office/drawing/2014/main" id="{0CA03981-4E65-3174-8DE5-AE5B68320C02}"/>
                </a:ext>
              </a:extLst>
            </p:cNvPr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6" name="Google Shape;14053;p27">
              <a:extLst>
                <a:ext uri="{FF2B5EF4-FFF2-40B4-BE49-F238E27FC236}">
                  <a16:creationId xmlns:a16="http://schemas.microsoft.com/office/drawing/2014/main" id="{4439BA2A-6E79-90BD-DF5B-FF4407C48163}"/>
                </a:ext>
              </a:extLst>
            </p:cNvPr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7" name="Google Shape;14054;p27">
              <a:extLst>
                <a:ext uri="{FF2B5EF4-FFF2-40B4-BE49-F238E27FC236}">
                  <a16:creationId xmlns:a16="http://schemas.microsoft.com/office/drawing/2014/main" id="{0A6642F8-29FA-93FD-DF8B-A7E2738BE335}"/>
                </a:ext>
              </a:extLst>
            </p:cNvPr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8" name="Google Shape;14055;p27">
              <a:extLst>
                <a:ext uri="{FF2B5EF4-FFF2-40B4-BE49-F238E27FC236}">
                  <a16:creationId xmlns:a16="http://schemas.microsoft.com/office/drawing/2014/main" id="{00CCDEF3-800C-4EC1-8F0A-83B83545634B}"/>
                </a:ext>
              </a:extLst>
            </p:cNvPr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79" name="Google Shape;14056;p27">
              <a:extLst>
                <a:ext uri="{FF2B5EF4-FFF2-40B4-BE49-F238E27FC236}">
                  <a16:creationId xmlns:a16="http://schemas.microsoft.com/office/drawing/2014/main" id="{7AD423D0-80FD-E387-F3D3-5D1AA7B8D6BA}"/>
                </a:ext>
              </a:extLst>
            </p:cNvPr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0" name="Google Shape;14057;p27">
              <a:extLst>
                <a:ext uri="{FF2B5EF4-FFF2-40B4-BE49-F238E27FC236}">
                  <a16:creationId xmlns:a16="http://schemas.microsoft.com/office/drawing/2014/main" id="{C9D922E6-9BE8-E7FF-6A79-7E3CECD7FF05}"/>
                </a:ext>
              </a:extLst>
            </p:cNvPr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1" name="Google Shape;14058;p27">
              <a:extLst>
                <a:ext uri="{FF2B5EF4-FFF2-40B4-BE49-F238E27FC236}">
                  <a16:creationId xmlns:a16="http://schemas.microsoft.com/office/drawing/2014/main" id="{552EF393-6030-7BDC-431A-CCC34FF9CD6D}"/>
                </a:ext>
              </a:extLst>
            </p:cNvPr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182" name="Google Shape;14059;p27">
            <a:extLst>
              <a:ext uri="{FF2B5EF4-FFF2-40B4-BE49-F238E27FC236}">
                <a16:creationId xmlns:a16="http://schemas.microsoft.com/office/drawing/2014/main" id="{42FAD717-FE72-A03F-28CB-E31E72102811}"/>
              </a:ext>
            </a:extLst>
          </p:cNvPr>
          <p:cNvSpPr/>
          <p:nvPr/>
        </p:nvSpPr>
        <p:spPr>
          <a:xfrm>
            <a:off x="4736219" y="7558246"/>
            <a:ext cx="964613" cy="945637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183" name="Google Shape;14060;p27">
            <a:extLst>
              <a:ext uri="{FF2B5EF4-FFF2-40B4-BE49-F238E27FC236}">
                <a16:creationId xmlns:a16="http://schemas.microsoft.com/office/drawing/2014/main" id="{445C9BCB-844D-552D-B815-BE5C1CC376CB}"/>
              </a:ext>
            </a:extLst>
          </p:cNvPr>
          <p:cNvGrpSpPr/>
          <p:nvPr/>
        </p:nvGrpSpPr>
        <p:grpSpPr>
          <a:xfrm>
            <a:off x="6783170" y="7564007"/>
            <a:ext cx="949384" cy="951299"/>
            <a:chOff x="3194038" y="2824908"/>
            <a:chExt cx="297700" cy="298300"/>
          </a:xfrm>
          <a:solidFill>
            <a:schemeClr val="bg1"/>
          </a:solidFill>
        </p:grpSpPr>
        <p:sp>
          <p:nvSpPr>
            <p:cNvPr id="184" name="Google Shape;14061;p27">
              <a:extLst>
                <a:ext uri="{FF2B5EF4-FFF2-40B4-BE49-F238E27FC236}">
                  <a16:creationId xmlns:a16="http://schemas.microsoft.com/office/drawing/2014/main" id="{51293870-1E2D-E230-7556-0A0FBA09A7CF}"/>
                </a:ext>
              </a:extLst>
            </p:cNvPr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5" name="Google Shape;14062;p27">
              <a:extLst>
                <a:ext uri="{FF2B5EF4-FFF2-40B4-BE49-F238E27FC236}">
                  <a16:creationId xmlns:a16="http://schemas.microsoft.com/office/drawing/2014/main" id="{65F87D39-CFF1-A20E-3FBA-C671C9BAB0F9}"/>
                </a:ext>
              </a:extLst>
            </p:cNvPr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6" name="Google Shape;14063;p27">
              <a:extLst>
                <a:ext uri="{FF2B5EF4-FFF2-40B4-BE49-F238E27FC236}">
                  <a16:creationId xmlns:a16="http://schemas.microsoft.com/office/drawing/2014/main" id="{ECA911D9-5D64-9A98-9802-CF465A404D34}"/>
                </a:ext>
              </a:extLst>
            </p:cNvPr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7" name="Google Shape;14064;p27">
              <a:extLst>
                <a:ext uri="{FF2B5EF4-FFF2-40B4-BE49-F238E27FC236}">
                  <a16:creationId xmlns:a16="http://schemas.microsoft.com/office/drawing/2014/main" id="{68874DCF-8A84-B333-7124-FFC764916FA2}"/>
                </a:ext>
              </a:extLst>
            </p:cNvPr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8" name="Google Shape;14065;p27">
              <a:extLst>
                <a:ext uri="{FF2B5EF4-FFF2-40B4-BE49-F238E27FC236}">
                  <a16:creationId xmlns:a16="http://schemas.microsoft.com/office/drawing/2014/main" id="{EE96BAFA-3F8A-862A-D2A0-728FCE282A4A}"/>
                </a:ext>
              </a:extLst>
            </p:cNvPr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89" name="Google Shape;14066;p27">
              <a:extLst>
                <a:ext uri="{FF2B5EF4-FFF2-40B4-BE49-F238E27FC236}">
                  <a16:creationId xmlns:a16="http://schemas.microsoft.com/office/drawing/2014/main" id="{25F326F9-3E05-B511-EC8E-64D772F9B7B0}"/>
                </a:ext>
              </a:extLst>
            </p:cNvPr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0" name="Google Shape;14067;p27">
              <a:extLst>
                <a:ext uri="{FF2B5EF4-FFF2-40B4-BE49-F238E27FC236}">
                  <a16:creationId xmlns:a16="http://schemas.microsoft.com/office/drawing/2014/main" id="{FE6159CF-5A12-392C-11BD-A33536B94F2D}"/>
                </a:ext>
              </a:extLst>
            </p:cNvPr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1" name="Google Shape;14068;p27">
              <a:extLst>
                <a:ext uri="{FF2B5EF4-FFF2-40B4-BE49-F238E27FC236}">
                  <a16:creationId xmlns:a16="http://schemas.microsoft.com/office/drawing/2014/main" id="{96F38162-EEB6-862E-1091-61C4D4E68BCA}"/>
                </a:ext>
              </a:extLst>
            </p:cNvPr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92" name="Google Shape;14069;p27">
            <a:extLst>
              <a:ext uri="{FF2B5EF4-FFF2-40B4-BE49-F238E27FC236}">
                <a16:creationId xmlns:a16="http://schemas.microsoft.com/office/drawing/2014/main" id="{6F16D657-3571-9550-D683-FA561DFAF1E0}"/>
              </a:ext>
            </a:extLst>
          </p:cNvPr>
          <p:cNvGrpSpPr/>
          <p:nvPr/>
        </p:nvGrpSpPr>
        <p:grpSpPr>
          <a:xfrm>
            <a:off x="8624890" y="7563528"/>
            <a:ext cx="987416" cy="951856"/>
            <a:chOff x="3644113" y="2824758"/>
            <a:chExt cx="309625" cy="298475"/>
          </a:xfrm>
          <a:solidFill>
            <a:schemeClr val="bg1"/>
          </a:solidFill>
        </p:grpSpPr>
        <p:sp>
          <p:nvSpPr>
            <p:cNvPr id="193" name="Google Shape;14070;p27">
              <a:extLst>
                <a:ext uri="{FF2B5EF4-FFF2-40B4-BE49-F238E27FC236}">
                  <a16:creationId xmlns:a16="http://schemas.microsoft.com/office/drawing/2014/main" id="{23D18AAE-E8EC-5E84-E8ED-CBE5482054D8}"/>
                </a:ext>
              </a:extLst>
            </p:cNvPr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4" name="Google Shape;14071;p27">
              <a:extLst>
                <a:ext uri="{FF2B5EF4-FFF2-40B4-BE49-F238E27FC236}">
                  <a16:creationId xmlns:a16="http://schemas.microsoft.com/office/drawing/2014/main" id="{86343A9D-C389-18B7-0A08-CE9A62AA2475}"/>
                </a:ext>
              </a:extLst>
            </p:cNvPr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5" name="Google Shape;14072;p27">
              <a:extLst>
                <a:ext uri="{FF2B5EF4-FFF2-40B4-BE49-F238E27FC236}">
                  <a16:creationId xmlns:a16="http://schemas.microsoft.com/office/drawing/2014/main" id="{CBD6C6A7-D6A9-6778-BF65-266503516D89}"/>
                </a:ext>
              </a:extLst>
            </p:cNvPr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196" name="Google Shape;14073;p27">
            <a:extLst>
              <a:ext uri="{FF2B5EF4-FFF2-40B4-BE49-F238E27FC236}">
                <a16:creationId xmlns:a16="http://schemas.microsoft.com/office/drawing/2014/main" id="{87F2492C-EFCF-1866-49F6-D92765E275B9}"/>
              </a:ext>
            </a:extLst>
          </p:cNvPr>
          <p:cNvGrpSpPr/>
          <p:nvPr/>
        </p:nvGrpSpPr>
        <p:grpSpPr>
          <a:xfrm>
            <a:off x="10728748" y="7564005"/>
            <a:ext cx="949384" cy="939979"/>
            <a:chOff x="4176388" y="2824908"/>
            <a:chExt cx="297700" cy="294750"/>
          </a:xfrm>
          <a:solidFill>
            <a:schemeClr val="bg1"/>
          </a:solidFill>
        </p:grpSpPr>
        <p:sp>
          <p:nvSpPr>
            <p:cNvPr id="197" name="Google Shape;14074;p27">
              <a:extLst>
                <a:ext uri="{FF2B5EF4-FFF2-40B4-BE49-F238E27FC236}">
                  <a16:creationId xmlns:a16="http://schemas.microsoft.com/office/drawing/2014/main" id="{756FC87E-367A-B123-C9E6-256B8716FBF7}"/>
                </a:ext>
              </a:extLst>
            </p:cNvPr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8" name="Google Shape;14075;p27">
              <a:extLst>
                <a:ext uri="{FF2B5EF4-FFF2-40B4-BE49-F238E27FC236}">
                  <a16:creationId xmlns:a16="http://schemas.microsoft.com/office/drawing/2014/main" id="{0F5D9405-D056-3E66-C651-AE07B0E6A0F0}"/>
                </a:ext>
              </a:extLst>
            </p:cNvPr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199" name="Google Shape;14076;p27">
              <a:extLst>
                <a:ext uri="{FF2B5EF4-FFF2-40B4-BE49-F238E27FC236}">
                  <a16:creationId xmlns:a16="http://schemas.microsoft.com/office/drawing/2014/main" id="{FC1D6EE7-F948-A7D5-EFCF-DFCC2811A8E6}"/>
                </a:ext>
              </a:extLst>
            </p:cNvPr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0" name="Google Shape;14077;p27">
              <a:extLst>
                <a:ext uri="{FF2B5EF4-FFF2-40B4-BE49-F238E27FC236}">
                  <a16:creationId xmlns:a16="http://schemas.microsoft.com/office/drawing/2014/main" id="{FB01B4A5-E43E-A779-0D23-CC3A08B8461C}"/>
                </a:ext>
              </a:extLst>
            </p:cNvPr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1" name="Google Shape;14078;p27">
              <a:extLst>
                <a:ext uri="{FF2B5EF4-FFF2-40B4-BE49-F238E27FC236}">
                  <a16:creationId xmlns:a16="http://schemas.microsoft.com/office/drawing/2014/main" id="{CFDF9FE9-2FD2-5E11-3478-656A2BE059FE}"/>
                </a:ext>
              </a:extLst>
            </p:cNvPr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2" name="Google Shape;14079;p27">
              <a:extLst>
                <a:ext uri="{FF2B5EF4-FFF2-40B4-BE49-F238E27FC236}">
                  <a16:creationId xmlns:a16="http://schemas.microsoft.com/office/drawing/2014/main" id="{31DDD31F-65C7-FB87-3028-0AA801D40DAF}"/>
                </a:ext>
              </a:extLst>
            </p:cNvPr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3" name="Google Shape;14080;p27">
              <a:extLst>
                <a:ext uri="{FF2B5EF4-FFF2-40B4-BE49-F238E27FC236}">
                  <a16:creationId xmlns:a16="http://schemas.microsoft.com/office/drawing/2014/main" id="{24517557-29F3-3986-5D46-B4A6B49A75D0}"/>
                </a:ext>
              </a:extLst>
            </p:cNvPr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4" name="Google Shape;14081;p27">
              <a:extLst>
                <a:ext uri="{FF2B5EF4-FFF2-40B4-BE49-F238E27FC236}">
                  <a16:creationId xmlns:a16="http://schemas.microsoft.com/office/drawing/2014/main" id="{E6831006-C6CF-2D64-956A-6A15B5DDC84E}"/>
                </a:ext>
              </a:extLst>
            </p:cNvPr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5" name="Google Shape;14082;p27">
              <a:extLst>
                <a:ext uri="{FF2B5EF4-FFF2-40B4-BE49-F238E27FC236}">
                  <a16:creationId xmlns:a16="http://schemas.microsoft.com/office/drawing/2014/main" id="{5CE1A43B-727F-45CF-6F73-EAA47224C786}"/>
                </a:ext>
              </a:extLst>
            </p:cNvPr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6" name="Google Shape;14083;p27">
              <a:extLst>
                <a:ext uri="{FF2B5EF4-FFF2-40B4-BE49-F238E27FC236}">
                  <a16:creationId xmlns:a16="http://schemas.microsoft.com/office/drawing/2014/main" id="{FF70B50E-54D5-A5F0-2143-53E05FF8D803}"/>
                </a:ext>
              </a:extLst>
            </p:cNvPr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7" name="Google Shape;14084;p27">
              <a:extLst>
                <a:ext uri="{FF2B5EF4-FFF2-40B4-BE49-F238E27FC236}">
                  <a16:creationId xmlns:a16="http://schemas.microsoft.com/office/drawing/2014/main" id="{4938203A-FF95-40D8-8D59-453E92A3A737}"/>
                </a:ext>
              </a:extLst>
            </p:cNvPr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8" name="Google Shape;14085;p27">
              <a:extLst>
                <a:ext uri="{FF2B5EF4-FFF2-40B4-BE49-F238E27FC236}">
                  <a16:creationId xmlns:a16="http://schemas.microsoft.com/office/drawing/2014/main" id="{05470E42-00E6-B9BC-404B-3DA53D96C36F}"/>
                </a:ext>
              </a:extLst>
            </p:cNvPr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09" name="Google Shape;14086;p27">
              <a:extLst>
                <a:ext uri="{FF2B5EF4-FFF2-40B4-BE49-F238E27FC236}">
                  <a16:creationId xmlns:a16="http://schemas.microsoft.com/office/drawing/2014/main" id="{9F063B96-A75A-D5A1-C43F-4BE7F2358ADC}"/>
                </a:ext>
              </a:extLst>
            </p:cNvPr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10" name="Google Shape;14087;p27">
              <a:extLst>
                <a:ext uri="{FF2B5EF4-FFF2-40B4-BE49-F238E27FC236}">
                  <a16:creationId xmlns:a16="http://schemas.microsoft.com/office/drawing/2014/main" id="{56EE04BE-CE45-4554-1BDA-FF02F2405F2B}"/>
                </a:ext>
              </a:extLst>
            </p:cNvPr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11" name="Google Shape;14088;p27">
              <a:extLst>
                <a:ext uri="{FF2B5EF4-FFF2-40B4-BE49-F238E27FC236}">
                  <a16:creationId xmlns:a16="http://schemas.microsoft.com/office/drawing/2014/main" id="{6BC848BF-8034-FAE7-205E-350FFE66E3D8}"/>
                </a:ext>
              </a:extLst>
            </p:cNvPr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12" name="Google Shape;14089;p27">
            <a:extLst>
              <a:ext uri="{FF2B5EF4-FFF2-40B4-BE49-F238E27FC236}">
                <a16:creationId xmlns:a16="http://schemas.microsoft.com/office/drawing/2014/main" id="{7947B547-19E3-1F9C-5370-C0E038759E21}"/>
              </a:ext>
            </a:extLst>
          </p:cNvPr>
          <p:cNvGrpSpPr/>
          <p:nvPr/>
        </p:nvGrpSpPr>
        <p:grpSpPr>
          <a:xfrm>
            <a:off x="12720514" y="7556592"/>
            <a:ext cx="949384" cy="954965"/>
            <a:chOff x="4673513" y="2822583"/>
            <a:chExt cx="297700" cy="299450"/>
          </a:xfrm>
          <a:solidFill>
            <a:schemeClr val="bg1"/>
          </a:solidFill>
        </p:grpSpPr>
        <p:sp>
          <p:nvSpPr>
            <p:cNvPr id="213" name="Google Shape;14090;p27">
              <a:extLst>
                <a:ext uri="{FF2B5EF4-FFF2-40B4-BE49-F238E27FC236}">
                  <a16:creationId xmlns:a16="http://schemas.microsoft.com/office/drawing/2014/main" id="{E612C52B-98E7-734A-F836-F89B73C441D3}"/>
                </a:ext>
              </a:extLst>
            </p:cNvPr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14" name="Google Shape;14091;p27">
              <a:extLst>
                <a:ext uri="{FF2B5EF4-FFF2-40B4-BE49-F238E27FC236}">
                  <a16:creationId xmlns:a16="http://schemas.microsoft.com/office/drawing/2014/main" id="{C51F887C-E815-C252-9F88-58A2D2BA9201}"/>
                </a:ext>
              </a:extLst>
            </p:cNvPr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15" name="Google Shape;14092;p27">
            <a:extLst>
              <a:ext uri="{FF2B5EF4-FFF2-40B4-BE49-F238E27FC236}">
                <a16:creationId xmlns:a16="http://schemas.microsoft.com/office/drawing/2014/main" id="{69DC5607-2B82-89C1-1F54-635460A1CDF1}"/>
              </a:ext>
            </a:extLst>
          </p:cNvPr>
          <p:cNvGrpSpPr/>
          <p:nvPr/>
        </p:nvGrpSpPr>
        <p:grpSpPr>
          <a:xfrm>
            <a:off x="14702791" y="7583063"/>
            <a:ext cx="953213" cy="901869"/>
            <a:chOff x="5167663" y="2830883"/>
            <a:chExt cx="298900" cy="282800"/>
          </a:xfrm>
          <a:solidFill>
            <a:schemeClr val="bg1"/>
          </a:solidFill>
        </p:grpSpPr>
        <p:sp>
          <p:nvSpPr>
            <p:cNvPr id="216" name="Google Shape;14093;p27">
              <a:extLst>
                <a:ext uri="{FF2B5EF4-FFF2-40B4-BE49-F238E27FC236}">
                  <a16:creationId xmlns:a16="http://schemas.microsoft.com/office/drawing/2014/main" id="{B0038B44-2090-0D7D-8094-778917C390C3}"/>
                </a:ext>
              </a:extLst>
            </p:cNvPr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17" name="Google Shape;14094;p27">
              <a:extLst>
                <a:ext uri="{FF2B5EF4-FFF2-40B4-BE49-F238E27FC236}">
                  <a16:creationId xmlns:a16="http://schemas.microsoft.com/office/drawing/2014/main" id="{B518ABFC-E310-1D46-4D80-3E42CB2890D3}"/>
                </a:ext>
              </a:extLst>
            </p:cNvPr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18" name="Google Shape;14095;p27">
              <a:extLst>
                <a:ext uri="{FF2B5EF4-FFF2-40B4-BE49-F238E27FC236}">
                  <a16:creationId xmlns:a16="http://schemas.microsoft.com/office/drawing/2014/main" id="{820F14D8-8EAA-C178-58C2-852D1FBF7D80}"/>
                </a:ext>
              </a:extLst>
            </p:cNvPr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19" name="Google Shape;14096;p27">
              <a:extLst>
                <a:ext uri="{FF2B5EF4-FFF2-40B4-BE49-F238E27FC236}">
                  <a16:creationId xmlns:a16="http://schemas.microsoft.com/office/drawing/2014/main" id="{81E0B431-358A-DBF2-9596-CF803EA0D37C}"/>
                </a:ext>
              </a:extLst>
            </p:cNvPr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20" name="Google Shape;14097;p27">
            <a:extLst>
              <a:ext uri="{FF2B5EF4-FFF2-40B4-BE49-F238E27FC236}">
                <a16:creationId xmlns:a16="http://schemas.microsoft.com/office/drawing/2014/main" id="{782BAA89-776C-3258-01C2-AEB117B6836C}"/>
              </a:ext>
            </a:extLst>
          </p:cNvPr>
          <p:cNvGrpSpPr/>
          <p:nvPr/>
        </p:nvGrpSpPr>
        <p:grpSpPr>
          <a:xfrm>
            <a:off x="16791344" y="7562652"/>
            <a:ext cx="826048" cy="946995"/>
            <a:chOff x="5695138" y="2824483"/>
            <a:chExt cx="259025" cy="296950"/>
          </a:xfrm>
          <a:solidFill>
            <a:schemeClr val="bg1"/>
          </a:solidFill>
        </p:grpSpPr>
        <p:sp>
          <p:nvSpPr>
            <p:cNvPr id="221" name="Google Shape;14098;p27">
              <a:extLst>
                <a:ext uri="{FF2B5EF4-FFF2-40B4-BE49-F238E27FC236}">
                  <a16:creationId xmlns:a16="http://schemas.microsoft.com/office/drawing/2014/main" id="{F714E7B8-A11A-C3DF-3826-0F0C21279E07}"/>
                </a:ext>
              </a:extLst>
            </p:cNvPr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22" name="Google Shape;14099;p27">
              <a:extLst>
                <a:ext uri="{FF2B5EF4-FFF2-40B4-BE49-F238E27FC236}">
                  <a16:creationId xmlns:a16="http://schemas.microsoft.com/office/drawing/2014/main" id="{87595FE8-2A7B-E29D-623B-F57CE54432DA}"/>
                </a:ext>
              </a:extLst>
            </p:cNvPr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23" name="Google Shape;14100;p27">
              <a:extLst>
                <a:ext uri="{FF2B5EF4-FFF2-40B4-BE49-F238E27FC236}">
                  <a16:creationId xmlns:a16="http://schemas.microsoft.com/office/drawing/2014/main" id="{B1526050-32AD-D088-B9ED-C998950BE732}"/>
                </a:ext>
              </a:extLst>
            </p:cNvPr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24" name="Google Shape;14101;p27">
              <a:extLst>
                <a:ext uri="{FF2B5EF4-FFF2-40B4-BE49-F238E27FC236}">
                  <a16:creationId xmlns:a16="http://schemas.microsoft.com/office/drawing/2014/main" id="{879C9670-B39B-B499-00D8-ECB52CAE4B61}"/>
                </a:ext>
              </a:extLst>
            </p:cNvPr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225" name="Google Shape;14102;p27">
            <a:extLst>
              <a:ext uri="{FF2B5EF4-FFF2-40B4-BE49-F238E27FC236}">
                <a16:creationId xmlns:a16="http://schemas.microsoft.com/office/drawing/2014/main" id="{3DEE7A24-FE53-4F2D-FCB3-AA76C30483F0}"/>
              </a:ext>
            </a:extLst>
          </p:cNvPr>
          <p:cNvSpPr/>
          <p:nvPr/>
        </p:nvSpPr>
        <p:spPr>
          <a:xfrm>
            <a:off x="18661388" y="7563907"/>
            <a:ext cx="949384" cy="94755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26" name="Google Shape;14103;p27">
            <a:extLst>
              <a:ext uri="{FF2B5EF4-FFF2-40B4-BE49-F238E27FC236}">
                <a16:creationId xmlns:a16="http://schemas.microsoft.com/office/drawing/2014/main" id="{E467A101-4094-15AF-1354-068E8227B74E}"/>
              </a:ext>
            </a:extLst>
          </p:cNvPr>
          <p:cNvSpPr/>
          <p:nvPr/>
        </p:nvSpPr>
        <p:spPr>
          <a:xfrm>
            <a:off x="20666450" y="7562073"/>
            <a:ext cx="909523" cy="949384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27" name="Google Shape;14104;p27">
            <a:extLst>
              <a:ext uri="{FF2B5EF4-FFF2-40B4-BE49-F238E27FC236}">
                <a16:creationId xmlns:a16="http://schemas.microsoft.com/office/drawing/2014/main" id="{FC585826-C233-7E28-DDE3-92C14DBC0017}"/>
              </a:ext>
            </a:extLst>
          </p:cNvPr>
          <p:cNvGrpSpPr/>
          <p:nvPr/>
        </p:nvGrpSpPr>
        <p:grpSpPr>
          <a:xfrm>
            <a:off x="20672345" y="9122821"/>
            <a:ext cx="936149" cy="947472"/>
            <a:chOff x="6657238" y="3313708"/>
            <a:chExt cx="293550" cy="297100"/>
          </a:xfrm>
          <a:solidFill>
            <a:schemeClr val="bg1"/>
          </a:solidFill>
        </p:grpSpPr>
        <p:sp>
          <p:nvSpPr>
            <p:cNvPr id="228" name="Google Shape;14105;p27">
              <a:extLst>
                <a:ext uri="{FF2B5EF4-FFF2-40B4-BE49-F238E27FC236}">
                  <a16:creationId xmlns:a16="http://schemas.microsoft.com/office/drawing/2014/main" id="{51444176-EF73-DBFD-6E32-818C9A1A56A5}"/>
                </a:ext>
              </a:extLst>
            </p:cNvPr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29" name="Google Shape;14106;p27">
              <a:extLst>
                <a:ext uri="{FF2B5EF4-FFF2-40B4-BE49-F238E27FC236}">
                  <a16:creationId xmlns:a16="http://schemas.microsoft.com/office/drawing/2014/main" id="{4B0E932D-0F14-E001-021C-8857EE6B7954}"/>
                </a:ext>
              </a:extLst>
            </p:cNvPr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0" name="Google Shape;14107;p27">
              <a:extLst>
                <a:ext uri="{FF2B5EF4-FFF2-40B4-BE49-F238E27FC236}">
                  <a16:creationId xmlns:a16="http://schemas.microsoft.com/office/drawing/2014/main" id="{AAF415C9-627C-6751-8B01-9EB972C3A040}"/>
                </a:ext>
              </a:extLst>
            </p:cNvPr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1" name="Google Shape;14108;p27">
              <a:extLst>
                <a:ext uri="{FF2B5EF4-FFF2-40B4-BE49-F238E27FC236}">
                  <a16:creationId xmlns:a16="http://schemas.microsoft.com/office/drawing/2014/main" id="{118A74D8-D156-81DF-3CC2-C59574E53301}"/>
                </a:ext>
              </a:extLst>
            </p:cNvPr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2" name="Google Shape;14109;p27">
              <a:extLst>
                <a:ext uri="{FF2B5EF4-FFF2-40B4-BE49-F238E27FC236}">
                  <a16:creationId xmlns:a16="http://schemas.microsoft.com/office/drawing/2014/main" id="{B1F4F2A4-0503-FA60-CCFD-8CA965B22EB6}"/>
                </a:ext>
              </a:extLst>
            </p:cNvPr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3" name="Google Shape;14110;p27">
              <a:extLst>
                <a:ext uri="{FF2B5EF4-FFF2-40B4-BE49-F238E27FC236}">
                  <a16:creationId xmlns:a16="http://schemas.microsoft.com/office/drawing/2014/main" id="{200A4EE7-9649-DE64-1360-E0052F075829}"/>
                </a:ext>
              </a:extLst>
            </p:cNvPr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4" name="Google Shape;14111;p27">
              <a:extLst>
                <a:ext uri="{FF2B5EF4-FFF2-40B4-BE49-F238E27FC236}">
                  <a16:creationId xmlns:a16="http://schemas.microsoft.com/office/drawing/2014/main" id="{0D4D5CD4-C7F9-364B-A1C5-EE92FD39C80B}"/>
                </a:ext>
              </a:extLst>
            </p:cNvPr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5" name="Google Shape;14112;p27">
              <a:extLst>
                <a:ext uri="{FF2B5EF4-FFF2-40B4-BE49-F238E27FC236}">
                  <a16:creationId xmlns:a16="http://schemas.microsoft.com/office/drawing/2014/main" id="{BF917067-3896-E3AE-669B-3004AFF94A41}"/>
                </a:ext>
              </a:extLst>
            </p:cNvPr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6" name="Google Shape;14113;p27">
              <a:extLst>
                <a:ext uri="{FF2B5EF4-FFF2-40B4-BE49-F238E27FC236}">
                  <a16:creationId xmlns:a16="http://schemas.microsoft.com/office/drawing/2014/main" id="{292B0BC7-D44D-A657-E45D-2D71C222EAE3}"/>
                </a:ext>
              </a:extLst>
            </p:cNvPr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7" name="Google Shape;14114;p27">
              <a:extLst>
                <a:ext uri="{FF2B5EF4-FFF2-40B4-BE49-F238E27FC236}">
                  <a16:creationId xmlns:a16="http://schemas.microsoft.com/office/drawing/2014/main" id="{F3B45A4C-3ED9-CA52-17FA-57AFD80B43E0}"/>
                </a:ext>
              </a:extLst>
            </p:cNvPr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8" name="Google Shape;14115;p27">
              <a:extLst>
                <a:ext uri="{FF2B5EF4-FFF2-40B4-BE49-F238E27FC236}">
                  <a16:creationId xmlns:a16="http://schemas.microsoft.com/office/drawing/2014/main" id="{82FE04D8-6A9E-A334-F3E7-2E943A35FAAE}"/>
                </a:ext>
              </a:extLst>
            </p:cNvPr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39" name="Google Shape;14116;p27">
              <a:extLst>
                <a:ext uri="{FF2B5EF4-FFF2-40B4-BE49-F238E27FC236}">
                  <a16:creationId xmlns:a16="http://schemas.microsoft.com/office/drawing/2014/main" id="{12BC1D6B-26D0-170A-9C5A-2CBADF101DE4}"/>
                </a:ext>
              </a:extLst>
            </p:cNvPr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40" name="Google Shape;14117;p27">
              <a:extLst>
                <a:ext uri="{FF2B5EF4-FFF2-40B4-BE49-F238E27FC236}">
                  <a16:creationId xmlns:a16="http://schemas.microsoft.com/office/drawing/2014/main" id="{0032D180-DF49-69BD-D63D-865E818819D9}"/>
                </a:ext>
              </a:extLst>
            </p:cNvPr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41" name="Google Shape;14118;p27">
              <a:extLst>
                <a:ext uri="{FF2B5EF4-FFF2-40B4-BE49-F238E27FC236}">
                  <a16:creationId xmlns:a16="http://schemas.microsoft.com/office/drawing/2014/main" id="{9BA2A1A7-56F4-4B01-B039-E1DE1E3E7F0C}"/>
                </a:ext>
              </a:extLst>
            </p:cNvPr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42" name="Google Shape;14119;p27">
              <a:extLst>
                <a:ext uri="{FF2B5EF4-FFF2-40B4-BE49-F238E27FC236}">
                  <a16:creationId xmlns:a16="http://schemas.microsoft.com/office/drawing/2014/main" id="{A3761E67-C8D3-C606-C041-B2252F4883B0}"/>
                </a:ext>
              </a:extLst>
            </p:cNvPr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43" name="Google Shape;14120;p27">
              <a:extLst>
                <a:ext uri="{FF2B5EF4-FFF2-40B4-BE49-F238E27FC236}">
                  <a16:creationId xmlns:a16="http://schemas.microsoft.com/office/drawing/2014/main" id="{0FE2CEDA-2AEA-4680-D721-17A93CCD018A}"/>
                </a:ext>
              </a:extLst>
            </p:cNvPr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244" name="Google Shape;14121;p27">
            <a:extLst>
              <a:ext uri="{FF2B5EF4-FFF2-40B4-BE49-F238E27FC236}">
                <a16:creationId xmlns:a16="http://schemas.microsoft.com/office/drawing/2014/main" id="{87EE7821-D9B7-A861-5DF8-32590C28EC8C}"/>
              </a:ext>
            </a:extLst>
          </p:cNvPr>
          <p:cNvSpPr/>
          <p:nvPr/>
        </p:nvSpPr>
        <p:spPr>
          <a:xfrm>
            <a:off x="19005086" y="9530903"/>
            <a:ext cx="277291" cy="2854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45" name="Google Shape;14122;p27">
            <a:extLst>
              <a:ext uri="{FF2B5EF4-FFF2-40B4-BE49-F238E27FC236}">
                <a16:creationId xmlns:a16="http://schemas.microsoft.com/office/drawing/2014/main" id="{FFC7820B-3DF8-03F1-E99F-EED1D07783A3}"/>
              </a:ext>
            </a:extLst>
          </p:cNvPr>
          <p:cNvSpPr/>
          <p:nvPr/>
        </p:nvSpPr>
        <p:spPr>
          <a:xfrm>
            <a:off x="19005086" y="9601140"/>
            <a:ext cx="277291" cy="2862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46" name="Google Shape;14123;p27">
            <a:extLst>
              <a:ext uri="{FF2B5EF4-FFF2-40B4-BE49-F238E27FC236}">
                <a16:creationId xmlns:a16="http://schemas.microsoft.com/office/drawing/2014/main" id="{47D3E733-749A-F70A-1237-3D6F4C3C8627}"/>
              </a:ext>
            </a:extLst>
          </p:cNvPr>
          <p:cNvSpPr/>
          <p:nvPr/>
        </p:nvSpPr>
        <p:spPr>
          <a:xfrm>
            <a:off x="19067751" y="9667634"/>
            <a:ext cx="151960" cy="2854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247" name="Google Shape;14124;p27">
            <a:extLst>
              <a:ext uri="{FF2B5EF4-FFF2-40B4-BE49-F238E27FC236}">
                <a16:creationId xmlns:a16="http://schemas.microsoft.com/office/drawing/2014/main" id="{B9E4D349-8B2E-3FCA-F7FA-533FD9E418DF}"/>
              </a:ext>
            </a:extLst>
          </p:cNvPr>
          <p:cNvSpPr/>
          <p:nvPr/>
        </p:nvSpPr>
        <p:spPr>
          <a:xfrm>
            <a:off x="18688018" y="9126533"/>
            <a:ext cx="900035" cy="947472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48" name="Google Shape;14125;p27">
            <a:extLst>
              <a:ext uri="{FF2B5EF4-FFF2-40B4-BE49-F238E27FC236}">
                <a16:creationId xmlns:a16="http://schemas.microsoft.com/office/drawing/2014/main" id="{9000DC79-4135-F487-02C3-DE27FABF0196}"/>
              </a:ext>
            </a:extLst>
          </p:cNvPr>
          <p:cNvGrpSpPr/>
          <p:nvPr/>
        </p:nvGrpSpPr>
        <p:grpSpPr>
          <a:xfrm>
            <a:off x="16730594" y="9126648"/>
            <a:ext cx="949384" cy="947472"/>
            <a:chOff x="5676088" y="3314908"/>
            <a:chExt cx="297700" cy="297100"/>
          </a:xfrm>
          <a:solidFill>
            <a:schemeClr val="bg1"/>
          </a:solidFill>
        </p:grpSpPr>
        <p:sp>
          <p:nvSpPr>
            <p:cNvPr id="249" name="Google Shape;14126;p27">
              <a:extLst>
                <a:ext uri="{FF2B5EF4-FFF2-40B4-BE49-F238E27FC236}">
                  <a16:creationId xmlns:a16="http://schemas.microsoft.com/office/drawing/2014/main" id="{1B671480-393D-2913-664D-3A93A4EF354F}"/>
                </a:ext>
              </a:extLst>
            </p:cNvPr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50" name="Google Shape;14127;p27">
              <a:extLst>
                <a:ext uri="{FF2B5EF4-FFF2-40B4-BE49-F238E27FC236}">
                  <a16:creationId xmlns:a16="http://schemas.microsoft.com/office/drawing/2014/main" id="{A0C5EF64-7345-FA10-E19F-B9228BA3D17E}"/>
                </a:ext>
              </a:extLst>
            </p:cNvPr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51" name="Google Shape;14128;p27">
            <a:extLst>
              <a:ext uri="{FF2B5EF4-FFF2-40B4-BE49-F238E27FC236}">
                <a16:creationId xmlns:a16="http://schemas.microsoft.com/office/drawing/2014/main" id="{038CA70B-1C5F-3865-087E-BABFBB612ADA}"/>
              </a:ext>
            </a:extLst>
          </p:cNvPr>
          <p:cNvGrpSpPr/>
          <p:nvPr/>
        </p:nvGrpSpPr>
        <p:grpSpPr>
          <a:xfrm>
            <a:off x="14704626" y="9120909"/>
            <a:ext cx="949464" cy="947552"/>
            <a:chOff x="5168238" y="3313108"/>
            <a:chExt cx="297725" cy="297125"/>
          </a:xfrm>
          <a:solidFill>
            <a:schemeClr val="bg1"/>
          </a:solidFill>
        </p:grpSpPr>
        <p:sp>
          <p:nvSpPr>
            <p:cNvPr id="252" name="Google Shape;14129;p27">
              <a:extLst>
                <a:ext uri="{FF2B5EF4-FFF2-40B4-BE49-F238E27FC236}">
                  <a16:creationId xmlns:a16="http://schemas.microsoft.com/office/drawing/2014/main" id="{D5DE3BAC-819D-9252-7084-AECFD38F74F0}"/>
                </a:ext>
              </a:extLst>
            </p:cNvPr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53" name="Google Shape;14130;p27">
              <a:extLst>
                <a:ext uri="{FF2B5EF4-FFF2-40B4-BE49-F238E27FC236}">
                  <a16:creationId xmlns:a16="http://schemas.microsoft.com/office/drawing/2014/main" id="{FA20700F-8AC1-3689-EAE2-B73BE2C6F896}"/>
                </a:ext>
              </a:extLst>
            </p:cNvPr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54" name="Google Shape;14131;p27">
              <a:extLst>
                <a:ext uri="{FF2B5EF4-FFF2-40B4-BE49-F238E27FC236}">
                  <a16:creationId xmlns:a16="http://schemas.microsoft.com/office/drawing/2014/main" id="{08DEE559-A930-B667-F874-192FD64F1370}"/>
                </a:ext>
              </a:extLst>
            </p:cNvPr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55" name="Google Shape;14132;p27">
              <a:extLst>
                <a:ext uri="{FF2B5EF4-FFF2-40B4-BE49-F238E27FC236}">
                  <a16:creationId xmlns:a16="http://schemas.microsoft.com/office/drawing/2014/main" id="{03C855C3-A6CB-39DB-A495-015DC94C7E3F}"/>
                </a:ext>
              </a:extLst>
            </p:cNvPr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56" name="Google Shape;14133;p27">
              <a:extLst>
                <a:ext uri="{FF2B5EF4-FFF2-40B4-BE49-F238E27FC236}">
                  <a16:creationId xmlns:a16="http://schemas.microsoft.com/office/drawing/2014/main" id="{A3FD40D3-5192-519C-E39C-C58656799873}"/>
                </a:ext>
              </a:extLst>
            </p:cNvPr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257" name="Google Shape;14134;p27">
            <a:extLst>
              <a:ext uri="{FF2B5EF4-FFF2-40B4-BE49-F238E27FC236}">
                <a16:creationId xmlns:a16="http://schemas.microsoft.com/office/drawing/2014/main" id="{E62B60DD-9F5B-ABA1-5B71-244A486270E3}"/>
              </a:ext>
            </a:extLst>
          </p:cNvPr>
          <p:cNvSpPr/>
          <p:nvPr/>
        </p:nvSpPr>
        <p:spPr>
          <a:xfrm>
            <a:off x="12695634" y="9118877"/>
            <a:ext cx="976013" cy="948747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58" name="Google Shape;14135;p27">
            <a:extLst>
              <a:ext uri="{FF2B5EF4-FFF2-40B4-BE49-F238E27FC236}">
                <a16:creationId xmlns:a16="http://schemas.microsoft.com/office/drawing/2014/main" id="{3FD6DD25-9299-DC9B-8A9D-A2FF500F362A}"/>
              </a:ext>
            </a:extLst>
          </p:cNvPr>
          <p:cNvGrpSpPr/>
          <p:nvPr/>
        </p:nvGrpSpPr>
        <p:grpSpPr>
          <a:xfrm>
            <a:off x="10732497" y="9122821"/>
            <a:ext cx="936149" cy="947472"/>
            <a:chOff x="4177563" y="3313708"/>
            <a:chExt cx="293550" cy="297100"/>
          </a:xfrm>
          <a:solidFill>
            <a:schemeClr val="bg1"/>
          </a:solidFill>
        </p:grpSpPr>
        <p:sp>
          <p:nvSpPr>
            <p:cNvPr id="259" name="Google Shape;14136;p27">
              <a:extLst>
                <a:ext uri="{FF2B5EF4-FFF2-40B4-BE49-F238E27FC236}">
                  <a16:creationId xmlns:a16="http://schemas.microsoft.com/office/drawing/2014/main" id="{16738DCA-CD91-2D4A-38BA-112684FE2558}"/>
                </a:ext>
              </a:extLst>
            </p:cNvPr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0" name="Google Shape;14137;p27">
              <a:extLst>
                <a:ext uri="{FF2B5EF4-FFF2-40B4-BE49-F238E27FC236}">
                  <a16:creationId xmlns:a16="http://schemas.microsoft.com/office/drawing/2014/main" id="{096167B1-43A5-DA05-2886-8CF8006BA6DB}"/>
                </a:ext>
              </a:extLst>
            </p:cNvPr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1" name="Google Shape;14138;p27">
              <a:extLst>
                <a:ext uri="{FF2B5EF4-FFF2-40B4-BE49-F238E27FC236}">
                  <a16:creationId xmlns:a16="http://schemas.microsoft.com/office/drawing/2014/main" id="{1A98D5DA-54E9-73C9-24D3-52685AEF90F5}"/>
                </a:ext>
              </a:extLst>
            </p:cNvPr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2" name="Google Shape;14139;p27">
              <a:extLst>
                <a:ext uri="{FF2B5EF4-FFF2-40B4-BE49-F238E27FC236}">
                  <a16:creationId xmlns:a16="http://schemas.microsoft.com/office/drawing/2014/main" id="{075E5043-1396-E94F-F779-D57292AF5836}"/>
                </a:ext>
              </a:extLst>
            </p:cNvPr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3" name="Google Shape;14140;p27">
              <a:extLst>
                <a:ext uri="{FF2B5EF4-FFF2-40B4-BE49-F238E27FC236}">
                  <a16:creationId xmlns:a16="http://schemas.microsoft.com/office/drawing/2014/main" id="{87E18B83-3ED7-4504-86D9-F874B3EE902C}"/>
                </a:ext>
              </a:extLst>
            </p:cNvPr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4" name="Google Shape;14141;p27">
              <a:extLst>
                <a:ext uri="{FF2B5EF4-FFF2-40B4-BE49-F238E27FC236}">
                  <a16:creationId xmlns:a16="http://schemas.microsoft.com/office/drawing/2014/main" id="{72174669-EE52-DE0E-DBC8-0E1C358FE2F4}"/>
                </a:ext>
              </a:extLst>
            </p:cNvPr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5" name="Google Shape;14142;p27">
              <a:extLst>
                <a:ext uri="{FF2B5EF4-FFF2-40B4-BE49-F238E27FC236}">
                  <a16:creationId xmlns:a16="http://schemas.microsoft.com/office/drawing/2014/main" id="{301761F2-C349-A7D1-66ED-0C263A48C66C}"/>
                </a:ext>
              </a:extLst>
            </p:cNvPr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6" name="Google Shape;14143;p27">
              <a:extLst>
                <a:ext uri="{FF2B5EF4-FFF2-40B4-BE49-F238E27FC236}">
                  <a16:creationId xmlns:a16="http://schemas.microsoft.com/office/drawing/2014/main" id="{89C04CBF-7BF9-44AB-6A97-DF142D1B94BC}"/>
                </a:ext>
              </a:extLst>
            </p:cNvPr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7" name="Google Shape;14144;p27">
              <a:extLst>
                <a:ext uri="{FF2B5EF4-FFF2-40B4-BE49-F238E27FC236}">
                  <a16:creationId xmlns:a16="http://schemas.microsoft.com/office/drawing/2014/main" id="{FD66D6B1-5B17-4CEF-2014-011C080BDAF8}"/>
                </a:ext>
              </a:extLst>
            </p:cNvPr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8" name="Google Shape;14145;p27">
              <a:extLst>
                <a:ext uri="{FF2B5EF4-FFF2-40B4-BE49-F238E27FC236}">
                  <a16:creationId xmlns:a16="http://schemas.microsoft.com/office/drawing/2014/main" id="{EF78B040-551B-3B5A-ABC2-3722ABCFE2FC}"/>
                </a:ext>
              </a:extLst>
            </p:cNvPr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69" name="Google Shape;14146;p27">
              <a:extLst>
                <a:ext uri="{FF2B5EF4-FFF2-40B4-BE49-F238E27FC236}">
                  <a16:creationId xmlns:a16="http://schemas.microsoft.com/office/drawing/2014/main" id="{B14C5D0C-C1F4-CDF7-2FA5-279C7AD81B23}"/>
                </a:ext>
              </a:extLst>
            </p:cNvPr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70" name="Google Shape;14147;p27">
              <a:extLst>
                <a:ext uri="{FF2B5EF4-FFF2-40B4-BE49-F238E27FC236}">
                  <a16:creationId xmlns:a16="http://schemas.microsoft.com/office/drawing/2014/main" id="{539A200D-9DE3-2A78-F43B-B8105316D4D8}"/>
                </a:ext>
              </a:extLst>
            </p:cNvPr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71" name="Google Shape;14148;p27">
              <a:extLst>
                <a:ext uri="{FF2B5EF4-FFF2-40B4-BE49-F238E27FC236}">
                  <a16:creationId xmlns:a16="http://schemas.microsoft.com/office/drawing/2014/main" id="{3B6714B3-F2A1-50B4-B201-FBC34CAF0FA2}"/>
                </a:ext>
              </a:extLst>
            </p:cNvPr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272" name="Google Shape;14149;p27">
            <a:extLst>
              <a:ext uri="{FF2B5EF4-FFF2-40B4-BE49-F238E27FC236}">
                <a16:creationId xmlns:a16="http://schemas.microsoft.com/office/drawing/2014/main" id="{C26DF9D4-3B1D-ED91-E4F8-E7C8B815B6FB}"/>
              </a:ext>
            </a:extLst>
          </p:cNvPr>
          <p:cNvSpPr/>
          <p:nvPr/>
        </p:nvSpPr>
        <p:spPr>
          <a:xfrm>
            <a:off x="8662791" y="9122388"/>
            <a:ext cx="949384" cy="949704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grpSp>
        <p:nvGrpSpPr>
          <p:cNvPr id="273" name="Google Shape;14150;p27">
            <a:extLst>
              <a:ext uri="{FF2B5EF4-FFF2-40B4-BE49-F238E27FC236}">
                <a16:creationId xmlns:a16="http://schemas.microsoft.com/office/drawing/2014/main" id="{3F835269-586D-ADD4-68F7-DC0BF986EA8D}"/>
              </a:ext>
            </a:extLst>
          </p:cNvPr>
          <p:cNvGrpSpPr/>
          <p:nvPr/>
        </p:nvGrpSpPr>
        <p:grpSpPr>
          <a:xfrm>
            <a:off x="6783169" y="9122822"/>
            <a:ext cx="945557" cy="945637"/>
            <a:chOff x="3194038" y="3313708"/>
            <a:chExt cx="296500" cy="296525"/>
          </a:xfrm>
          <a:solidFill>
            <a:schemeClr val="bg1"/>
          </a:solidFill>
        </p:grpSpPr>
        <p:sp>
          <p:nvSpPr>
            <p:cNvPr id="274" name="Google Shape;14151;p27">
              <a:extLst>
                <a:ext uri="{FF2B5EF4-FFF2-40B4-BE49-F238E27FC236}">
                  <a16:creationId xmlns:a16="http://schemas.microsoft.com/office/drawing/2014/main" id="{AA54038F-37F5-3EF9-01F0-D42404B484BD}"/>
                </a:ext>
              </a:extLst>
            </p:cNvPr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75" name="Google Shape;14152;p27">
              <a:extLst>
                <a:ext uri="{FF2B5EF4-FFF2-40B4-BE49-F238E27FC236}">
                  <a16:creationId xmlns:a16="http://schemas.microsoft.com/office/drawing/2014/main" id="{77CDF034-2560-7E92-75DC-3104A2CB0F09}"/>
                </a:ext>
              </a:extLst>
            </p:cNvPr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76" name="Google Shape;14153;p27">
              <a:extLst>
                <a:ext uri="{FF2B5EF4-FFF2-40B4-BE49-F238E27FC236}">
                  <a16:creationId xmlns:a16="http://schemas.microsoft.com/office/drawing/2014/main" id="{C6B424B3-E529-D302-E4DF-700C5BB0B5F7}"/>
                </a:ext>
              </a:extLst>
            </p:cNvPr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77" name="Google Shape;14154;p27">
              <a:extLst>
                <a:ext uri="{FF2B5EF4-FFF2-40B4-BE49-F238E27FC236}">
                  <a16:creationId xmlns:a16="http://schemas.microsoft.com/office/drawing/2014/main" id="{90EEBAAD-5764-2F91-5A69-DC6B662996E3}"/>
                </a:ext>
              </a:extLst>
            </p:cNvPr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78" name="Google Shape;14155;p27">
              <a:extLst>
                <a:ext uri="{FF2B5EF4-FFF2-40B4-BE49-F238E27FC236}">
                  <a16:creationId xmlns:a16="http://schemas.microsoft.com/office/drawing/2014/main" id="{93FBCE90-19AB-5047-2CBD-A35A6C07801D}"/>
                </a:ext>
              </a:extLst>
            </p:cNvPr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79" name="Google Shape;14156;p27">
              <a:extLst>
                <a:ext uri="{FF2B5EF4-FFF2-40B4-BE49-F238E27FC236}">
                  <a16:creationId xmlns:a16="http://schemas.microsoft.com/office/drawing/2014/main" id="{ABC5F866-15F2-B626-C1A8-4E778CD68450}"/>
                </a:ext>
              </a:extLst>
            </p:cNvPr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80" name="Google Shape;14157;p27">
              <a:extLst>
                <a:ext uri="{FF2B5EF4-FFF2-40B4-BE49-F238E27FC236}">
                  <a16:creationId xmlns:a16="http://schemas.microsoft.com/office/drawing/2014/main" id="{7BBC9585-17AE-A7C0-2C43-8B34E3979FCB}"/>
                </a:ext>
              </a:extLst>
            </p:cNvPr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81" name="Google Shape;14158;p27">
              <a:extLst>
                <a:ext uri="{FF2B5EF4-FFF2-40B4-BE49-F238E27FC236}">
                  <a16:creationId xmlns:a16="http://schemas.microsoft.com/office/drawing/2014/main" id="{5863ED4C-F26B-8303-7B2B-761951414F59}"/>
                </a:ext>
              </a:extLst>
            </p:cNvPr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82" name="Google Shape;14159;p27">
              <a:extLst>
                <a:ext uri="{FF2B5EF4-FFF2-40B4-BE49-F238E27FC236}">
                  <a16:creationId xmlns:a16="http://schemas.microsoft.com/office/drawing/2014/main" id="{ADD92F73-6209-6EC1-C1DD-A8A51FA1220A}"/>
                </a:ext>
              </a:extLst>
            </p:cNvPr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83" name="Google Shape;14160;p27">
              <a:extLst>
                <a:ext uri="{FF2B5EF4-FFF2-40B4-BE49-F238E27FC236}">
                  <a16:creationId xmlns:a16="http://schemas.microsoft.com/office/drawing/2014/main" id="{4718ECBC-7CA4-983A-F9BB-DB61A164A45C}"/>
                </a:ext>
              </a:extLst>
            </p:cNvPr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84" name="Google Shape;14161;p27">
            <a:extLst>
              <a:ext uri="{FF2B5EF4-FFF2-40B4-BE49-F238E27FC236}">
                <a16:creationId xmlns:a16="http://schemas.microsoft.com/office/drawing/2014/main" id="{4CCDD07B-5F33-70A2-57CD-6AC462A9C1A6}"/>
              </a:ext>
            </a:extLst>
          </p:cNvPr>
          <p:cNvGrpSpPr/>
          <p:nvPr/>
        </p:nvGrpSpPr>
        <p:grpSpPr>
          <a:xfrm>
            <a:off x="4743887" y="9148655"/>
            <a:ext cx="958872" cy="901469"/>
            <a:chOff x="2682013" y="3321808"/>
            <a:chExt cx="300675" cy="282675"/>
          </a:xfrm>
          <a:solidFill>
            <a:schemeClr val="bg1"/>
          </a:solidFill>
        </p:grpSpPr>
        <p:sp>
          <p:nvSpPr>
            <p:cNvPr id="285" name="Google Shape;14162;p27">
              <a:extLst>
                <a:ext uri="{FF2B5EF4-FFF2-40B4-BE49-F238E27FC236}">
                  <a16:creationId xmlns:a16="http://schemas.microsoft.com/office/drawing/2014/main" id="{9C419493-527C-A61B-0C83-F4F3A99FBE0A}"/>
                </a:ext>
              </a:extLst>
            </p:cNvPr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86" name="Google Shape;14163;p27">
              <a:extLst>
                <a:ext uri="{FF2B5EF4-FFF2-40B4-BE49-F238E27FC236}">
                  <a16:creationId xmlns:a16="http://schemas.microsoft.com/office/drawing/2014/main" id="{57BA4AFD-3D72-4FE1-78A9-ACEFC694B909}"/>
                </a:ext>
              </a:extLst>
            </p:cNvPr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87" name="Google Shape;14164;p27">
              <a:extLst>
                <a:ext uri="{FF2B5EF4-FFF2-40B4-BE49-F238E27FC236}">
                  <a16:creationId xmlns:a16="http://schemas.microsoft.com/office/drawing/2014/main" id="{762F97BF-7AF3-32B6-6F16-5B23DD96FA40}"/>
                </a:ext>
              </a:extLst>
            </p:cNvPr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88" name="Google Shape;14165;p27">
            <a:extLst>
              <a:ext uri="{FF2B5EF4-FFF2-40B4-BE49-F238E27FC236}">
                <a16:creationId xmlns:a16="http://schemas.microsoft.com/office/drawing/2014/main" id="{86CC4A8E-48C1-0286-C72D-411051631339}"/>
              </a:ext>
            </a:extLst>
          </p:cNvPr>
          <p:cNvGrpSpPr/>
          <p:nvPr/>
        </p:nvGrpSpPr>
        <p:grpSpPr>
          <a:xfrm>
            <a:off x="2911578" y="9120911"/>
            <a:ext cx="776696" cy="951299"/>
            <a:chOff x="2234888" y="3313108"/>
            <a:chExt cx="243550" cy="298300"/>
          </a:xfrm>
          <a:solidFill>
            <a:schemeClr val="bg1"/>
          </a:solidFill>
        </p:grpSpPr>
        <p:sp>
          <p:nvSpPr>
            <p:cNvPr id="289" name="Google Shape;14166;p27">
              <a:extLst>
                <a:ext uri="{FF2B5EF4-FFF2-40B4-BE49-F238E27FC236}">
                  <a16:creationId xmlns:a16="http://schemas.microsoft.com/office/drawing/2014/main" id="{0C529629-8FD7-59E7-4081-274ED9BFAF76}"/>
                </a:ext>
              </a:extLst>
            </p:cNvPr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0" name="Google Shape;14167;p27">
              <a:extLst>
                <a:ext uri="{FF2B5EF4-FFF2-40B4-BE49-F238E27FC236}">
                  <a16:creationId xmlns:a16="http://schemas.microsoft.com/office/drawing/2014/main" id="{C72BC4B8-C396-178B-CC92-42E05C1AB084}"/>
                </a:ext>
              </a:extLst>
            </p:cNvPr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1" name="Google Shape;14168;p27">
              <a:extLst>
                <a:ext uri="{FF2B5EF4-FFF2-40B4-BE49-F238E27FC236}">
                  <a16:creationId xmlns:a16="http://schemas.microsoft.com/office/drawing/2014/main" id="{9C2152FA-9D07-32A6-3ED9-9DA6AE4A8923}"/>
                </a:ext>
              </a:extLst>
            </p:cNvPr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2" name="Google Shape;14169;p27">
              <a:extLst>
                <a:ext uri="{FF2B5EF4-FFF2-40B4-BE49-F238E27FC236}">
                  <a16:creationId xmlns:a16="http://schemas.microsoft.com/office/drawing/2014/main" id="{CA5494C9-1297-933A-AF92-78E0C19749A3}"/>
                </a:ext>
              </a:extLst>
            </p:cNvPr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3" name="Google Shape;14170;p27">
              <a:extLst>
                <a:ext uri="{FF2B5EF4-FFF2-40B4-BE49-F238E27FC236}">
                  <a16:creationId xmlns:a16="http://schemas.microsoft.com/office/drawing/2014/main" id="{0CBB8676-7E11-5C1F-4B20-9A12C9B49577}"/>
                </a:ext>
              </a:extLst>
            </p:cNvPr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4" name="Google Shape;14171;p27">
              <a:extLst>
                <a:ext uri="{FF2B5EF4-FFF2-40B4-BE49-F238E27FC236}">
                  <a16:creationId xmlns:a16="http://schemas.microsoft.com/office/drawing/2014/main" id="{EF5F0184-E784-E910-8D19-1441D34044DA}"/>
                </a:ext>
              </a:extLst>
            </p:cNvPr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5" name="Google Shape;14172;p27">
              <a:extLst>
                <a:ext uri="{FF2B5EF4-FFF2-40B4-BE49-F238E27FC236}">
                  <a16:creationId xmlns:a16="http://schemas.microsoft.com/office/drawing/2014/main" id="{70D7AC86-4F0E-EE8A-AF7C-698E8002379B}"/>
                </a:ext>
              </a:extLst>
            </p:cNvPr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6" name="Google Shape;14173;p27">
              <a:extLst>
                <a:ext uri="{FF2B5EF4-FFF2-40B4-BE49-F238E27FC236}">
                  <a16:creationId xmlns:a16="http://schemas.microsoft.com/office/drawing/2014/main" id="{76A6EF14-88F7-1701-53C7-2FA7FC8FBE8F}"/>
                </a:ext>
              </a:extLst>
            </p:cNvPr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297" name="Google Shape;14174;p27">
            <a:extLst>
              <a:ext uri="{FF2B5EF4-FFF2-40B4-BE49-F238E27FC236}">
                <a16:creationId xmlns:a16="http://schemas.microsoft.com/office/drawing/2014/main" id="{24A45B23-9A59-0FBB-B0CF-3C81384E56E0}"/>
              </a:ext>
            </a:extLst>
          </p:cNvPr>
          <p:cNvGrpSpPr/>
          <p:nvPr/>
        </p:nvGrpSpPr>
        <p:grpSpPr>
          <a:xfrm>
            <a:off x="2824277" y="10637948"/>
            <a:ext cx="953213" cy="949384"/>
            <a:chOff x="2207513" y="3788808"/>
            <a:chExt cx="298900" cy="297700"/>
          </a:xfrm>
          <a:solidFill>
            <a:schemeClr val="bg1"/>
          </a:solidFill>
        </p:grpSpPr>
        <p:sp>
          <p:nvSpPr>
            <p:cNvPr id="298" name="Google Shape;14175;p27">
              <a:extLst>
                <a:ext uri="{FF2B5EF4-FFF2-40B4-BE49-F238E27FC236}">
                  <a16:creationId xmlns:a16="http://schemas.microsoft.com/office/drawing/2014/main" id="{C3A054E7-52F4-8F11-4FD8-1F3F5BB3EE42}"/>
                </a:ext>
              </a:extLst>
            </p:cNvPr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299" name="Google Shape;14176;p27">
              <a:extLst>
                <a:ext uri="{FF2B5EF4-FFF2-40B4-BE49-F238E27FC236}">
                  <a16:creationId xmlns:a16="http://schemas.microsoft.com/office/drawing/2014/main" id="{A7664347-7144-3B6D-9FE4-27056A75E431}"/>
                </a:ext>
              </a:extLst>
            </p:cNvPr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0" name="Google Shape;14177;p27">
              <a:extLst>
                <a:ext uri="{FF2B5EF4-FFF2-40B4-BE49-F238E27FC236}">
                  <a16:creationId xmlns:a16="http://schemas.microsoft.com/office/drawing/2014/main" id="{5D7D49D0-D442-EBA6-1C90-49628BB7161B}"/>
                </a:ext>
              </a:extLst>
            </p:cNvPr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1" name="Google Shape;14178;p27">
              <a:extLst>
                <a:ext uri="{FF2B5EF4-FFF2-40B4-BE49-F238E27FC236}">
                  <a16:creationId xmlns:a16="http://schemas.microsoft.com/office/drawing/2014/main" id="{07467611-EBBA-1C2A-F395-E71813DA10E0}"/>
                </a:ext>
              </a:extLst>
            </p:cNvPr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2" name="Google Shape;14179;p27">
              <a:extLst>
                <a:ext uri="{FF2B5EF4-FFF2-40B4-BE49-F238E27FC236}">
                  <a16:creationId xmlns:a16="http://schemas.microsoft.com/office/drawing/2014/main" id="{94E9341B-9BDD-CD08-7A36-616402E94E57}"/>
                </a:ext>
              </a:extLst>
            </p:cNvPr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3" name="Google Shape;14180;p27">
              <a:extLst>
                <a:ext uri="{FF2B5EF4-FFF2-40B4-BE49-F238E27FC236}">
                  <a16:creationId xmlns:a16="http://schemas.microsoft.com/office/drawing/2014/main" id="{E7D25134-FAE9-605F-A2F6-AD1AABDB390A}"/>
                </a:ext>
              </a:extLst>
            </p:cNvPr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04" name="Google Shape;14181;p27">
            <a:extLst>
              <a:ext uri="{FF2B5EF4-FFF2-40B4-BE49-F238E27FC236}">
                <a16:creationId xmlns:a16="http://schemas.microsoft.com/office/drawing/2014/main" id="{B92E4A5A-EC69-AF6F-520F-1F12768AA763}"/>
              </a:ext>
            </a:extLst>
          </p:cNvPr>
          <p:cNvGrpSpPr/>
          <p:nvPr/>
        </p:nvGrpSpPr>
        <p:grpSpPr>
          <a:xfrm>
            <a:off x="4753375" y="10641296"/>
            <a:ext cx="943725" cy="944123"/>
            <a:chOff x="2684988" y="3789858"/>
            <a:chExt cx="295925" cy="296050"/>
          </a:xfrm>
          <a:solidFill>
            <a:schemeClr val="bg1"/>
          </a:solidFill>
        </p:grpSpPr>
        <p:sp>
          <p:nvSpPr>
            <p:cNvPr id="305" name="Google Shape;14182;p27">
              <a:extLst>
                <a:ext uri="{FF2B5EF4-FFF2-40B4-BE49-F238E27FC236}">
                  <a16:creationId xmlns:a16="http://schemas.microsoft.com/office/drawing/2014/main" id="{F9CC4986-BCBA-83A7-77AD-9F01A2ABD6BD}"/>
                </a:ext>
              </a:extLst>
            </p:cNvPr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6" name="Google Shape;14183;p27">
              <a:extLst>
                <a:ext uri="{FF2B5EF4-FFF2-40B4-BE49-F238E27FC236}">
                  <a16:creationId xmlns:a16="http://schemas.microsoft.com/office/drawing/2014/main" id="{C85A1AF8-24D4-8783-9CB1-BF31CC5B73C3}"/>
                </a:ext>
              </a:extLst>
            </p:cNvPr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7" name="Google Shape;14184;p27">
              <a:extLst>
                <a:ext uri="{FF2B5EF4-FFF2-40B4-BE49-F238E27FC236}">
                  <a16:creationId xmlns:a16="http://schemas.microsoft.com/office/drawing/2014/main" id="{4E1FFB4C-ED4A-3721-DEEE-D8D47D6DB862}"/>
                </a:ext>
              </a:extLst>
            </p:cNvPr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8" name="Google Shape;14185;p27">
              <a:extLst>
                <a:ext uri="{FF2B5EF4-FFF2-40B4-BE49-F238E27FC236}">
                  <a16:creationId xmlns:a16="http://schemas.microsoft.com/office/drawing/2014/main" id="{7B7F3CCF-BAC6-2DC8-36FA-41635EAF46D4}"/>
                </a:ext>
              </a:extLst>
            </p:cNvPr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09" name="Google Shape;14186;p27">
              <a:extLst>
                <a:ext uri="{FF2B5EF4-FFF2-40B4-BE49-F238E27FC236}">
                  <a16:creationId xmlns:a16="http://schemas.microsoft.com/office/drawing/2014/main" id="{3CEB13B8-1D80-6DF0-85F9-C80D103DE8BB}"/>
                </a:ext>
              </a:extLst>
            </p:cNvPr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0" name="Google Shape;14187;p27">
              <a:extLst>
                <a:ext uri="{FF2B5EF4-FFF2-40B4-BE49-F238E27FC236}">
                  <a16:creationId xmlns:a16="http://schemas.microsoft.com/office/drawing/2014/main" id="{841A171A-B925-EE59-A411-EA6E5051CC18}"/>
                </a:ext>
              </a:extLst>
            </p:cNvPr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1" name="Google Shape;14188;p27">
              <a:extLst>
                <a:ext uri="{FF2B5EF4-FFF2-40B4-BE49-F238E27FC236}">
                  <a16:creationId xmlns:a16="http://schemas.microsoft.com/office/drawing/2014/main" id="{6AC7F111-CFA0-3B62-30D6-3A92782BEEEB}"/>
                </a:ext>
              </a:extLst>
            </p:cNvPr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2" name="Google Shape;14189;p27">
              <a:extLst>
                <a:ext uri="{FF2B5EF4-FFF2-40B4-BE49-F238E27FC236}">
                  <a16:creationId xmlns:a16="http://schemas.microsoft.com/office/drawing/2014/main" id="{806EC828-FFF3-21AA-75DA-528B81BD4426}"/>
                </a:ext>
              </a:extLst>
            </p:cNvPr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3" name="Google Shape;14190;p27">
              <a:extLst>
                <a:ext uri="{FF2B5EF4-FFF2-40B4-BE49-F238E27FC236}">
                  <a16:creationId xmlns:a16="http://schemas.microsoft.com/office/drawing/2014/main" id="{A32B255F-3636-7511-0AAA-D7E09AE7FA25}"/>
                </a:ext>
              </a:extLst>
            </p:cNvPr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4" name="Google Shape;14191;p27">
              <a:extLst>
                <a:ext uri="{FF2B5EF4-FFF2-40B4-BE49-F238E27FC236}">
                  <a16:creationId xmlns:a16="http://schemas.microsoft.com/office/drawing/2014/main" id="{4D4B73E1-AA91-27E0-D1C7-B01B58A9C6A7}"/>
                </a:ext>
              </a:extLst>
            </p:cNvPr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5" name="Google Shape;14192;p27">
              <a:extLst>
                <a:ext uri="{FF2B5EF4-FFF2-40B4-BE49-F238E27FC236}">
                  <a16:creationId xmlns:a16="http://schemas.microsoft.com/office/drawing/2014/main" id="{B56AAFED-CF0E-2725-7EFC-D05D7CF9F5D4}"/>
                </a:ext>
              </a:extLst>
            </p:cNvPr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6" name="Google Shape;14193;p27">
              <a:extLst>
                <a:ext uri="{FF2B5EF4-FFF2-40B4-BE49-F238E27FC236}">
                  <a16:creationId xmlns:a16="http://schemas.microsoft.com/office/drawing/2014/main" id="{57DB277A-ABCC-6C23-4625-51FA087E1045}"/>
                </a:ext>
              </a:extLst>
            </p:cNvPr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17" name="Google Shape;14194;p27">
            <a:extLst>
              <a:ext uri="{FF2B5EF4-FFF2-40B4-BE49-F238E27FC236}">
                <a16:creationId xmlns:a16="http://schemas.microsoft.com/office/drawing/2014/main" id="{9ECE274B-02D8-6B69-6645-B50F31D33CEC}"/>
              </a:ext>
            </a:extLst>
          </p:cNvPr>
          <p:cNvGrpSpPr/>
          <p:nvPr/>
        </p:nvGrpSpPr>
        <p:grpSpPr>
          <a:xfrm>
            <a:off x="6786916" y="10679567"/>
            <a:ext cx="949384" cy="871731"/>
            <a:chOff x="3195213" y="3801858"/>
            <a:chExt cx="297700" cy="273350"/>
          </a:xfrm>
          <a:solidFill>
            <a:schemeClr val="bg1"/>
          </a:solidFill>
        </p:grpSpPr>
        <p:sp>
          <p:nvSpPr>
            <p:cNvPr id="318" name="Google Shape;14195;p27">
              <a:extLst>
                <a:ext uri="{FF2B5EF4-FFF2-40B4-BE49-F238E27FC236}">
                  <a16:creationId xmlns:a16="http://schemas.microsoft.com/office/drawing/2014/main" id="{DB5A0BA3-C7E6-6724-93EF-90AC12AB520F}"/>
                </a:ext>
              </a:extLst>
            </p:cNvPr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19" name="Google Shape;14196;p27">
              <a:extLst>
                <a:ext uri="{FF2B5EF4-FFF2-40B4-BE49-F238E27FC236}">
                  <a16:creationId xmlns:a16="http://schemas.microsoft.com/office/drawing/2014/main" id="{A99B9A3A-3817-331F-2C3E-172110A6D380}"/>
                </a:ext>
              </a:extLst>
            </p:cNvPr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0" name="Google Shape;14197;p27">
              <a:extLst>
                <a:ext uri="{FF2B5EF4-FFF2-40B4-BE49-F238E27FC236}">
                  <a16:creationId xmlns:a16="http://schemas.microsoft.com/office/drawing/2014/main" id="{545DAC84-72C8-62E5-5378-D8DA2146034A}"/>
                </a:ext>
              </a:extLst>
            </p:cNvPr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1" name="Google Shape;14198;p27">
              <a:extLst>
                <a:ext uri="{FF2B5EF4-FFF2-40B4-BE49-F238E27FC236}">
                  <a16:creationId xmlns:a16="http://schemas.microsoft.com/office/drawing/2014/main" id="{9456CDAF-148C-141D-141B-E91733CD03F6}"/>
                </a:ext>
              </a:extLst>
            </p:cNvPr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2" name="Google Shape;14199;p27">
              <a:extLst>
                <a:ext uri="{FF2B5EF4-FFF2-40B4-BE49-F238E27FC236}">
                  <a16:creationId xmlns:a16="http://schemas.microsoft.com/office/drawing/2014/main" id="{75A92B48-92FB-BDDE-34B4-82A7FB59AFDC}"/>
                </a:ext>
              </a:extLst>
            </p:cNvPr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3" name="Google Shape;14200;p27">
              <a:extLst>
                <a:ext uri="{FF2B5EF4-FFF2-40B4-BE49-F238E27FC236}">
                  <a16:creationId xmlns:a16="http://schemas.microsoft.com/office/drawing/2014/main" id="{2958FB02-217A-5E42-7FF7-88AA393AF691}"/>
                </a:ext>
              </a:extLst>
            </p:cNvPr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4" name="Google Shape;14201;p27">
              <a:extLst>
                <a:ext uri="{FF2B5EF4-FFF2-40B4-BE49-F238E27FC236}">
                  <a16:creationId xmlns:a16="http://schemas.microsoft.com/office/drawing/2014/main" id="{5718E60C-1551-C230-E0CA-B41A5D7E94A3}"/>
                </a:ext>
              </a:extLst>
            </p:cNvPr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25" name="Google Shape;14202;p27">
            <a:extLst>
              <a:ext uri="{FF2B5EF4-FFF2-40B4-BE49-F238E27FC236}">
                <a16:creationId xmlns:a16="http://schemas.microsoft.com/office/drawing/2014/main" id="{8E8C8855-A1B4-F6D7-C1C6-1E7E0AFC9A8E}"/>
              </a:ext>
            </a:extLst>
          </p:cNvPr>
          <p:cNvGrpSpPr/>
          <p:nvPr/>
        </p:nvGrpSpPr>
        <p:grpSpPr>
          <a:xfrm>
            <a:off x="8662919" y="10643369"/>
            <a:ext cx="949384" cy="949704"/>
            <a:chOff x="3656038" y="3790508"/>
            <a:chExt cx="297700" cy="297800"/>
          </a:xfrm>
          <a:solidFill>
            <a:schemeClr val="bg1"/>
          </a:solidFill>
        </p:grpSpPr>
        <p:sp>
          <p:nvSpPr>
            <p:cNvPr id="326" name="Google Shape;14203;p27">
              <a:extLst>
                <a:ext uri="{FF2B5EF4-FFF2-40B4-BE49-F238E27FC236}">
                  <a16:creationId xmlns:a16="http://schemas.microsoft.com/office/drawing/2014/main" id="{39DCC496-BA6D-F00C-D293-4B35DEA641DA}"/>
                </a:ext>
              </a:extLst>
            </p:cNvPr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7" name="Google Shape;14204;p27">
              <a:extLst>
                <a:ext uri="{FF2B5EF4-FFF2-40B4-BE49-F238E27FC236}">
                  <a16:creationId xmlns:a16="http://schemas.microsoft.com/office/drawing/2014/main" id="{609D9949-1B76-88C8-0FBD-9E2C745640CD}"/>
                </a:ext>
              </a:extLst>
            </p:cNvPr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8" name="Google Shape;14205;p27">
              <a:extLst>
                <a:ext uri="{FF2B5EF4-FFF2-40B4-BE49-F238E27FC236}">
                  <a16:creationId xmlns:a16="http://schemas.microsoft.com/office/drawing/2014/main" id="{FD2817F1-325B-92E3-BE9F-D2AE3F8EF124}"/>
                </a:ext>
              </a:extLst>
            </p:cNvPr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29" name="Google Shape;14206;p27">
              <a:extLst>
                <a:ext uri="{FF2B5EF4-FFF2-40B4-BE49-F238E27FC236}">
                  <a16:creationId xmlns:a16="http://schemas.microsoft.com/office/drawing/2014/main" id="{CD37B21F-D168-51E0-ADBE-C05335D1A1E1}"/>
                </a:ext>
              </a:extLst>
            </p:cNvPr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30" name="Google Shape;14207;p27">
              <a:extLst>
                <a:ext uri="{FF2B5EF4-FFF2-40B4-BE49-F238E27FC236}">
                  <a16:creationId xmlns:a16="http://schemas.microsoft.com/office/drawing/2014/main" id="{5CAD7F8B-860C-A180-0799-BF4A1FD90EE2}"/>
                </a:ext>
              </a:extLst>
            </p:cNvPr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31" name="Google Shape;14208;p27">
            <a:extLst>
              <a:ext uri="{FF2B5EF4-FFF2-40B4-BE49-F238E27FC236}">
                <a16:creationId xmlns:a16="http://schemas.microsoft.com/office/drawing/2014/main" id="{82151870-90E4-22A3-598A-86A44FA00D3A}"/>
              </a:ext>
            </a:extLst>
          </p:cNvPr>
          <p:cNvGrpSpPr/>
          <p:nvPr/>
        </p:nvGrpSpPr>
        <p:grpSpPr>
          <a:xfrm>
            <a:off x="10751323" y="10639729"/>
            <a:ext cx="947547" cy="941811"/>
            <a:chOff x="3688251" y="4146473"/>
            <a:chExt cx="355330" cy="353179"/>
          </a:xfrm>
          <a:solidFill>
            <a:schemeClr val="bg1"/>
          </a:solidFill>
        </p:grpSpPr>
        <p:sp>
          <p:nvSpPr>
            <p:cNvPr id="332" name="Google Shape;14209;p27">
              <a:extLst>
                <a:ext uri="{FF2B5EF4-FFF2-40B4-BE49-F238E27FC236}">
                  <a16:creationId xmlns:a16="http://schemas.microsoft.com/office/drawing/2014/main" id="{3BCDAE2E-0EC1-AE54-C9BF-118DFE2B381C}"/>
                </a:ext>
              </a:extLst>
            </p:cNvPr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33" name="Google Shape;14210;p27">
              <a:extLst>
                <a:ext uri="{FF2B5EF4-FFF2-40B4-BE49-F238E27FC236}">
                  <a16:creationId xmlns:a16="http://schemas.microsoft.com/office/drawing/2014/main" id="{264A1620-D9B9-673B-5C29-3DDEC0210A86}"/>
                </a:ext>
              </a:extLst>
            </p:cNvPr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34" name="Google Shape;14211;p27">
            <a:extLst>
              <a:ext uri="{FF2B5EF4-FFF2-40B4-BE49-F238E27FC236}">
                <a16:creationId xmlns:a16="http://schemas.microsoft.com/office/drawing/2014/main" id="{33EF46EB-E30B-15A2-C27B-F89F7E7B9AD9}"/>
              </a:ext>
            </a:extLst>
          </p:cNvPr>
          <p:cNvGrpSpPr/>
          <p:nvPr/>
        </p:nvGrpSpPr>
        <p:grpSpPr>
          <a:xfrm>
            <a:off x="12720514" y="10639863"/>
            <a:ext cx="949384" cy="949384"/>
            <a:chOff x="4673513" y="3789408"/>
            <a:chExt cx="297700" cy="297700"/>
          </a:xfrm>
          <a:solidFill>
            <a:schemeClr val="bg1"/>
          </a:solidFill>
        </p:grpSpPr>
        <p:sp>
          <p:nvSpPr>
            <p:cNvPr id="335" name="Google Shape;14212;p27">
              <a:extLst>
                <a:ext uri="{FF2B5EF4-FFF2-40B4-BE49-F238E27FC236}">
                  <a16:creationId xmlns:a16="http://schemas.microsoft.com/office/drawing/2014/main" id="{6850C186-55DC-BB5E-29C7-D3F109728CEA}"/>
                </a:ext>
              </a:extLst>
            </p:cNvPr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36" name="Google Shape;14213;p27">
              <a:extLst>
                <a:ext uri="{FF2B5EF4-FFF2-40B4-BE49-F238E27FC236}">
                  <a16:creationId xmlns:a16="http://schemas.microsoft.com/office/drawing/2014/main" id="{AC5ADF7D-C4E8-12B2-2209-7B955C76BE4D}"/>
                </a:ext>
              </a:extLst>
            </p:cNvPr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37" name="Google Shape;14214;p27">
              <a:extLst>
                <a:ext uri="{FF2B5EF4-FFF2-40B4-BE49-F238E27FC236}">
                  <a16:creationId xmlns:a16="http://schemas.microsoft.com/office/drawing/2014/main" id="{CA8AA6C7-2F2D-D13D-4CCA-3F882B155305}"/>
                </a:ext>
              </a:extLst>
            </p:cNvPr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38" name="Google Shape;14215;p27">
            <a:extLst>
              <a:ext uri="{FF2B5EF4-FFF2-40B4-BE49-F238E27FC236}">
                <a16:creationId xmlns:a16="http://schemas.microsoft.com/office/drawing/2014/main" id="{49508413-D93C-F568-7790-A4D0855B3842}"/>
              </a:ext>
            </a:extLst>
          </p:cNvPr>
          <p:cNvGrpSpPr/>
          <p:nvPr/>
        </p:nvGrpSpPr>
        <p:grpSpPr>
          <a:xfrm>
            <a:off x="14727426" y="10639863"/>
            <a:ext cx="949384" cy="941811"/>
            <a:chOff x="5175388" y="3789408"/>
            <a:chExt cx="297700" cy="295325"/>
          </a:xfrm>
          <a:solidFill>
            <a:schemeClr val="bg1"/>
          </a:solidFill>
        </p:grpSpPr>
        <p:sp>
          <p:nvSpPr>
            <p:cNvPr id="339" name="Google Shape;14216;p27">
              <a:extLst>
                <a:ext uri="{FF2B5EF4-FFF2-40B4-BE49-F238E27FC236}">
                  <a16:creationId xmlns:a16="http://schemas.microsoft.com/office/drawing/2014/main" id="{ECA168ED-A784-011F-9741-6C47875723B4}"/>
                </a:ext>
              </a:extLst>
            </p:cNvPr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0" name="Google Shape;14217;p27">
              <a:extLst>
                <a:ext uri="{FF2B5EF4-FFF2-40B4-BE49-F238E27FC236}">
                  <a16:creationId xmlns:a16="http://schemas.microsoft.com/office/drawing/2014/main" id="{4040734B-82F7-E54E-A9E6-6239874B3B78}"/>
                </a:ext>
              </a:extLst>
            </p:cNvPr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1" name="Google Shape;14218;p27">
              <a:extLst>
                <a:ext uri="{FF2B5EF4-FFF2-40B4-BE49-F238E27FC236}">
                  <a16:creationId xmlns:a16="http://schemas.microsoft.com/office/drawing/2014/main" id="{FBC6CCD8-586D-38DB-3444-5779BDBF00F8}"/>
                </a:ext>
              </a:extLst>
            </p:cNvPr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42" name="Google Shape;14219;p27">
            <a:extLst>
              <a:ext uri="{FF2B5EF4-FFF2-40B4-BE49-F238E27FC236}">
                <a16:creationId xmlns:a16="http://schemas.microsoft.com/office/drawing/2014/main" id="{2A4DF339-3497-84DB-3821-B318E6C1C37F}"/>
              </a:ext>
            </a:extLst>
          </p:cNvPr>
          <p:cNvGrpSpPr/>
          <p:nvPr/>
        </p:nvGrpSpPr>
        <p:grpSpPr>
          <a:xfrm>
            <a:off x="16730592" y="10637947"/>
            <a:ext cx="972187" cy="948667"/>
            <a:chOff x="5676088" y="3788808"/>
            <a:chExt cx="304850" cy="297475"/>
          </a:xfrm>
          <a:solidFill>
            <a:schemeClr val="bg1"/>
          </a:solidFill>
        </p:grpSpPr>
        <p:sp>
          <p:nvSpPr>
            <p:cNvPr id="343" name="Google Shape;14220;p27">
              <a:extLst>
                <a:ext uri="{FF2B5EF4-FFF2-40B4-BE49-F238E27FC236}">
                  <a16:creationId xmlns:a16="http://schemas.microsoft.com/office/drawing/2014/main" id="{E2977ADE-3E59-AA90-8C19-6D997F762A34}"/>
                </a:ext>
              </a:extLst>
            </p:cNvPr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4" name="Google Shape;14221;p27">
              <a:extLst>
                <a:ext uri="{FF2B5EF4-FFF2-40B4-BE49-F238E27FC236}">
                  <a16:creationId xmlns:a16="http://schemas.microsoft.com/office/drawing/2014/main" id="{192D3607-19A6-E8E6-163E-720D00572ABD}"/>
                </a:ext>
              </a:extLst>
            </p:cNvPr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5" name="Google Shape;14222;p27">
              <a:extLst>
                <a:ext uri="{FF2B5EF4-FFF2-40B4-BE49-F238E27FC236}">
                  <a16:creationId xmlns:a16="http://schemas.microsoft.com/office/drawing/2014/main" id="{E4B6AC5E-3E87-B36B-58E0-220DCAFF869E}"/>
                </a:ext>
              </a:extLst>
            </p:cNvPr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6" name="Google Shape;14223;p27">
              <a:extLst>
                <a:ext uri="{FF2B5EF4-FFF2-40B4-BE49-F238E27FC236}">
                  <a16:creationId xmlns:a16="http://schemas.microsoft.com/office/drawing/2014/main" id="{94DAB6B4-5E8A-FF0A-FDFC-1AD929E8063B}"/>
                </a:ext>
              </a:extLst>
            </p:cNvPr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7" name="Google Shape;14224;p27">
              <a:extLst>
                <a:ext uri="{FF2B5EF4-FFF2-40B4-BE49-F238E27FC236}">
                  <a16:creationId xmlns:a16="http://schemas.microsoft.com/office/drawing/2014/main" id="{BA370C5B-C572-7AF6-ADD2-57300CC47C7B}"/>
                </a:ext>
              </a:extLst>
            </p:cNvPr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48" name="Google Shape;14225;p27">
              <a:extLst>
                <a:ext uri="{FF2B5EF4-FFF2-40B4-BE49-F238E27FC236}">
                  <a16:creationId xmlns:a16="http://schemas.microsoft.com/office/drawing/2014/main" id="{69FDC8F5-74CD-500B-2772-E81923C8A4A7}"/>
                </a:ext>
              </a:extLst>
            </p:cNvPr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49" name="Google Shape;14226;p27">
            <a:extLst>
              <a:ext uri="{FF2B5EF4-FFF2-40B4-BE49-F238E27FC236}">
                <a16:creationId xmlns:a16="http://schemas.microsoft.com/office/drawing/2014/main" id="{A7E09BC3-0015-66D3-7FA5-F992AF6B737F}"/>
              </a:ext>
            </a:extLst>
          </p:cNvPr>
          <p:cNvGrpSpPr/>
          <p:nvPr/>
        </p:nvGrpSpPr>
        <p:grpSpPr>
          <a:xfrm>
            <a:off x="18661607" y="10639863"/>
            <a:ext cx="949384" cy="951299"/>
            <a:chOff x="6154163" y="3789408"/>
            <a:chExt cx="297700" cy="298300"/>
          </a:xfrm>
          <a:solidFill>
            <a:schemeClr val="bg1"/>
          </a:solidFill>
        </p:grpSpPr>
        <p:sp>
          <p:nvSpPr>
            <p:cNvPr id="350" name="Google Shape;14227;p27">
              <a:extLst>
                <a:ext uri="{FF2B5EF4-FFF2-40B4-BE49-F238E27FC236}">
                  <a16:creationId xmlns:a16="http://schemas.microsoft.com/office/drawing/2014/main" id="{ECB5B432-B124-DB4F-F55B-3E1C02CE2C52}"/>
                </a:ext>
              </a:extLst>
            </p:cNvPr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1" name="Google Shape;14228;p27">
              <a:extLst>
                <a:ext uri="{FF2B5EF4-FFF2-40B4-BE49-F238E27FC236}">
                  <a16:creationId xmlns:a16="http://schemas.microsoft.com/office/drawing/2014/main" id="{165F2BA6-9AE5-CC85-2C0C-E7EB91395A16}"/>
                </a:ext>
              </a:extLst>
            </p:cNvPr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2" name="Google Shape;14229;p27">
              <a:extLst>
                <a:ext uri="{FF2B5EF4-FFF2-40B4-BE49-F238E27FC236}">
                  <a16:creationId xmlns:a16="http://schemas.microsoft.com/office/drawing/2014/main" id="{7884C854-95DB-9077-D906-33001DD362A7}"/>
                </a:ext>
              </a:extLst>
            </p:cNvPr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3" name="Google Shape;14230;p27">
              <a:extLst>
                <a:ext uri="{FF2B5EF4-FFF2-40B4-BE49-F238E27FC236}">
                  <a16:creationId xmlns:a16="http://schemas.microsoft.com/office/drawing/2014/main" id="{87A1CCEA-793D-F0E6-5470-8960CF2EA928}"/>
                </a:ext>
              </a:extLst>
            </p:cNvPr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4" name="Google Shape;14231;p27">
              <a:extLst>
                <a:ext uri="{FF2B5EF4-FFF2-40B4-BE49-F238E27FC236}">
                  <a16:creationId xmlns:a16="http://schemas.microsoft.com/office/drawing/2014/main" id="{A34AC3AC-793E-CF19-BCB1-A79593C542E8}"/>
                </a:ext>
              </a:extLst>
            </p:cNvPr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5" name="Google Shape;14232;p27">
              <a:extLst>
                <a:ext uri="{FF2B5EF4-FFF2-40B4-BE49-F238E27FC236}">
                  <a16:creationId xmlns:a16="http://schemas.microsoft.com/office/drawing/2014/main" id="{4B293F2C-222E-5563-B48C-B5EAF100E982}"/>
                </a:ext>
              </a:extLst>
            </p:cNvPr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6" name="Google Shape;14233;p27">
              <a:extLst>
                <a:ext uri="{FF2B5EF4-FFF2-40B4-BE49-F238E27FC236}">
                  <a16:creationId xmlns:a16="http://schemas.microsoft.com/office/drawing/2014/main" id="{3A12EB17-B35A-BA53-380D-C0FDE54E3E1B}"/>
                </a:ext>
              </a:extLst>
            </p:cNvPr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7" name="Google Shape;14234;p27">
              <a:extLst>
                <a:ext uri="{FF2B5EF4-FFF2-40B4-BE49-F238E27FC236}">
                  <a16:creationId xmlns:a16="http://schemas.microsoft.com/office/drawing/2014/main" id="{033424A9-205A-AFCE-AF7F-E8488065B06E}"/>
                </a:ext>
              </a:extLst>
            </p:cNvPr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8" name="Google Shape;14235;p27">
              <a:extLst>
                <a:ext uri="{FF2B5EF4-FFF2-40B4-BE49-F238E27FC236}">
                  <a16:creationId xmlns:a16="http://schemas.microsoft.com/office/drawing/2014/main" id="{21E5942E-D126-024B-92D4-92E30ED8FB97}"/>
                </a:ext>
              </a:extLst>
            </p:cNvPr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59" name="Google Shape;14236;p27">
              <a:extLst>
                <a:ext uri="{FF2B5EF4-FFF2-40B4-BE49-F238E27FC236}">
                  <a16:creationId xmlns:a16="http://schemas.microsoft.com/office/drawing/2014/main" id="{AE6D3771-27C6-F5EE-6CB9-5F342218D72F}"/>
                </a:ext>
              </a:extLst>
            </p:cNvPr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0" name="Google Shape;14237;p27">
              <a:extLst>
                <a:ext uri="{FF2B5EF4-FFF2-40B4-BE49-F238E27FC236}">
                  <a16:creationId xmlns:a16="http://schemas.microsoft.com/office/drawing/2014/main" id="{DC30A84B-4EFF-E91E-D6DB-307BA61F1C5C}"/>
                </a:ext>
              </a:extLst>
            </p:cNvPr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1" name="Google Shape;14238;p27">
              <a:extLst>
                <a:ext uri="{FF2B5EF4-FFF2-40B4-BE49-F238E27FC236}">
                  <a16:creationId xmlns:a16="http://schemas.microsoft.com/office/drawing/2014/main" id="{ACD41056-C78B-CE64-2B60-2B0BF4696A32}"/>
                </a:ext>
              </a:extLst>
            </p:cNvPr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2" name="Google Shape;14239;p27">
              <a:extLst>
                <a:ext uri="{FF2B5EF4-FFF2-40B4-BE49-F238E27FC236}">
                  <a16:creationId xmlns:a16="http://schemas.microsoft.com/office/drawing/2014/main" id="{089F4E11-EBCC-F481-9180-CA5A8CC8D6F0}"/>
                </a:ext>
              </a:extLst>
            </p:cNvPr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3" name="Google Shape;14240;p27">
              <a:extLst>
                <a:ext uri="{FF2B5EF4-FFF2-40B4-BE49-F238E27FC236}">
                  <a16:creationId xmlns:a16="http://schemas.microsoft.com/office/drawing/2014/main" id="{FD6EB160-A3DC-A0F2-AE01-D3FB2A9F967A}"/>
                </a:ext>
              </a:extLst>
            </p:cNvPr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4" name="Google Shape;14241;p27">
              <a:extLst>
                <a:ext uri="{FF2B5EF4-FFF2-40B4-BE49-F238E27FC236}">
                  <a16:creationId xmlns:a16="http://schemas.microsoft.com/office/drawing/2014/main" id="{133E0396-FA68-E916-0E5F-87BA1F451191}"/>
                </a:ext>
              </a:extLst>
            </p:cNvPr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5" name="Google Shape;14242;p27">
              <a:extLst>
                <a:ext uri="{FF2B5EF4-FFF2-40B4-BE49-F238E27FC236}">
                  <a16:creationId xmlns:a16="http://schemas.microsoft.com/office/drawing/2014/main" id="{28BB2405-B3D8-2B8F-4143-7CF92960F9DE}"/>
                </a:ext>
              </a:extLst>
            </p:cNvPr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66" name="Google Shape;14243;p27">
            <a:extLst>
              <a:ext uri="{FF2B5EF4-FFF2-40B4-BE49-F238E27FC236}">
                <a16:creationId xmlns:a16="http://schemas.microsoft.com/office/drawing/2014/main" id="{A0732CF3-669E-0FA5-1E46-96ACED9DF1CB}"/>
              </a:ext>
            </a:extLst>
          </p:cNvPr>
          <p:cNvGrpSpPr/>
          <p:nvPr/>
        </p:nvGrpSpPr>
        <p:grpSpPr>
          <a:xfrm>
            <a:off x="20643882" y="10646959"/>
            <a:ext cx="949464" cy="942291"/>
            <a:chOff x="6648313" y="3791633"/>
            <a:chExt cx="297725" cy="295475"/>
          </a:xfrm>
          <a:solidFill>
            <a:schemeClr val="bg1"/>
          </a:solidFill>
        </p:grpSpPr>
        <p:sp>
          <p:nvSpPr>
            <p:cNvPr id="367" name="Google Shape;14244;p27">
              <a:extLst>
                <a:ext uri="{FF2B5EF4-FFF2-40B4-BE49-F238E27FC236}">
                  <a16:creationId xmlns:a16="http://schemas.microsoft.com/office/drawing/2014/main" id="{4345341A-0550-ED7C-0881-C0BB2E313C60}"/>
                </a:ext>
              </a:extLst>
            </p:cNvPr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8" name="Google Shape;14245;p27">
              <a:extLst>
                <a:ext uri="{FF2B5EF4-FFF2-40B4-BE49-F238E27FC236}">
                  <a16:creationId xmlns:a16="http://schemas.microsoft.com/office/drawing/2014/main" id="{DED1770C-D252-7DEE-FB7A-226E680A675C}"/>
                </a:ext>
              </a:extLst>
            </p:cNvPr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69" name="Google Shape;14246;p27">
              <a:extLst>
                <a:ext uri="{FF2B5EF4-FFF2-40B4-BE49-F238E27FC236}">
                  <a16:creationId xmlns:a16="http://schemas.microsoft.com/office/drawing/2014/main" id="{76B8945A-D4B3-DFF9-44A0-D0A264C9A55E}"/>
                </a:ext>
              </a:extLst>
            </p:cNvPr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70" name="Google Shape;14247;p27">
              <a:extLst>
                <a:ext uri="{FF2B5EF4-FFF2-40B4-BE49-F238E27FC236}">
                  <a16:creationId xmlns:a16="http://schemas.microsoft.com/office/drawing/2014/main" id="{02717BBD-216D-315A-0C7A-C2661B9B022C}"/>
                </a:ext>
              </a:extLst>
            </p:cNvPr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71" name="Google Shape;14248;p27">
              <a:extLst>
                <a:ext uri="{FF2B5EF4-FFF2-40B4-BE49-F238E27FC236}">
                  <a16:creationId xmlns:a16="http://schemas.microsoft.com/office/drawing/2014/main" id="{ACC77230-47F5-5B5A-F0D4-C7812B5E1516}"/>
                </a:ext>
              </a:extLst>
            </p:cNvPr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grpSp>
        <p:nvGrpSpPr>
          <p:cNvPr id="372" name="Google Shape;14249;p27">
            <a:extLst>
              <a:ext uri="{FF2B5EF4-FFF2-40B4-BE49-F238E27FC236}">
                <a16:creationId xmlns:a16="http://schemas.microsoft.com/office/drawing/2014/main" id="{0BACDF8F-D4F6-9B71-15E4-6890FDF65F15}"/>
              </a:ext>
            </a:extLst>
          </p:cNvPr>
          <p:cNvGrpSpPr/>
          <p:nvPr/>
        </p:nvGrpSpPr>
        <p:grpSpPr>
          <a:xfrm>
            <a:off x="10730582" y="4714176"/>
            <a:ext cx="955125" cy="947552"/>
            <a:chOff x="4176963" y="1931283"/>
            <a:chExt cx="299500" cy="297125"/>
          </a:xfrm>
          <a:solidFill>
            <a:schemeClr val="bg1"/>
          </a:solidFill>
        </p:grpSpPr>
        <p:sp>
          <p:nvSpPr>
            <p:cNvPr id="373" name="Google Shape;14250;p27">
              <a:extLst>
                <a:ext uri="{FF2B5EF4-FFF2-40B4-BE49-F238E27FC236}">
                  <a16:creationId xmlns:a16="http://schemas.microsoft.com/office/drawing/2014/main" id="{BC1D7D54-6AB6-5C41-45A3-1BD50045F1EF}"/>
                </a:ext>
              </a:extLst>
            </p:cNvPr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74" name="Google Shape;14251;p27">
              <a:extLst>
                <a:ext uri="{FF2B5EF4-FFF2-40B4-BE49-F238E27FC236}">
                  <a16:creationId xmlns:a16="http://schemas.microsoft.com/office/drawing/2014/main" id="{A2A71660-FBE6-615E-476F-97602AC34679}"/>
                </a:ext>
              </a:extLst>
            </p:cNvPr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75" name="Google Shape;14252;p27">
              <a:extLst>
                <a:ext uri="{FF2B5EF4-FFF2-40B4-BE49-F238E27FC236}">
                  <a16:creationId xmlns:a16="http://schemas.microsoft.com/office/drawing/2014/main" id="{9177B66B-4637-A326-9DB1-22BD225465E0}"/>
                </a:ext>
              </a:extLst>
            </p:cNvPr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76" name="Google Shape;14253;p27">
              <a:extLst>
                <a:ext uri="{FF2B5EF4-FFF2-40B4-BE49-F238E27FC236}">
                  <a16:creationId xmlns:a16="http://schemas.microsoft.com/office/drawing/2014/main" id="{DA1BEFBC-5F90-6A7E-758C-844FAF532CF1}"/>
                </a:ext>
              </a:extLst>
            </p:cNvPr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77" name="Google Shape;14254;p27">
              <a:extLst>
                <a:ext uri="{FF2B5EF4-FFF2-40B4-BE49-F238E27FC236}">
                  <a16:creationId xmlns:a16="http://schemas.microsoft.com/office/drawing/2014/main" id="{C04F6F10-8057-59A6-7114-D95F7ECE0562}"/>
                </a:ext>
              </a:extLst>
            </p:cNvPr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  <p:sp>
          <p:nvSpPr>
            <p:cNvPr id="378" name="Google Shape;14255;p27">
              <a:extLst>
                <a:ext uri="{FF2B5EF4-FFF2-40B4-BE49-F238E27FC236}">
                  <a16:creationId xmlns:a16="http://schemas.microsoft.com/office/drawing/2014/main" id="{7A349A79-EF7B-0BDD-9C21-17F72F91FC58}"/>
                </a:ext>
              </a:extLst>
            </p:cNvPr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chemeClr val="bg1"/>
                </a:solidFill>
                <a:cs typeface="B Nazanin" panose="00000400000000000000" pitchFamily="2" charset="-78"/>
                <a:sym typeface="Arial"/>
              </a:endParaRPr>
            </a:p>
          </p:txBody>
        </p:sp>
      </p:grpSp>
      <p:sp>
        <p:nvSpPr>
          <p:cNvPr id="379" name="Google Shape;14256;p27">
            <a:extLst>
              <a:ext uri="{FF2B5EF4-FFF2-40B4-BE49-F238E27FC236}">
                <a16:creationId xmlns:a16="http://schemas.microsoft.com/office/drawing/2014/main" id="{1CEB9A94-0F07-BD90-EFCE-EADC1AB9D77C}"/>
              </a:ext>
            </a:extLst>
          </p:cNvPr>
          <p:cNvSpPr txBox="1"/>
          <p:nvPr/>
        </p:nvSpPr>
        <p:spPr>
          <a:xfrm>
            <a:off x="2797187" y="3089733"/>
            <a:ext cx="18792800" cy="12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t" anchorCtr="0">
            <a:noAutofit/>
          </a:bodyPr>
          <a:lstStyle/>
          <a:p>
            <a:pPr algn="ctr" defTabSz="2438430">
              <a:buClr>
                <a:srgbClr val="000000"/>
              </a:buClr>
              <a:defRPr/>
            </a:pPr>
            <a:r>
              <a:rPr lang="fa-IR" sz="4800" kern="0" dirty="0">
                <a:solidFill>
                  <a:schemeClr val="bg1"/>
                </a:solidFill>
                <a:cs typeface="B Nazanin" panose="00000400000000000000" pitchFamily="2" charset="-78"/>
                <a:sym typeface="Arial"/>
              </a:rPr>
              <a:t>عناصر اینفوگرافیک</a:t>
            </a:r>
            <a:endParaRPr sz="4800" kern="0" dirty="0">
              <a:solidFill>
                <a:schemeClr val="bg1"/>
              </a:solidFill>
              <a:cs typeface="B Nazanin" panose="00000400000000000000" pitchFamily="2" charset="-78"/>
              <a:sym typeface="Arial"/>
            </a:endParaRPr>
          </a:p>
        </p:txBody>
      </p:sp>
      <p:sp>
        <p:nvSpPr>
          <p:cNvPr id="380" name="Google Shape;14257;p27">
            <a:extLst>
              <a:ext uri="{FF2B5EF4-FFF2-40B4-BE49-F238E27FC236}">
                <a16:creationId xmlns:a16="http://schemas.microsoft.com/office/drawing/2014/main" id="{23FBB47B-7CB5-D034-E445-5CC1CA091A11}"/>
              </a:ext>
            </a:extLst>
          </p:cNvPr>
          <p:cNvSpPr txBox="1">
            <a:spLocks/>
          </p:cNvSpPr>
          <p:nvPr/>
        </p:nvSpPr>
        <p:spPr>
          <a:xfrm>
            <a:off x="2797187" y="863600"/>
            <a:ext cx="18792800" cy="12864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sz="5400" dirty="0">
                <a:solidFill>
                  <a:schemeClr val="bg1"/>
                </a:solidFill>
                <a:cs typeface="B Nazanin" panose="00000400000000000000" pitchFamily="2" charset="-78"/>
              </a:rPr>
              <a:t>نمادهای برتر</a:t>
            </a:r>
          </a:p>
        </p:txBody>
      </p:sp>
    </p:spTree>
    <p:extLst>
      <p:ext uri="{BB962C8B-B14F-4D97-AF65-F5344CB8AC3E}">
        <p14:creationId xmlns:p14="http://schemas.microsoft.com/office/powerpoint/2010/main" val="25911022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6868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7821" y="2290803"/>
            <a:ext cx="5730633" cy="908418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5526" y="2136006"/>
            <a:ext cx="55048" cy="359736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6933" y="11003614"/>
            <a:ext cx="352571" cy="50258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54654" y="0"/>
            <a:ext cx="3286874" cy="5974345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45342" y="5934695"/>
            <a:ext cx="204156" cy="55386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33896" y="5781889"/>
            <a:ext cx="73109" cy="362043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98142" y="4518884"/>
            <a:ext cx="10173488" cy="508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653279" y="4426992"/>
            <a:ext cx="36043" cy="234581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479791" y="4426992"/>
            <a:ext cx="36043" cy="234581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035053" y="2288992"/>
            <a:ext cx="6718538" cy="5080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2735888" y="2197100"/>
            <a:ext cx="36043" cy="234581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6016702" y="2197100"/>
            <a:ext cx="36043" cy="234581"/>
          </a:xfrm>
          <a:prstGeom prst="rect">
            <a:avLst/>
          </a:prstGeom>
        </p:spPr>
      </p:pic>
      <p:sp>
        <p:nvSpPr>
          <p:cNvPr id="15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sp>
        <p:nvSpPr>
          <p:cNvPr id="17" name="Text 1"/>
          <p:cNvSpPr/>
          <p:nvPr/>
        </p:nvSpPr>
        <p:spPr>
          <a:xfrm>
            <a:off x="2959470" y="2959100"/>
            <a:ext cx="11198566" cy="1557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</a:pPr>
            <a:r>
              <a:rPr lang="fa-IR" sz="8000" dirty="0">
                <a:solidFill>
                  <a:srgbClr val="F9BA2B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قلمرو خارق العاده</a:t>
            </a:r>
            <a:endParaRPr lang="en-US" sz="8000" dirty="0">
              <a:cs typeface="B Nazanin" panose="00000400000000000000" pitchFamily="2" charset="-78"/>
            </a:endParaRPr>
          </a:p>
        </p:txBody>
      </p:sp>
      <p:sp>
        <p:nvSpPr>
          <p:cNvPr id="18" name="Text 2"/>
          <p:cNvSpPr/>
          <p:nvPr/>
        </p:nvSpPr>
        <p:spPr>
          <a:xfrm>
            <a:off x="2959470" y="5067300"/>
            <a:ext cx="8861474" cy="5583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به دنیای فانتزی خوش آمدید، قلمرو شگفتی و افسون که در آن هر چیزی ممکن است. در اینجا، اژدهاها از آتش نفس می کشند، تک شاخ ها در چمنزارها می چرخند، و رنگین کمان ها درخشان می درخشند. این دنیا جایی است که آرزوها به حقیقت می پیوندند، جایی که می توان معجون ها را نفرین کرد و طلسم کرد. این مکانی پر از گنج و ماجراجویی است که در آن غیرممکن ها ممکن می شود. اما بزرگترین گنج، گنجی است که درون آن نهفته است.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9" name="Text 3"/>
          <p:cNvSpPr/>
          <p:nvPr/>
        </p:nvSpPr>
        <p:spPr>
          <a:xfrm>
            <a:off x="12701588" y="5067300"/>
            <a:ext cx="8861474" cy="50884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20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دنیای فانتزی انعکاسی از عمیق ترین خواسته های ما، زیباترین رویاهای ما و وحشیانه ترین تخیلات ما است. این مکانی است که می توانیم محدودیت های واقعیت را رها کنیم و امکانات بی حد و حصر ذهن انسان را کشف کنیم. در این مقدمه، ما به اسرار این قلمرو می پردازیم و جادو و شگفتی درون آن را کشف می کنیم. پس با ما همراه باشید و سفری را در دنیای فانتزی آغاز کنیم.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6868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39692" y="1130300"/>
            <a:ext cx="9754819" cy="11455400"/>
          </a:xfrm>
          <a:prstGeom prst="rect">
            <a:avLst/>
          </a:prstGeom>
        </p:spPr>
      </p:pic>
      <p:sp>
        <p:nvSpPr>
          <p:cNvPr id="6" name="Shape 1"/>
          <p:cNvSpPr/>
          <p:nvPr/>
        </p:nvSpPr>
        <p:spPr>
          <a:xfrm>
            <a:off x="1956044" y="2705100"/>
            <a:ext cx="9907238" cy="2921000"/>
          </a:xfrm>
          <a:prstGeom prst="rect">
            <a:avLst/>
          </a:prstGeom>
          <a:noFill/>
          <a:ln/>
        </p:spPr>
      </p:sp>
      <p:pic>
        <p:nvPicPr>
          <p:cNvPr id="7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56044" y="3514682"/>
            <a:ext cx="1625803" cy="1301843"/>
          </a:xfrm>
          <a:prstGeom prst="rect">
            <a:avLst/>
          </a:prstGeom>
        </p:spPr>
      </p:pic>
      <p:sp>
        <p:nvSpPr>
          <p:cNvPr id="8" name="Shape 2"/>
          <p:cNvSpPr/>
          <p:nvPr/>
        </p:nvSpPr>
        <p:spPr>
          <a:xfrm>
            <a:off x="3988298" y="2705100"/>
            <a:ext cx="7874984" cy="2921000"/>
          </a:xfrm>
          <a:prstGeom prst="rect">
            <a:avLst/>
          </a:prstGeom>
          <a:noFill/>
          <a:ln/>
        </p:spPr>
      </p:sp>
      <p:sp>
        <p:nvSpPr>
          <p:cNvPr id="9" name="Text 3"/>
          <p:cNvSpPr/>
          <p:nvPr/>
        </p:nvSpPr>
        <p:spPr>
          <a:xfrm>
            <a:off x="3988298" y="2705100"/>
            <a:ext cx="8078210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مشاهده تک شاخ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10" name="Text 4"/>
          <p:cNvSpPr/>
          <p:nvPr/>
        </p:nvSpPr>
        <p:spPr>
          <a:xfrm>
            <a:off x="3988298" y="3644900"/>
            <a:ext cx="8010468" cy="2116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رکوردی از تعداد تک شاخ های مشاهده شده در قلمرو فانتزی و زیبایی و رمز و رازی که اطراف این موجودات دلربا را احاطه کرده است.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1" name="Shape 5"/>
          <p:cNvSpPr/>
          <p:nvPr/>
        </p:nvSpPr>
        <p:spPr>
          <a:xfrm>
            <a:off x="1956044" y="7251700"/>
            <a:ext cx="9907238" cy="2921000"/>
          </a:xfrm>
          <a:prstGeom prst="rect">
            <a:avLst/>
          </a:prstGeom>
          <a:noFill/>
          <a:ln/>
        </p:spPr>
      </p:sp>
      <p:pic>
        <p:nvPicPr>
          <p:cNvPr id="12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56044" y="7963427"/>
            <a:ext cx="1625803" cy="1497540"/>
          </a:xfrm>
          <a:prstGeom prst="rect">
            <a:avLst/>
          </a:prstGeom>
        </p:spPr>
      </p:pic>
      <p:sp>
        <p:nvSpPr>
          <p:cNvPr id="13" name="Shape 6"/>
          <p:cNvSpPr/>
          <p:nvPr/>
        </p:nvSpPr>
        <p:spPr>
          <a:xfrm>
            <a:off x="3988298" y="7251700"/>
            <a:ext cx="7874984" cy="2921000"/>
          </a:xfrm>
          <a:prstGeom prst="rect">
            <a:avLst/>
          </a:prstGeom>
          <a:noFill/>
          <a:ln/>
        </p:spPr>
      </p:sp>
      <p:sp>
        <p:nvSpPr>
          <p:cNvPr id="14" name="Text 7"/>
          <p:cNvSpPr/>
          <p:nvPr/>
        </p:nvSpPr>
        <p:spPr>
          <a:xfrm>
            <a:off x="3988298" y="7251700"/>
            <a:ext cx="8078210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رام کردن اژدها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15" name="Text 8"/>
          <p:cNvSpPr/>
          <p:nvPr/>
        </p:nvSpPr>
        <p:spPr>
          <a:xfrm>
            <a:off x="3988298" y="8191500"/>
            <a:ext cx="8010468" cy="2116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نگاهی دقیق تر به هنر رام کردن اژدهاها و ماجراجویان شجاعی که جرات می کنند با این موجودات ترسناک مقابله کنند.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6868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sp>
        <p:nvSpPr>
          <p:cNvPr id="5" name="Shape 1"/>
          <p:cNvSpPr/>
          <p:nvPr/>
        </p:nvSpPr>
        <p:spPr>
          <a:xfrm>
            <a:off x="9018127" y="1384300"/>
            <a:ext cx="6350794" cy="11214100"/>
          </a:xfrm>
          <a:prstGeom prst="rect">
            <a:avLst/>
          </a:prstGeom>
          <a:noFill/>
          <a:ln/>
        </p:spPr>
      </p:sp>
      <p:sp>
        <p:nvSpPr>
          <p:cNvPr id="6" name="Shape 2"/>
          <p:cNvSpPr/>
          <p:nvPr/>
        </p:nvSpPr>
        <p:spPr>
          <a:xfrm>
            <a:off x="10383548" y="1384300"/>
            <a:ext cx="3619952" cy="736600"/>
          </a:xfrm>
          <a:prstGeom prst="rect">
            <a:avLst/>
          </a:prstGeom>
          <a:noFill/>
          <a:ln/>
        </p:spPr>
      </p:sp>
      <p:sp>
        <p:nvSpPr>
          <p:cNvPr id="7" name="Text 3"/>
          <p:cNvSpPr/>
          <p:nvPr/>
        </p:nvSpPr>
        <p:spPr>
          <a:xfrm>
            <a:off x="10383548" y="1384300"/>
            <a:ext cx="3823178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</a:pPr>
            <a:r>
              <a:rPr lang="fa-IR" sz="4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مشاهده تک شاخ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8" name="Shape 4"/>
          <p:cNvSpPr/>
          <p:nvPr/>
        </p:nvSpPr>
        <p:spPr>
          <a:xfrm>
            <a:off x="9018127" y="2730500"/>
            <a:ext cx="6350794" cy="1981200"/>
          </a:xfrm>
          <a:prstGeom prst="rect">
            <a:avLst/>
          </a:prstGeom>
          <a:noFill/>
          <a:ln/>
        </p:spPr>
      </p:sp>
      <p:sp>
        <p:nvSpPr>
          <p:cNvPr id="9" name="Text 5"/>
          <p:cNvSpPr/>
          <p:nvPr/>
        </p:nvSpPr>
        <p:spPr>
          <a:xfrm>
            <a:off x="8950385" y="2730500"/>
            <a:ext cx="6486277" cy="2116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رکوردی از تعداد تک شاخ های مشاهده شده در قلمرو فانتزی و زیبایی و رمز و راز.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10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8127" y="5321300"/>
            <a:ext cx="6350794" cy="7277100"/>
          </a:xfrm>
          <a:prstGeom prst="rect">
            <a:avLst/>
          </a:prstGeom>
        </p:spPr>
      </p:pic>
      <p:sp>
        <p:nvSpPr>
          <p:cNvPr id="11" name="Shape 6"/>
          <p:cNvSpPr/>
          <p:nvPr/>
        </p:nvSpPr>
        <p:spPr>
          <a:xfrm>
            <a:off x="2159270" y="1384300"/>
            <a:ext cx="6350794" cy="11214100"/>
          </a:xfrm>
          <a:prstGeom prst="rect">
            <a:avLst/>
          </a:prstGeom>
          <a:noFill/>
          <a:ln/>
        </p:spPr>
      </p:sp>
      <p:sp>
        <p:nvSpPr>
          <p:cNvPr id="12" name="Shape 7"/>
          <p:cNvSpPr/>
          <p:nvPr/>
        </p:nvSpPr>
        <p:spPr>
          <a:xfrm>
            <a:off x="3848581" y="1384300"/>
            <a:ext cx="2972171" cy="736600"/>
          </a:xfrm>
          <a:prstGeom prst="rect">
            <a:avLst/>
          </a:prstGeom>
          <a:noFill/>
          <a:ln/>
        </p:spPr>
      </p:sp>
      <p:sp>
        <p:nvSpPr>
          <p:cNvPr id="13" name="Text 8"/>
          <p:cNvSpPr/>
          <p:nvPr/>
        </p:nvSpPr>
        <p:spPr>
          <a:xfrm>
            <a:off x="3848581" y="1384300"/>
            <a:ext cx="3175397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</a:pPr>
            <a:r>
              <a:rPr lang="fa-IR" sz="4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رام کردن اژدها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14" name="Shape 9"/>
          <p:cNvSpPr/>
          <p:nvPr/>
        </p:nvSpPr>
        <p:spPr>
          <a:xfrm>
            <a:off x="2159270" y="2730500"/>
            <a:ext cx="6350794" cy="1981200"/>
          </a:xfrm>
          <a:prstGeom prst="rect">
            <a:avLst/>
          </a:prstGeom>
          <a:noFill/>
          <a:ln/>
        </p:spPr>
      </p:sp>
      <p:sp>
        <p:nvSpPr>
          <p:cNvPr id="15" name="Text 10"/>
          <p:cNvSpPr/>
          <p:nvPr/>
        </p:nvSpPr>
        <p:spPr>
          <a:xfrm>
            <a:off x="2091528" y="2730500"/>
            <a:ext cx="6486277" cy="2116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نگاهی دقیق تر به هنر رام کردن اژدهاها و ماجراجویان شجاعی که این موجودات را می گیرند.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16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59270" y="5321300"/>
            <a:ext cx="6350794" cy="7277100"/>
          </a:xfrm>
          <a:prstGeom prst="rect">
            <a:avLst/>
          </a:prstGeom>
        </p:spPr>
      </p:pic>
      <p:sp>
        <p:nvSpPr>
          <p:cNvPr id="17" name="Shape 11"/>
          <p:cNvSpPr/>
          <p:nvPr/>
        </p:nvSpPr>
        <p:spPr>
          <a:xfrm>
            <a:off x="15876984" y="1384300"/>
            <a:ext cx="6350794" cy="11214100"/>
          </a:xfrm>
          <a:prstGeom prst="rect">
            <a:avLst/>
          </a:prstGeom>
          <a:noFill/>
          <a:ln/>
        </p:spPr>
      </p:sp>
      <p:sp>
        <p:nvSpPr>
          <p:cNvPr id="18" name="Shape 12"/>
          <p:cNvSpPr/>
          <p:nvPr/>
        </p:nvSpPr>
        <p:spPr>
          <a:xfrm>
            <a:off x="17566296" y="1384300"/>
            <a:ext cx="2972171" cy="736600"/>
          </a:xfrm>
          <a:prstGeom prst="rect">
            <a:avLst/>
          </a:prstGeom>
          <a:noFill/>
          <a:ln/>
        </p:spPr>
      </p:sp>
      <p:sp>
        <p:nvSpPr>
          <p:cNvPr id="19" name="Text 13"/>
          <p:cNvSpPr/>
          <p:nvPr/>
        </p:nvSpPr>
        <p:spPr>
          <a:xfrm>
            <a:off x="17566296" y="1384300"/>
            <a:ext cx="3175397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</a:pPr>
            <a:r>
              <a:rPr lang="fa-IR" sz="4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رام کردن اژدها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20" name="Shape 14"/>
          <p:cNvSpPr/>
          <p:nvPr/>
        </p:nvSpPr>
        <p:spPr>
          <a:xfrm>
            <a:off x="15876984" y="2730500"/>
            <a:ext cx="6350794" cy="1981200"/>
          </a:xfrm>
          <a:prstGeom prst="rect">
            <a:avLst/>
          </a:prstGeom>
          <a:noFill/>
          <a:ln/>
        </p:spPr>
      </p:sp>
      <p:sp>
        <p:nvSpPr>
          <p:cNvPr id="21" name="Text 15"/>
          <p:cNvSpPr/>
          <p:nvPr/>
        </p:nvSpPr>
        <p:spPr>
          <a:xfrm>
            <a:off x="15809243" y="2730500"/>
            <a:ext cx="6486277" cy="2116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نگاهی دقیق تر به هنر رام کردن اژدهاها و ماجراجویان شجاعی که این موجودات را می گیرند.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22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76984" y="5321300"/>
            <a:ext cx="6350794" cy="7277100"/>
          </a:xfrm>
          <a:prstGeom prst="rect">
            <a:avLst/>
          </a:prstGeom>
        </p:spPr>
      </p:pic>
      <p:pic>
        <p:nvPicPr>
          <p:cNvPr id="23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239139" y="4233286"/>
            <a:ext cx="50806" cy="6516787"/>
          </a:xfrm>
          <a:prstGeom prst="rect">
            <a:avLst/>
          </a:prstGeom>
        </p:spPr>
      </p:pic>
      <p:pic>
        <p:nvPicPr>
          <p:cNvPr id="24" name="Image 6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154994" y="4241800"/>
            <a:ext cx="218733" cy="33759"/>
          </a:xfrm>
          <a:prstGeom prst="rect">
            <a:avLst/>
          </a:prstGeom>
        </p:spPr>
      </p:pic>
      <p:pic>
        <p:nvPicPr>
          <p:cNvPr id="25" name="Image 7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157506" y="10514223"/>
            <a:ext cx="214063" cy="305612"/>
          </a:xfrm>
          <a:prstGeom prst="rect">
            <a:avLst/>
          </a:prstGeom>
        </p:spPr>
      </p:pic>
      <p:pic>
        <p:nvPicPr>
          <p:cNvPr id="26" name="Image 8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38622" y="351278"/>
            <a:ext cx="5860993" cy="6042540"/>
          </a:xfrm>
          <a:prstGeom prst="rect">
            <a:avLst/>
          </a:prstGeom>
        </p:spPr>
      </p:pic>
      <p:pic>
        <p:nvPicPr>
          <p:cNvPr id="27" name="Image 9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66733" y="6378594"/>
            <a:ext cx="195076" cy="29970"/>
          </a:xfrm>
          <a:prstGeom prst="rect">
            <a:avLst/>
          </a:prstGeom>
        </p:spPr>
      </p:pic>
      <p:pic>
        <p:nvPicPr>
          <p:cNvPr id="28" name="Image 1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184873" y="279400"/>
            <a:ext cx="29974" cy="19505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6868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7981" y="1866900"/>
            <a:ext cx="5966698" cy="4437887"/>
          </a:xfrm>
          <a:prstGeom prst="rect">
            <a:avLst/>
          </a:prstGeom>
        </p:spPr>
      </p:pic>
      <p:sp>
        <p:nvSpPr>
          <p:cNvPr id="6" name="Shape 1"/>
          <p:cNvSpPr/>
          <p:nvPr/>
        </p:nvSpPr>
        <p:spPr>
          <a:xfrm>
            <a:off x="5842730" y="4953000"/>
            <a:ext cx="13603400" cy="3797300"/>
          </a:xfrm>
          <a:prstGeom prst="rect">
            <a:avLst/>
          </a:prstGeom>
          <a:noFill/>
          <a:ln/>
        </p:spPr>
      </p:sp>
      <p:sp>
        <p:nvSpPr>
          <p:cNvPr id="7" name="Text 2"/>
          <p:cNvSpPr/>
          <p:nvPr/>
        </p:nvSpPr>
        <p:spPr>
          <a:xfrm>
            <a:off x="5842730" y="4953000"/>
            <a:ext cx="13806626" cy="3149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</a:pPr>
            <a:r>
              <a:rPr lang="fa-IR" sz="4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فانتزی دروازه‌ای است به سوی غیرممکن‌ها، سرزمینی که در آن چیزهای عادی خارق‌العاده می‌شوند و غیرممکن‌ها ممکن می‌شوند. این قلمرو تخیل است، جایی که هر چیزی ممکن است اتفاق بیفتد و همه چیز ممکن است.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8" name="Text 3"/>
          <p:cNvSpPr/>
          <p:nvPr/>
        </p:nvSpPr>
        <p:spPr>
          <a:xfrm>
            <a:off x="17012604" y="9972951"/>
            <a:ext cx="2908664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36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بافنده رویایی</a:t>
            </a:r>
            <a:endParaRPr lang="en-US" sz="3600" dirty="0">
              <a:cs typeface="B Nazanin" panose="00000400000000000000" pitchFamily="2" charset="-78"/>
            </a:endParaRPr>
          </a:p>
        </p:txBody>
      </p:sp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92169" y="10991937"/>
            <a:ext cx="53265" cy="142143"/>
          </a:xfrm>
          <a:prstGeom prst="rect">
            <a:avLst/>
          </a:prstGeom>
        </p:spPr>
      </p:pic>
      <p:pic>
        <p:nvPicPr>
          <p:cNvPr id="10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82398" y="11172174"/>
            <a:ext cx="4846177" cy="2264097"/>
          </a:xfrm>
          <a:prstGeom prst="rect">
            <a:avLst/>
          </a:prstGeom>
        </p:spPr>
      </p:pic>
      <p:pic>
        <p:nvPicPr>
          <p:cNvPr id="11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274670" y="10991596"/>
            <a:ext cx="53265" cy="142143"/>
          </a:xfrm>
          <a:prstGeom prst="rect">
            <a:avLst/>
          </a:prstGeom>
        </p:spPr>
      </p:pic>
      <p:pic>
        <p:nvPicPr>
          <p:cNvPr id="12" name="Image 6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012604" y="10998200"/>
            <a:ext cx="214749" cy="38429"/>
          </a:xfrm>
          <a:prstGeom prst="rect">
            <a:avLst/>
          </a:prstGeom>
        </p:spPr>
      </p:pic>
      <p:pic>
        <p:nvPicPr>
          <p:cNvPr id="13" name="Image 7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193524" y="10998287"/>
            <a:ext cx="214749" cy="38429"/>
          </a:xfrm>
          <a:prstGeom prst="rect">
            <a:avLst/>
          </a:prstGeom>
        </p:spPr>
      </p:pic>
      <p:pic>
        <p:nvPicPr>
          <p:cNvPr id="14" name="Image 8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73287" y="976592"/>
            <a:ext cx="50806" cy="142143"/>
          </a:xfrm>
          <a:prstGeom prst="rect">
            <a:avLst/>
          </a:prstGeom>
        </p:spPr>
      </p:pic>
      <p:pic>
        <p:nvPicPr>
          <p:cNvPr id="15" name="Image 9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73287" y="1251676"/>
            <a:ext cx="50806" cy="10256552"/>
          </a:xfrm>
          <a:prstGeom prst="rect">
            <a:avLst/>
          </a:prstGeom>
        </p:spPr>
      </p:pic>
      <p:pic>
        <p:nvPicPr>
          <p:cNvPr id="16" name="Image 1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273287" y="11549478"/>
            <a:ext cx="141808" cy="141790"/>
          </a:xfrm>
          <a:prstGeom prst="rect">
            <a:avLst/>
          </a:prstGeom>
        </p:spPr>
      </p:pic>
      <p:pic>
        <p:nvPicPr>
          <p:cNvPr id="17" name="Image 1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552617" y="11640462"/>
            <a:ext cx="5233023" cy="50800"/>
          </a:xfrm>
          <a:prstGeom prst="rect">
            <a:avLst/>
          </a:prstGeom>
        </p:spPr>
      </p:pic>
      <p:pic>
        <p:nvPicPr>
          <p:cNvPr id="18" name="Image 12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828998" y="11640462"/>
            <a:ext cx="142161" cy="50800"/>
          </a:xfrm>
          <a:prstGeom prst="rect">
            <a:avLst/>
          </a:prstGeom>
        </p:spPr>
      </p:pic>
      <p:pic>
        <p:nvPicPr>
          <p:cNvPr id="19" name="Image 13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191524" y="985831"/>
            <a:ext cx="213980" cy="33021"/>
          </a:xfrm>
          <a:prstGeom prst="rect">
            <a:avLst/>
          </a:prstGeom>
        </p:spPr>
      </p:pic>
      <p:pic>
        <p:nvPicPr>
          <p:cNvPr id="20" name="Image 14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929243" y="11559059"/>
            <a:ext cx="33028" cy="213953"/>
          </a:xfrm>
          <a:prstGeom prst="rect">
            <a:avLst/>
          </a:prstGeom>
        </p:spPr>
      </p:pic>
      <p:pic>
        <p:nvPicPr>
          <p:cNvPr id="21" name="Image 15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0632932" y="5274320"/>
            <a:ext cx="50806" cy="6376256"/>
          </a:xfrm>
          <a:prstGeom prst="rect">
            <a:avLst/>
          </a:prstGeom>
        </p:spPr>
      </p:pic>
      <p:pic>
        <p:nvPicPr>
          <p:cNvPr id="22" name="Image 16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0551169" y="5283200"/>
            <a:ext cx="213980" cy="33021"/>
          </a:xfrm>
          <a:prstGeom prst="rect">
            <a:avLst/>
          </a:prstGeom>
        </p:spPr>
      </p:pic>
      <p:pic>
        <p:nvPicPr>
          <p:cNvPr id="23" name="Image 17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0553628" y="11419303"/>
            <a:ext cx="209412" cy="298971"/>
          </a:xfrm>
          <a:prstGeom prst="rect">
            <a:avLst/>
          </a:prstGeom>
        </p:spPr>
      </p:pic>
      <p:pic>
        <p:nvPicPr>
          <p:cNvPr id="24" name="Image 18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086694" y="3066759"/>
            <a:ext cx="4198160" cy="4327978"/>
          </a:xfrm>
          <a:prstGeom prst="rect">
            <a:avLst/>
          </a:prstGeom>
        </p:spPr>
      </p:pic>
      <p:pic>
        <p:nvPicPr>
          <p:cNvPr id="25" name="Image 19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042530" y="7383853"/>
            <a:ext cx="139491" cy="21431"/>
          </a:xfrm>
          <a:prstGeom prst="rect">
            <a:avLst/>
          </a:prstGeom>
        </p:spPr>
      </p:pic>
      <p:pic>
        <p:nvPicPr>
          <p:cNvPr id="26" name="Image 20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274314" y="3022600"/>
            <a:ext cx="21434" cy="139471"/>
          </a:xfrm>
          <a:prstGeom prst="rect">
            <a:avLst/>
          </a:prstGeom>
        </p:spPr>
      </p:pic>
      <p:pic>
        <p:nvPicPr>
          <p:cNvPr id="27" name="Image 21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5096186" y="3114191"/>
            <a:ext cx="2297055" cy="2041010"/>
          </a:xfrm>
          <a:prstGeom prst="rect">
            <a:avLst/>
          </a:prstGeom>
        </p:spPr>
      </p:pic>
      <p:pic>
        <p:nvPicPr>
          <p:cNvPr id="28" name="Image 22" descr="preencoded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057421" y="5059493"/>
            <a:ext cx="128219" cy="140084"/>
          </a:xfrm>
          <a:prstGeom prst="rect">
            <a:avLst/>
          </a:prstGeom>
        </p:spPr>
      </p:pic>
      <p:pic>
        <p:nvPicPr>
          <p:cNvPr id="29" name="Image 23" descr="preencoded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7202346" y="3092159"/>
            <a:ext cx="219248" cy="207274"/>
          </a:xfrm>
          <a:prstGeom prst="rect">
            <a:avLst/>
          </a:prstGeom>
        </p:spPr>
      </p:pic>
      <p:pic>
        <p:nvPicPr>
          <p:cNvPr id="30" name="Image 24" descr="preencoded.pn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8810979" y="8757351"/>
            <a:ext cx="50806" cy="3625410"/>
          </a:xfrm>
          <a:prstGeom prst="rect">
            <a:avLst/>
          </a:prstGeom>
        </p:spPr>
      </p:pic>
      <p:pic>
        <p:nvPicPr>
          <p:cNvPr id="31" name="Image 25" descr="preencoded.png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8624378" y="8750300"/>
            <a:ext cx="423088" cy="64945"/>
          </a:xfrm>
          <a:prstGeom prst="rect">
            <a:avLst/>
          </a:prstGeom>
        </p:spPr>
      </p:pic>
      <p:pic>
        <p:nvPicPr>
          <p:cNvPr id="32" name="Image 26" descr="preencoded.png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8628893" y="11950570"/>
            <a:ext cx="414067" cy="590804"/>
          </a:xfrm>
          <a:prstGeom prst="rect">
            <a:avLst/>
          </a:prstGeom>
        </p:spPr>
      </p:pic>
      <p:pic>
        <p:nvPicPr>
          <p:cNvPr id="33" name="Image 27" descr="preencoded.png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8813692" y="10818428"/>
            <a:ext cx="5122461" cy="50800"/>
          </a:xfrm>
          <a:prstGeom prst="rect">
            <a:avLst/>
          </a:prstGeom>
        </p:spPr>
      </p:pic>
      <p:pic>
        <p:nvPicPr>
          <p:cNvPr id="34" name="Image 28" descr="preencoded.png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8806604" y="10632777"/>
            <a:ext cx="64950" cy="423038"/>
          </a:xfrm>
          <a:prstGeom prst="rect">
            <a:avLst/>
          </a:prstGeom>
        </p:spPr>
      </p:pic>
      <p:pic>
        <p:nvPicPr>
          <p:cNvPr id="35" name="Image 29" descr="preencoded.png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13503890" y="10637267"/>
            <a:ext cx="590881" cy="4140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6868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4714" y="1866900"/>
            <a:ext cx="13755819" cy="10147300"/>
          </a:xfrm>
          <a:prstGeom prst="rect">
            <a:avLst/>
          </a:prstGeom>
        </p:spPr>
      </p:pic>
      <p:sp>
        <p:nvSpPr>
          <p:cNvPr id="6" name="Shape 1"/>
          <p:cNvSpPr/>
          <p:nvPr/>
        </p:nvSpPr>
        <p:spPr>
          <a:xfrm>
            <a:off x="16931216" y="3187700"/>
            <a:ext cx="4369346" cy="3263900"/>
          </a:xfrm>
          <a:prstGeom prst="rect">
            <a:avLst/>
          </a:prstGeom>
          <a:noFill/>
          <a:ln/>
        </p:spPr>
      </p:sp>
      <p:sp>
        <p:nvSpPr>
          <p:cNvPr id="7" name="Text 2"/>
          <p:cNvSpPr/>
          <p:nvPr/>
        </p:nvSpPr>
        <p:spPr>
          <a:xfrm>
            <a:off x="16931216" y="3187700"/>
            <a:ext cx="4572572" cy="1676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</a:pPr>
            <a:r>
              <a:rPr lang="fa-IR" sz="4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تکنیک رام کردن اژدها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8" name="Text 3"/>
          <p:cNvSpPr/>
          <p:nvPr/>
        </p:nvSpPr>
        <p:spPr>
          <a:xfrm>
            <a:off x="16931216" y="4965700"/>
            <a:ext cx="4504830" cy="16213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راهنمای رام کردن و مراقبت از اژدها در قلمرو جادو.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9" name="Shape 4"/>
          <p:cNvSpPr/>
          <p:nvPr/>
        </p:nvSpPr>
        <p:spPr>
          <a:xfrm>
            <a:off x="16931216" y="7505700"/>
            <a:ext cx="4369346" cy="3759200"/>
          </a:xfrm>
          <a:prstGeom prst="rect">
            <a:avLst/>
          </a:prstGeom>
          <a:noFill/>
          <a:ln/>
        </p:spPr>
      </p:sp>
      <p:sp>
        <p:nvSpPr>
          <p:cNvPr id="10" name="Text 5"/>
          <p:cNvSpPr/>
          <p:nvPr/>
        </p:nvSpPr>
        <p:spPr>
          <a:xfrm>
            <a:off x="16931216" y="7505700"/>
            <a:ext cx="4572572" cy="1676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</a:pPr>
            <a:r>
              <a:rPr lang="fa-IR" sz="4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هنر مشاهده تک شاخ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11" name="Text 6"/>
          <p:cNvSpPr/>
          <p:nvPr/>
        </p:nvSpPr>
        <p:spPr>
          <a:xfrm>
            <a:off x="16931216" y="9283700"/>
            <a:ext cx="4504830" cy="2116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FFFFFF">
                    <a:alpha val="100000"/>
                  </a:srgbClr>
                </a:solidFill>
                <a:latin typeface="Inter Regular" pitchFamily="34" charset="0"/>
                <a:ea typeface="Inter Regular" pitchFamily="34" charset="-122"/>
                <a:cs typeface="B Nazanin" panose="00000400000000000000" pitchFamily="2" charset="-78"/>
              </a:rPr>
              <a:t>نکات و ترفندهایی برای شناسایی تک شاخ های گریزان در زیستگاه طبیعی آنها.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50988" y="134553"/>
            <a:ext cx="5883641" cy="9370194"/>
          </a:xfrm>
          <a:prstGeom prst="rect">
            <a:avLst/>
          </a:prstGeom>
        </p:spPr>
      </p:pic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61870" y="13055600"/>
            <a:ext cx="10209534" cy="2345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68686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387048" cy="13716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147" y="656977"/>
            <a:ext cx="4746724" cy="7519343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93710" y="533400"/>
            <a:ext cx="45513" cy="297421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4797" y="7864872"/>
            <a:ext cx="291496" cy="415516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9487" y="13237046"/>
            <a:ext cx="21821154" cy="508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888093" y="13119100"/>
            <a:ext cx="44297" cy="288292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66933" y="13119100"/>
            <a:ext cx="44297" cy="288292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088486" y="2806700"/>
            <a:ext cx="11837880" cy="10693400"/>
          </a:xfrm>
          <a:prstGeom prst="rect">
            <a:avLst/>
          </a:prstGeom>
        </p:spPr>
      </p:pic>
      <p:sp>
        <p:nvSpPr>
          <p:cNvPr id="10" name="Text 0"/>
          <p:cNvSpPr/>
          <p:nvPr/>
        </p:nvSpPr>
        <p:spPr>
          <a:xfrm>
            <a:off x="2019552" y="1231900"/>
            <a:ext cx="14996341" cy="2777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8000" dirty="0">
                <a:solidFill>
                  <a:srgbClr val="F9BA2B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جادوی اژدها:یک تحقیق</a:t>
            </a:r>
            <a:endParaRPr lang="en-US" sz="8000" dirty="0">
              <a:cs typeface="B Nazanin" panose="00000400000000000000" pitchFamily="2" charset="-78"/>
            </a:endParaRPr>
          </a:p>
        </p:txBody>
      </p:sp>
      <p:sp>
        <p:nvSpPr>
          <p:cNvPr id="11" name="Shape 1"/>
          <p:cNvSpPr/>
          <p:nvPr/>
        </p:nvSpPr>
        <p:spPr>
          <a:xfrm>
            <a:off x="2171971" y="4724400"/>
            <a:ext cx="8205226" cy="8204200"/>
          </a:xfrm>
          <a:prstGeom prst="rect">
            <a:avLst/>
          </a:prstGeom>
          <a:noFill/>
          <a:ln/>
        </p:spPr>
      </p:sp>
      <p:sp>
        <p:nvSpPr>
          <p:cNvPr id="12" name="Shape 2"/>
          <p:cNvSpPr/>
          <p:nvPr/>
        </p:nvSpPr>
        <p:spPr>
          <a:xfrm>
            <a:off x="2171971" y="4724400"/>
            <a:ext cx="8205226" cy="8204200"/>
          </a:xfrm>
          <a:prstGeom prst="ellipse">
            <a:avLst/>
          </a:prstGeom>
          <a:solidFill>
            <a:srgbClr val="F9BA2B">
              <a:alpha val="100000"/>
            </a:srgbClr>
          </a:solidFill>
          <a:ln w="50800">
            <a:solidFill>
              <a:srgbClr val="000000"/>
            </a:solidFill>
            <a:prstDash val="solid"/>
          </a:ln>
        </p:spPr>
      </p:sp>
      <p:sp>
        <p:nvSpPr>
          <p:cNvPr id="13" name="Shape 3"/>
          <p:cNvSpPr/>
          <p:nvPr/>
        </p:nvSpPr>
        <p:spPr>
          <a:xfrm>
            <a:off x="3200800" y="6616700"/>
            <a:ext cx="6160270" cy="6159500"/>
          </a:xfrm>
          <a:prstGeom prst="ellipse">
            <a:avLst/>
          </a:prstGeom>
          <a:solidFill>
            <a:srgbClr val="D2F7D4">
              <a:alpha val="100000"/>
            </a:srgbClr>
          </a:solidFill>
          <a:ln w="50800">
            <a:solidFill>
              <a:srgbClr val="000000"/>
            </a:solidFill>
            <a:prstDash val="solid"/>
          </a:ln>
        </p:spPr>
      </p:sp>
      <p:sp>
        <p:nvSpPr>
          <p:cNvPr id="14" name="Shape 4"/>
          <p:cNvSpPr/>
          <p:nvPr/>
        </p:nvSpPr>
        <p:spPr>
          <a:xfrm>
            <a:off x="4229629" y="8496300"/>
            <a:ext cx="4089911" cy="4089400"/>
          </a:xfrm>
          <a:prstGeom prst="ellipse">
            <a:avLst/>
          </a:prstGeom>
          <a:solidFill>
            <a:srgbClr val="686868">
              <a:alpha val="100000"/>
            </a:srgbClr>
          </a:solidFill>
          <a:ln w="50800">
            <a:solidFill>
              <a:srgbClr val="000000"/>
            </a:solidFill>
            <a:prstDash val="solid"/>
          </a:ln>
        </p:spPr>
      </p:sp>
      <p:sp>
        <p:nvSpPr>
          <p:cNvPr id="15" name="Text 5"/>
          <p:cNvSpPr/>
          <p:nvPr/>
        </p:nvSpPr>
        <p:spPr>
          <a:xfrm>
            <a:off x="5690311" y="5257800"/>
            <a:ext cx="1143143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rtl="1"/>
            <a:r>
              <a:rPr lang="en-US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6.7M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16" name="Text 6"/>
          <p:cNvSpPr/>
          <p:nvPr/>
        </p:nvSpPr>
        <p:spPr>
          <a:xfrm>
            <a:off x="5703013" y="10071100"/>
            <a:ext cx="1143143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rtl="1"/>
            <a:r>
              <a:rPr lang="en-US" sz="4800" dirty="0">
                <a:solidFill>
                  <a:srgbClr val="F9BA2B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2.3M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17" name="Text 7"/>
          <p:cNvSpPr/>
          <p:nvPr/>
        </p:nvSpPr>
        <p:spPr>
          <a:xfrm>
            <a:off x="5703013" y="7137400"/>
            <a:ext cx="1143143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rtl="1"/>
            <a:r>
              <a:rPr lang="en-US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4.4M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18" name="Shape 8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pic>
        <p:nvPicPr>
          <p:cNvPr id="20" name="Image 9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810294" y="675456"/>
            <a:ext cx="5053709" cy="5053075"/>
          </a:xfrm>
          <a:prstGeom prst="rect">
            <a:avLst/>
          </a:prstGeom>
        </p:spPr>
      </p:pic>
      <p:pic>
        <p:nvPicPr>
          <p:cNvPr id="21" name="Image 1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846660" y="5601556"/>
            <a:ext cx="36067" cy="202319"/>
          </a:xfrm>
          <a:prstGeom prst="rect">
            <a:avLst/>
          </a:prstGeom>
        </p:spPr>
      </p:pic>
      <p:pic>
        <p:nvPicPr>
          <p:cNvPr id="22" name="Image 1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8734842" y="657411"/>
            <a:ext cx="202348" cy="36066"/>
          </a:xfrm>
          <a:prstGeom prst="rect">
            <a:avLst/>
          </a:prstGeom>
        </p:spPr>
      </p:pic>
      <p:pic>
        <p:nvPicPr>
          <p:cNvPr id="23" name="Image 12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9708026" y="589880"/>
            <a:ext cx="3896327" cy="2782528"/>
          </a:xfrm>
          <a:prstGeom prst="rect">
            <a:avLst/>
          </a:prstGeom>
        </p:spPr>
      </p:pic>
      <p:pic>
        <p:nvPicPr>
          <p:cNvPr id="24" name="Image 13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3495320" y="508000"/>
            <a:ext cx="167828" cy="215379"/>
          </a:xfrm>
          <a:prstGeom prst="rect">
            <a:avLst/>
          </a:prstGeom>
        </p:spPr>
      </p:pic>
      <p:pic>
        <p:nvPicPr>
          <p:cNvPr id="25" name="Image 14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9648953" y="3126829"/>
            <a:ext cx="328347" cy="2804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1238</Words>
  <Application>Microsoft Office PowerPoint</Application>
  <PresentationFormat>Custom</PresentationFormat>
  <Paragraphs>237</Paragraphs>
  <Slides>33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6" baseType="lpstr">
      <vt:lpstr>Amatic SC</vt:lpstr>
      <vt:lpstr>Arial</vt:lpstr>
      <vt:lpstr>Bebas Neue Regular</vt:lpstr>
      <vt:lpstr>Calibri</vt:lpstr>
      <vt:lpstr>Calibri Light</vt:lpstr>
      <vt:lpstr>Inter Bold</vt:lpstr>
      <vt:lpstr>Inter Regular</vt:lpstr>
      <vt:lpstr>Lato</vt:lpstr>
      <vt:lpstr>Lato Black</vt:lpstr>
      <vt:lpstr>Lato Regular</vt:lpstr>
      <vt:lpstr>Open Sans Light</vt:lpstr>
      <vt:lpstr>Roboto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2023-12-24T19:58:29Z</dcterms:created>
  <dcterms:modified xsi:type="dcterms:W3CDTF">2023-12-25T18:00:48Z</dcterms:modified>
</cp:coreProperties>
</file>