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71" r:id="rId17"/>
    <p:sldId id="372" r:id="rId18"/>
    <p:sldId id="373" r:id="rId19"/>
    <p:sldId id="374" r:id="rId20"/>
    <p:sldId id="271" r:id="rId21"/>
    <p:sldId id="272" r:id="rId22"/>
    <p:sldId id="273" r:id="rId23"/>
    <p:sldId id="274" r:id="rId24"/>
    <p:sldId id="275" r:id="rId25"/>
    <p:sldId id="276" r:id="rId26"/>
    <p:sldId id="368" r:id="rId27"/>
    <p:sldId id="370" r:id="rId28"/>
    <p:sldId id="369" r:id="rId29"/>
    <p:sldId id="292" r:id="rId30"/>
    <p:sldId id="287" r:id="rId31"/>
    <p:sldId id="288" r:id="rId32"/>
    <p:sldId id="294" r:id="rId33"/>
    <p:sldId id="295" r:id="rId34"/>
    <p:sldId id="296" r:id="rId35"/>
    <p:sldId id="297" r:id="rId36"/>
    <p:sldId id="1744" r:id="rId37"/>
    <p:sldId id="306" r:id="rId38"/>
  </p:sldIdLst>
  <p:sldSz cx="24387175" cy="13716000"/>
  <p:notesSz cx="13716000" cy="24387175"/>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8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04" autoAdjust="0"/>
    <p:restoredTop sz="90230" autoAdjust="0"/>
  </p:normalViewPr>
  <p:slideViewPr>
    <p:cSldViewPr snapToGrid="0" snapToObjects="1">
      <p:cViewPr varScale="1">
        <p:scale>
          <a:sx n="33" d="100"/>
          <a:sy n="33" d="100"/>
        </p:scale>
        <p:origin x="846" y="24"/>
      </p:cViewPr>
      <p:guideLst/>
    </p:cSldViewPr>
  </p:slideViewPr>
  <p:notesTextViewPr>
    <p:cViewPr>
      <p:scale>
        <a:sx n="1" d="1"/>
        <a:sy n="1" d="1"/>
      </p:scale>
      <p:origin x="0" y="0"/>
    </p:cViewPr>
  </p:notesTextViewPr>
  <p:sorterViewPr>
    <p:cViewPr>
      <p:scale>
        <a:sx n="40" d="100"/>
        <a:sy n="40" d="100"/>
      </p:scale>
      <p:origin x="0" y="-601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069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3048000"/>
            <a:ext cx="14633576" cy="8231188"/>
          </a:xfrm>
          <a:prstGeom prst="rect">
            <a:avLst/>
          </a:prstGeom>
          <a:noFill/>
          <a:ln w="12700">
            <a:solidFill>
              <a:prstClr val="black"/>
            </a:solidFill>
          </a:ln>
        </p:spPr>
      </p:sp>
      <p:sp>
        <p:nvSpPr>
          <p:cNvPr id="3" name="Notes Placeholder 2"/>
          <p:cNvSpPr>
            <a:spLocks noGrp="1"/>
          </p:cNvSpPr>
          <p:nvPr>
            <p:ph type="body" idx="1"/>
          </p:nvPr>
        </p:nvSpPr>
        <p:spPr>
          <a:xfrm>
            <a:off x="1371600" y="11736388"/>
            <a:ext cx="10972800" cy="9602787"/>
          </a:xfrm>
          <a:prstGeom prst="rect">
            <a:avLst/>
          </a:prstGeom>
        </p:spPr>
        <p:txBody>
          <a:bodyPr/>
          <a:lstStyle/>
          <a:p>
            <a:endParaRPr lang="en-US" dirty="0"/>
          </a:p>
        </p:txBody>
      </p:sp>
    </p:spTree>
    <p:extLst>
      <p:ext uri="{BB962C8B-B14F-4D97-AF65-F5344CB8AC3E}">
        <p14:creationId xmlns:p14="http://schemas.microsoft.com/office/powerpoint/2010/main" val="2159631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26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27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28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36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225C451-E0A3-421C-A5F8-E0F1610D5675}" type="datetimeFigureOut">
              <a:rPr lang="en-US" smtClean="0"/>
              <a:t>12/26/2023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F26ED6-3986-4A16-AFC9-99ED1CBAE339}" type="slidenum">
              <a:rPr lang="en-US" smtClean="0"/>
              <a:t>‹#›</a:t>
            </a:fld>
            <a:endParaRPr lang="en-US"/>
          </a:p>
        </p:txBody>
      </p:sp>
    </p:spTree>
    <p:extLst>
      <p:ext uri="{BB962C8B-B14F-4D97-AF65-F5344CB8AC3E}">
        <p14:creationId xmlns:p14="http://schemas.microsoft.com/office/powerpoint/2010/main" val="2079249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911649" y="1362400"/>
            <a:ext cx="20564277" cy="1286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3525736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3501556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994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4.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2.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984873" y="1917700"/>
            <a:ext cx="18404600" cy="9867900"/>
          </a:xfrm>
          <a:prstGeom prst="rect">
            <a:avLst/>
          </a:prstGeom>
          <a:solidFill>
            <a:srgbClr val="C6D8E2">
              <a:alpha val="100000"/>
            </a:srgbClr>
          </a:solidFill>
          <a:ln/>
        </p:spPr>
        <p:txBody>
          <a:bodyPr/>
          <a:lstStyle/>
          <a:p>
            <a:endParaRPr lang="en-US" dirty="0"/>
          </a:p>
        </p:txBody>
      </p:sp>
      <p:sp>
        <p:nvSpPr>
          <p:cNvPr id="10" name="Shape 6"/>
          <p:cNvSpPr/>
          <p:nvPr/>
        </p:nvSpPr>
        <p:spPr>
          <a:xfrm>
            <a:off x="2273584" y="2565400"/>
            <a:ext cx="18404600" cy="9867900"/>
          </a:xfrm>
          <a:prstGeom prst="rect">
            <a:avLst/>
          </a:prstGeom>
          <a:noFill/>
          <a:ln w="63500">
            <a:solidFill>
              <a:srgbClr val="000000"/>
            </a:solidFill>
            <a:prstDash val="solid"/>
          </a:ln>
        </p:spPr>
      </p:sp>
      <p:pic>
        <p:nvPicPr>
          <p:cNvPr id="12" name="Image 3" descr="preencoded.png"/>
          <p:cNvPicPr>
            <a:picLocks noChangeAspect="1"/>
          </p:cNvPicPr>
          <p:nvPr/>
        </p:nvPicPr>
        <p:blipFill>
          <a:blip r:embed="rId3"/>
          <a:stretch>
            <a:fillRect/>
          </a:stretch>
        </p:blipFill>
        <p:spPr>
          <a:xfrm>
            <a:off x="11888685" y="0"/>
            <a:ext cx="12498363" cy="9588502"/>
          </a:xfrm>
          <a:prstGeom prst="rect">
            <a:avLst/>
          </a:prstGeom>
        </p:spPr>
      </p:pic>
      <p:pic>
        <p:nvPicPr>
          <p:cNvPr id="11" name="Image 2" descr="preencoded.png"/>
          <p:cNvPicPr>
            <a:picLocks noChangeAspect="1"/>
          </p:cNvPicPr>
          <p:nvPr/>
        </p:nvPicPr>
        <p:blipFill>
          <a:blip r:embed="rId4"/>
          <a:stretch>
            <a:fillRect/>
          </a:stretch>
        </p:blipFill>
        <p:spPr>
          <a:xfrm>
            <a:off x="0" y="4127500"/>
            <a:ext cx="12498362" cy="9588500"/>
          </a:xfrm>
          <a:prstGeom prst="rect">
            <a:avLst/>
          </a:prstGeom>
        </p:spPr>
      </p:pic>
      <p:sp>
        <p:nvSpPr>
          <p:cNvPr id="3" name="Text 1"/>
          <p:cNvSpPr/>
          <p:nvPr/>
        </p:nvSpPr>
        <p:spPr>
          <a:xfrm>
            <a:off x="4052788" y="5661127"/>
            <a:ext cx="15521340" cy="4673600"/>
          </a:xfrm>
          <a:prstGeom prst="rect">
            <a:avLst/>
          </a:prstGeom>
          <a:noFill/>
          <a:ln/>
        </p:spPr>
        <p:txBody>
          <a:bodyPr wrap="square" lIns="0" tIns="0" rIns="0" bIns="0" rtlCol="0" anchor="t"/>
          <a:lstStyle/>
          <a:p>
            <a:pPr algn="ctr"/>
            <a:r>
              <a:rPr lang="fa-IR" sz="16700" dirty="0">
                <a:solidFill>
                  <a:srgbClr val="000000">
                    <a:alpha val="100000"/>
                  </a:srgbClr>
                </a:solidFill>
                <a:latin typeface="Bebas Neue Regular" pitchFamily="34" charset="0"/>
                <a:ea typeface="Bebas Neue Regular" pitchFamily="34" charset="-122"/>
                <a:cs typeface="B Nazanin" panose="00000700000000000000" pitchFamily="2" charset="-78"/>
              </a:rPr>
              <a:t>تم : مهندسی</a:t>
            </a:r>
            <a:endParaRPr lang="en-US" sz="16700" dirty="0">
              <a:cs typeface="B Nazanin" panose="00000700000000000000" pitchFamily="2" charset="-78"/>
            </a:endParaRPr>
          </a:p>
        </p:txBody>
      </p:sp>
      <p:sp>
        <p:nvSpPr>
          <p:cNvPr id="5" name="Text 3"/>
          <p:cNvSpPr/>
          <p:nvPr/>
        </p:nvSpPr>
        <p:spPr>
          <a:xfrm>
            <a:off x="7344697" y="9004300"/>
            <a:ext cx="8937522" cy="1557867"/>
          </a:xfrm>
          <a:prstGeom prst="rect">
            <a:avLst/>
          </a:prstGeom>
          <a:noFill/>
          <a:ln/>
        </p:spPr>
        <p:txBody>
          <a:bodyPr wrap="square" lIns="0" tIns="0" rIns="0" bIns="0" rtlCol="0" anchor="t"/>
          <a:lstStyle/>
          <a:p>
            <a:pPr algn="l"/>
            <a:r>
              <a:rPr lang="fa-IR" sz="8000" dirty="0">
                <a:solidFill>
                  <a:srgbClr val="000000">
                    <a:alpha val="100000"/>
                  </a:srgbClr>
                </a:solidFill>
                <a:latin typeface="Bebas Neue Regular" pitchFamily="34" charset="0"/>
                <a:ea typeface="Bebas Neue Regular" pitchFamily="34" charset="-122"/>
                <a:cs typeface="B Nazanin" panose="00000700000000000000" pitchFamily="2" charset="-78"/>
              </a:rPr>
              <a:t>قالب پارپوینت چرخ دنده</a:t>
            </a:r>
            <a:endParaRPr lang="en-US" sz="8000" dirty="0">
              <a:cs typeface="B Nazanin" panose="00000700000000000000" pitchFamily="2" charset="-78"/>
            </a:endParaRPr>
          </a:p>
        </p:txBody>
      </p:sp>
      <p:sp>
        <p:nvSpPr>
          <p:cNvPr id="6" name="Shape 4"/>
          <p:cNvSpPr/>
          <p:nvPr/>
        </p:nvSpPr>
        <p:spPr>
          <a:xfrm>
            <a:off x="23370921" y="10515600"/>
            <a:ext cx="1016127" cy="3200400"/>
          </a:xfrm>
          <a:prstGeom prst="rect">
            <a:avLst/>
          </a:prstGeom>
          <a:noFill/>
          <a:ln/>
        </p:spPr>
      </p:sp>
      <p:sp>
        <p:nvSpPr>
          <p:cNvPr id="8" name="Shape 5"/>
          <p:cNvSpPr/>
          <p:nvPr/>
        </p:nvSpPr>
        <p:spPr>
          <a:xfrm>
            <a:off x="11164695" y="8559800"/>
            <a:ext cx="2489511" cy="0"/>
          </a:xfrm>
          <a:prstGeom prst="rect">
            <a:avLst/>
          </a:prstGeom>
          <a:noFill/>
          <a:ln/>
        </p:spPr>
      </p:sp>
      <p:pic>
        <p:nvPicPr>
          <p:cNvPr id="9" name="Image 1" descr="preencoded.png"/>
          <p:cNvPicPr>
            <a:picLocks noChangeAspect="1"/>
          </p:cNvPicPr>
          <p:nvPr/>
        </p:nvPicPr>
        <p:blipFill>
          <a:blip r:embed="rId5"/>
          <a:stretch>
            <a:fillRect/>
          </a:stretch>
        </p:blipFill>
        <p:spPr>
          <a:xfrm>
            <a:off x="11164695" y="8521700"/>
            <a:ext cx="2489511" cy="381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3370921" y="10515600"/>
            <a:ext cx="1016127" cy="3200400"/>
          </a:xfrm>
          <a:prstGeom prst="rect">
            <a:avLst/>
          </a:prstGeom>
          <a:noFill/>
          <a:ln/>
        </p:spPr>
      </p:sp>
      <p:sp>
        <p:nvSpPr>
          <p:cNvPr id="4" name="Text 1"/>
          <p:cNvSpPr/>
          <p:nvPr/>
        </p:nvSpPr>
        <p:spPr>
          <a:xfrm>
            <a:off x="8865708" y="1092200"/>
            <a:ext cx="6994341" cy="1557867"/>
          </a:xfrm>
          <a:prstGeom prst="rect">
            <a:avLst/>
          </a:prstGeom>
          <a:noFill/>
          <a:ln/>
        </p:spPr>
        <p:txBody>
          <a:bodyPr wrap="square" lIns="0" tIns="0" rIns="0" bIns="0" rtlCol="0" anchor="t"/>
          <a:lstStyle/>
          <a:p>
            <a:pPr algn="r" rtl="1"/>
            <a:r>
              <a:rPr lang="fa-IR" sz="8000" dirty="0">
                <a:solidFill>
                  <a:srgbClr val="000000">
                    <a:alpha val="100000"/>
                  </a:srgbClr>
                </a:solidFill>
                <a:latin typeface="Bebas Neue Regular" pitchFamily="34" charset="0"/>
                <a:ea typeface="Bebas Neue Regular" pitchFamily="34" charset="-122"/>
                <a:cs typeface="B Nazanin" panose="00000400000000000000" pitchFamily="2" charset="-78"/>
              </a:rPr>
              <a:t>تکنیک های رایج</a:t>
            </a:r>
            <a:endParaRPr lang="en-US" sz="8000" dirty="0">
              <a:cs typeface="B Nazanin" panose="00000400000000000000" pitchFamily="2" charset="-78"/>
            </a:endParaRPr>
          </a:p>
        </p:txBody>
      </p:sp>
      <p:pic>
        <p:nvPicPr>
          <p:cNvPr id="5" name="Image 1" descr="preencoded.png"/>
          <p:cNvPicPr>
            <a:picLocks noChangeAspect="1"/>
          </p:cNvPicPr>
          <p:nvPr/>
        </p:nvPicPr>
        <p:blipFill>
          <a:blip r:embed="rId3"/>
          <a:stretch>
            <a:fillRect/>
          </a:stretch>
        </p:blipFill>
        <p:spPr>
          <a:xfrm>
            <a:off x="1994149" y="3327400"/>
            <a:ext cx="6096762" cy="4356100"/>
          </a:xfrm>
          <a:prstGeom prst="rect">
            <a:avLst/>
          </a:prstGeom>
        </p:spPr>
      </p:pic>
      <p:sp>
        <p:nvSpPr>
          <p:cNvPr id="6" name="Shape 2"/>
          <p:cNvSpPr/>
          <p:nvPr/>
        </p:nvSpPr>
        <p:spPr>
          <a:xfrm>
            <a:off x="2667333" y="3327400"/>
            <a:ext cx="4750394" cy="4356100"/>
          </a:xfrm>
          <a:prstGeom prst="rect">
            <a:avLst/>
          </a:prstGeom>
          <a:solidFill>
            <a:srgbClr val="C6D8E2">
              <a:alpha val="100000"/>
            </a:srgbClr>
          </a:solidFill>
          <a:ln/>
        </p:spPr>
      </p:sp>
      <p:sp>
        <p:nvSpPr>
          <p:cNvPr id="7" name="Shape 3"/>
          <p:cNvSpPr/>
          <p:nvPr/>
        </p:nvSpPr>
        <p:spPr>
          <a:xfrm>
            <a:off x="1994149" y="3810000"/>
            <a:ext cx="6096762" cy="3390900"/>
          </a:xfrm>
          <a:prstGeom prst="rect">
            <a:avLst/>
          </a:prstGeom>
          <a:noFill/>
          <a:ln w="127000">
            <a:solidFill>
              <a:srgbClr val="000000"/>
            </a:solidFill>
            <a:prstDash val="solid"/>
          </a:ln>
        </p:spPr>
      </p:sp>
      <p:sp>
        <p:nvSpPr>
          <p:cNvPr id="8" name="Shape 4"/>
          <p:cNvSpPr/>
          <p:nvPr/>
        </p:nvSpPr>
        <p:spPr>
          <a:xfrm>
            <a:off x="4229629" y="4171950"/>
            <a:ext cx="1625803" cy="1625600"/>
          </a:xfrm>
          <a:prstGeom prst="roundRect">
            <a:avLst>
              <a:gd name="adj" fmla="val 78188"/>
            </a:avLst>
          </a:prstGeom>
          <a:noFill/>
          <a:ln/>
        </p:spPr>
      </p:sp>
      <p:pic>
        <p:nvPicPr>
          <p:cNvPr id="9" name="Image 2" descr="preencoded.png"/>
          <p:cNvPicPr>
            <a:picLocks noChangeAspect="1"/>
          </p:cNvPicPr>
          <p:nvPr/>
        </p:nvPicPr>
        <p:blipFill>
          <a:blip r:embed="rId4"/>
          <a:stretch>
            <a:fillRect/>
          </a:stretch>
        </p:blipFill>
        <p:spPr>
          <a:xfrm>
            <a:off x="4229629" y="4171950"/>
            <a:ext cx="1625803" cy="1625600"/>
          </a:xfrm>
          <a:prstGeom prst="rect">
            <a:avLst/>
          </a:prstGeom>
        </p:spPr>
      </p:pic>
      <p:pic>
        <p:nvPicPr>
          <p:cNvPr id="10" name="Image 3" descr="preencoded.png"/>
          <p:cNvPicPr>
            <a:picLocks noChangeAspect="1"/>
          </p:cNvPicPr>
          <p:nvPr/>
        </p:nvPicPr>
        <p:blipFill>
          <a:blip r:embed="rId5"/>
          <a:stretch>
            <a:fillRect/>
          </a:stretch>
        </p:blipFill>
        <p:spPr>
          <a:xfrm>
            <a:off x="4458257" y="4400550"/>
            <a:ext cx="1168546" cy="1168400"/>
          </a:xfrm>
          <a:prstGeom prst="rect">
            <a:avLst/>
          </a:prstGeom>
        </p:spPr>
      </p:pic>
      <p:sp>
        <p:nvSpPr>
          <p:cNvPr id="11" name="Shape 5"/>
          <p:cNvSpPr/>
          <p:nvPr/>
        </p:nvSpPr>
        <p:spPr>
          <a:xfrm>
            <a:off x="2146568" y="6102350"/>
            <a:ext cx="5791924" cy="736600"/>
          </a:xfrm>
          <a:prstGeom prst="rect">
            <a:avLst/>
          </a:prstGeom>
          <a:noFill/>
          <a:ln/>
        </p:spPr>
      </p:sp>
      <p:sp>
        <p:nvSpPr>
          <p:cNvPr id="12" name="Text 6"/>
          <p:cNvSpPr/>
          <p:nvPr/>
        </p:nvSpPr>
        <p:spPr>
          <a:xfrm>
            <a:off x="2044956" y="6102350"/>
            <a:ext cx="5995149" cy="939800"/>
          </a:xfrm>
          <a:prstGeom prst="rect">
            <a:avLst/>
          </a:prstGeom>
          <a:noFill/>
          <a:ln/>
        </p:spPr>
        <p:txBody>
          <a:bodyPr wrap="square" lIns="0" tIns="0" rIns="0" bIns="0" rtlCol="0" anchor="t"/>
          <a:lstStyle/>
          <a:p>
            <a:pPr algn="ct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ریخته گری</a:t>
            </a:r>
            <a:endParaRPr lang="en-US" sz="4800" dirty="0">
              <a:cs typeface="B Nazanin" panose="00000400000000000000" pitchFamily="2" charset="-78"/>
            </a:endParaRPr>
          </a:p>
        </p:txBody>
      </p:sp>
      <p:pic>
        <p:nvPicPr>
          <p:cNvPr id="13" name="Image 4" descr="preencoded.png"/>
          <p:cNvPicPr>
            <a:picLocks noChangeAspect="1"/>
          </p:cNvPicPr>
          <p:nvPr/>
        </p:nvPicPr>
        <p:blipFill>
          <a:blip r:embed="rId3"/>
          <a:stretch>
            <a:fillRect/>
          </a:stretch>
        </p:blipFill>
        <p:spPr>
          <a:xfrm>
            <a:off x="15838880" y="8255000"/>
            <a:ext cx="6096762" cy="4356100"/>
          </a:xfrm>
          <a:prstGeom prst="rect">
            <a:avLst/>
          </a:prstGeom>
        </p:spPr>
      </p:pic>
      <p:sp>
        <p:nvSpPr>
          <p:cNvPr id="14" name="Shape 7"/>
          <p:cNvSpPr/>
          <p:nvPr/>
        </p:nvSpPr>
        <p:spPr>
          <a:xfrm>
            <a:off x="16512064" y="8255000"/>
            <a:ext cx="4750394" cy="4356100"/>
          </a:xfrm>
          <a:prstGeom prst="rect">
            <a:avLst/>
          </a:prstGeom>
          <a:solidFill>
            <a:srgbClr val="C6D8E2">
              <a:alpha val="100000"/>
            </a:srgbClr>
          </a:solidFill>
          <a:ln/>
        </p:spPr>
      </p:sp>
      <p:sp>
        <p:nvSpPr>
          <p:cNvPr id="15" name="Shape 8"/>
          <p:cNvSpPr/>
          <p:nvPr/>
        </p:nvSpPr>
        <p:spPr>
          <a:xfrm>
            <a:off x="15838880" y="8737600"/>
            <a:ext cx="6096762" cy="3390900"/>
          </a:xfrm>
          <a:prstGeom prst="rect">
            <a:avLst/>
          </a:prstGeom>
          <a:noFill/>
          <a:ln w="127000">
            <a:solidFill>
              <a:srgbClr val="000000"/>
            </a:solidFill>
            <a:prstDash val="solid"/>
          </a:ln>
        </p:spPr>
      </p:sp>
      <p:sp>
        <p:nvSpPr>
          <p:cNvPr id="16" name="Shape 9"/>
          <p:cNvSpPr/>
          <p:nvPr/>
        </p:nvSpPr>
        <p:spPr>
          <a:xfrm>
            <a:off x="18074359" y="9099550"/>
            <a:ext cx="1625803" cy="1625600"/>
          </a:xfrm>
          <a:prstGeom prst="roundRect">
            <a:avLst>
              <a:gd name="adj" fmla="val 78188"/>
            </a:avLst>
          </a:prstGeom>
          <a:noFill/>
          <a:ln/>
        </p:spPr>
      </p:sp>
      <p:pic>
        <p:nvPicPr>
          <p:cNvPr id="17" name="Image 5" descr="preencoded.png"/>
          <p:cNvPicPr>
            <a:picLocks noChangeAspect="1"/>
          </p:cNvPicPr>
          <p:nvPr/>
        </p:nvPicPr>
        <p:blipFill>
          <a:blip r:embed="rId4"/>
          <a:stretch>
            <a:fillRect/>
          </a:stretch>
        </p:blipFill>
        <p:spPr>
          <a:xfrm>
            <a:off x="18074359" y="9099550"/>
            <a:ext cx="1625803" cy="1625600"/>
          </a:xfrm>
          <a:prstGeom prst="rect">
            <a:avLst/>
          </a:prstGeom>
        </p:spPr>
      </p:pic>
      <p:pic>
        <p:nvPicPr>
          <p:cNvPr id="18" name="Image 6" descr="preencoded.png"/>
          <p:cNvPicPr>
            <a:picLocks noChangeAspect="1"/>
          </p:cNvPicPr>
          <p:nvPr/>
        </p:nvPicPr>
        <p:blipFill>
          <a:blip r:embed="rId6"/>
          <a:stretch>
            <a:fillRect/>
          </a:stretch>
        </p:blipFill>
        <p:spPr>
          <a:xfrm>
            <a:off x="18239600" y="9264811"/>
            <a:ext cx="1295481" cy="1294929"/>
          </a:xfrm>
          <a:prstGeom prst="rect">
            <a:avLst/>
          </a:prstGeom>
        </p:spPr>
      </p:pic>
      <p:sp>
        <p:nvSpPr>
          <p:cNvPr id="19" name="Shape 10"/>
          <p:cNvSpPr/>
          <p:nvPr/>
        </p:nvSpPr>
        <p:spPr>
          <a:xfrm>
            <a:off x="15991299" y="11029950"/>
            <a:ext cx="5791924" cy="736600"/>
          </a:xfrm>
          <a:prstGeom prst="rect">
            <a:avLst/>
          </a:prstGeom>
          <a:noFill/>
          <a:ln/>
        </p:spPr>
      </p:sp>
      <p:sp>
        <p:nvSpPr>
          <p:cNvPr id="20" name="Text 11"/>
          <p:cNvSpPr/>
          <p:nvPr/>
        </p:nvSpPr>
        <p:spPr>
          <a:xfrm>
            <a:off x="15889686" y="11029950"/>
            <a:ext cx="5995149" cy="939800"/>
          </a:xfrm>
          <a:prstGeom prst="rect">
            <a:avLst/>
          </a:prstGeom>
          <a:noFill/>
          <a:ln/>
        </p:spPr>
        <p:txBody>
          <a:bodyPr wrap="square" lIns="0" tIns="0" rIns="0" bIns="0" rtlCol="0" anchor="t"/>
          <a:lstStyle/>
          <a:p>
            <a:pPr algn="ct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آهنگری</a:t>
            </a:r>
            <a:endParaRPr lang="en-US" sz="4800" dirty="0">
              <a:cs typeface="B Nazanin" panose="00000400000000000000" pitchFamily="2" charset="-78"/>
            </a:endParaRPr>
          </a:p>
        </p:txBody>
      </p:sp>
      <p:sp>
        <p:nvSpPr>
          <p:cNvPr id="21" name="Text 12"/>
          <p:cNvSpPr/>
          <p:nvPr/>
        </p:nvSpPr>
        <p:spPr>
          <a:xfrm>
            <a:off x="8827603" y="3708400"/>
            <a:ext cx="6410068" cy="37422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ریخته گری یک تکنیک پردازش مواد است که برای شکل دادن به فلزات با ریختن فلز مذاب در قالب استفاده می شود. این فرآیند می تواند اشکال پیچیده ای ایجاد کند که دستیابی به آنها با استفاده از روش های دیگر دشوار است.</a:t>
            </a:r>
            <a:endParaRPr lang="en-US" sz="3200" dirty="0">
              <a:cs typeface="B Nazanin" panose="00000400000000000000" pitchFamily="2" charset="-78"/>
            </a:endParaRPr>
          </a:p>
        </p:txBody>
      </p:sp>
      <p:sp>
        <p:nvSpPr>
          <p:cNvPr id="22" name="Text 13"/>
          <p:cNvSpPr/>
          <p:nvPr/>
        </p:nvSpPr>
        <p:spPr>
          <a:xfrm>
            <a:off x="8827603" y="8712200"/>
            <a:ext cx="6410068" cy="37422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آهنگری، یک تکنیک پردازش مواد است که از گرما و فشار برای شکل دادن به فلزات و در عین حال حفظ استحکام آنها استفاده می کند. فرآیند آهنگری معمولاً شامل حرارت دادن فلز تا دمای خاصی است.</a:t>
            </a:r>
            <a:endParaRPr lang="en-US" sz="32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095762" y="2451100"/>
            <a:ext cx="4597975" cy="9842500"/>
          </a:xfrm>
          <a:prstGeom prst="rect">
            <a:avLst/>
          </a:prstGeom>
          <a:solidFill>
            <a:srgbClr val="C6D8E2">
              <a:alpha val="100000"/>
            </a:srgbClr>
          </a:solidFill>
          <a:ln/>
        </p:spPr>
      </p:sp>
      <p:sp>
        <p:nvSpPr>
          <p:cNvPr id="3" name="Shape 1"/>
          <p:cNvSpPr/>
          <p:nvPr/>
        </p:nvSpPr>
        <p:spPr>
          <a:xfrm>
            <a:off x="23370921" y="10515600"/>
            <a:ext cx="1016127" cy="3200400"/>
          </a:xfrm>
          <a:prstGeom prst="rect">
            <a:avLst/>
          </a:prstGeom>
          <a:noFill/>
          <a:ln/>
        </p:spPr>
      </p:sp>
      <p:sp>
        <p:nvSpPr>
          <p:cNvPr id="5" name="Text 2"/>
          <p:cNvSpPr/>
          <p:nvPr/>
        </p:nvSpPr>
        <p:spPr>
          <a:xfrm>
            <a:off x="8649781" y="927100"/>
            <a:ext cx="4403217" cy="1557867"/>
          </a:xfrm>
          <a:prstGeom prst="rect">
            <a:avLst/>
          </a:prstGeom>
          <a:noFill/>
          <a:ln/>
        </p:spPr>
        <p:txBody>
          <a:bodyPr wrap="square" lIns="0" tIns="0" rIns="0" bIns="0" rtlCol="0" anchor="t"/>
          <a:lstStyle/>
          <a:p>
            <a:pPr algn="r" rtl="1"/>
            <a:r>
              <a:rPr lang="fa-IR" sz="8000" dirty="0">
                <a:solidFill>
                  <a:srgbClr val="000000">
                    <a:alpha val="100000"/>
                  </a:srgbClr>
                </a:solidFill>
                <a:latin typeface="Bebas Neue Regular" pitchFamily="34" charset="0"/>
                <a:ea typeface="Bebas Neue Regular" pitchFamily="34" charset="-122"/>
                <a:cs typeface="B Nazanin" panose="00000400000000000000" pitchFamily="2" charset="-78"/>
              </a:rPr>
              <a:t>فرآیند</a:t>
            </a:r>
            <a:endParaRPr lang="en-US" sz="8000" dirty="0">
              <a:cs typeface="B Nazanin" panose="00000400000000000000" pitchFamily="2" charset="-78"/>
            </a:endParaRPr>
          </a:p>
        </p:txBody>
      </p:sp>
      <p:pic>
        <p:nvPicPr>
          <p:cNvPr id="6" name="Image 1" descr="preencoded.png"/>
          <p:cNvPicPr>
            <a:picLocks noChangeAspect="1"/>
          </p:cNvPicPr>
          <p:nvPr/>
        </p:nvPicPr>
        <p:blipFill>
          <a:blip r:embed="rId3"/>
          <a:stretch>
            <a:fillRect/>
          </a:stretch>
        </p:blipFill>
        <p:spPr>
          <a:xfrm>
            <a:off x="0" y="3848100"/>
            <a:ext cx="24387048" cy="7061200"/>
          </a:xfrm>
          <a:prstGeom prst="rect">
            <a:avLst/>
          </a:prstGeom>
        </p:spPr>
      </p:pic>
      <p:sp>
        <p:nvSpPr>
          <p:cNvPr id="7" name="Shape 3"/>
          <p:cNvSpPr/>
          <p:nvPr/>
        </p:nvSpPr>
        <p:spPr>
          <a:xfrm>
            <a:off x="0" y="6819900"/>
            <a:ext cx="24387048" cy="0"/>
          </a:xfrm>
          <a:prstGeom prst="rect">
            <a:avLst/>
          </a:prstGeom>
          <a:noFill/>
          <a:ln/>
        </p:spPr>
      </p:sp>
      <p:pic>
        <p:nvPicPr>
          <p:cNvPr id="8" name="Image 2" descr="preencoded.png"/>
          <p:cNvPicPr>
            <a:picLocks noChangeAspect="1"/>
          </p:cNvPicPr>
          <p:nvPr/>
        </p:nvPicPr>
        <p:blipFill>
          <a:blip r:embed="rId4"/>
          <a:stretch>
            <a:fillRect/>
          </a:stretch>
        </p:blipFill>
        <p:spPr>
          <a:xfrm>
            <a:off x="0" y="6807200"/>
            <a:ext cx="24387048" cy="12700"/>
          </a:xfrm>
          <a:prstGeom prst="rect">
            <a:avLst/>
          </a:prstGeom>
        </p:spPr>
      </p:pic>
      <p:sp>
        <p:nvSpPr>
          <p:cNvPr id="9" name="Shape 4"/>
          <p:cNvSpPr/>
          <p:nvPr/>
        </p:nvSpPr>
        <p:spPr>
          <a:xfrm>
            <a:off x="2248181" y="3848100"/>
            <a:ext cx="19890686" cy="7061200"/>
          </a:xfrm>
          <a:prstGeom prst="rect">
            <a:avLst/>
          </a:prstGeom>
          <a:noFill/>
          <a:ln/>
        </p:spPr>
      </p:sp>
      <p:sp>
        <p:nvSpPr>
          <p:cNvPr id="10" name="Shape 5"/>
          <p:cNvSpPr/>
          <p:nvPr/>
        </p:nvSpPr>
        <p:spPr>
          <a:xfrm>
            <a:off x="3721565" y="3848100"/>
            <a:ext cx="1625803" cy="1625600"/>
          </a:xfrm>
          <a:prstGeom prst="roundRect">
            <a:avLst>
              <a:gd name="adj" fmla="val 78188"/>
            </a:avLst>
          </a:prstGeom>
          <a:noFill/>
          <a:ln/>
        </p:spPr>
      </p:sp>
      <p:pic>
        <p:nvPicPr>
          <p:cNvPr id="11" name="Image 3" descr="preencoded.png"/>
          <p:cNvPicPr>
            <a:picLocks noChangeAspect="1"/>
          </p:cNvPicPr>
          <p:nvPr/>
        </p:nvPicPr>
        <p:blipFill>
          <a:blip r:embed="rId5"/>
          <a:stretch>
            <a:fillRect/>
          </a:stretch>
        </p:blipFill>
        <p:spPr>
          <a:xfrm>
            <a:off x="3721565" y="3848100"/>
            <a:ext cx="1625803" cy="1625600"/>
          </a:xfrm>
          <a:prstGeom prst="rect">
            <a:avLst/>
          </a:prstGeom>
        </p:spPr>
      </p:pic>
      <p:pic>
        <p:nvPicPr>
          <p:cNvPr id="12" name="Image 4" descr="preencoded.png"/>
          <p:cNvPicPr>
            <a:picLocks noChangeAspect="1"/>
          </p:cNvPicPr>
          <p:nvPr/>
        </p:nvPicPr>
        <p:blipFill>
          <a:blip r:embed="rId6"/>
          <a:stretch>
            <a:fillRect/>
          </a:stretch>
        </p:blipFill>
        <p:spPr>
          <a:xfrm>
            <a:off x="3886807" y="4013361"/>
            <a:ext cx="1295481" cy="1294929"/>
          </a:xfrm>
          <a:prstGeom prst="rect">
            <a:avLst/>
          </a:prstGeom>
        </p:spPr>
      </p:pic>
      <p:sp>
        <p:nvSpPr>
          <p:cNvPr id="13" name="Shape 6"/>
          <p:cNvSpPr/>
          <p:nvPr/>
        </p:nvSpPr>
        <p:spPr>
          <a:xfrm>
            <a:off x="8827603" y="3848100"/>
            <a:ext cx="1625803" cy="1625600"/>
          </a:xfrm>
          <a:prstGeom prst="roundRect">
            <a:avLst>
              <a:gd name="adj" fmla="val 78188"/>
            </a:avLst>
          </a:prstGeom>
          <a:noFill/>
          <a:ln/>
        </p:spPr>
      </p:sp>
      <p:pic>
        <p:nvPicPr>
          <p:cNvPr id="14" name="Image 5" descr="preencoded.png"/>
          <p:cNvPicPr>
            <a:picLocks noChangeAspect="1"/>
          </p:cNvPicPr>
          <p:nvPr/>
        </p:nvPicPr>
        <p:blipFill>
          <a:blip r:embed="rId5"/>
          <a:stretch>
            <a:fillRect/>
          </a:stretch>
        </p:blipFill>
        <p:spPr>
          <a:xfrm>
            <a:off x="8827603" y="3848100"/>
            <a:ext cx="1625803" cy="1625600"/>
          </a:xfrm>
          <a:prstGeom prst="rect">
            <a:avLst/>
          </a:prstGeom>
        </p:spPr>
      </p:pic>
      <p:pic>
        <p:nvPicPr>
          <p:cNvPr id="15" name="Image 6" descr="preencoded.png"/>
          <p:cNvPicPr>
            <a:picLocks noChangeAspect="1"/>
          </p:cNvPicPr>
          <p:nvPr/>
        </p:nvPicPr>
        <p:blipFill>
          <a:blip r:embed="rId7"/>
          <a:stretch>
            <a:fillRect/>
          </a:stretch>
        </p:blipFill>
        <p:spPr>
          <a:xfrm>
            <a:off x="9116564" y="3949700"/>
            <a:ext cx="1047881" cy="1422400"/>
          </a:xfrm>
          <a:prstGeom prst="rect">
            <a:avLst/>
          </a:prstGeom>
        </p:spPr>
      </p:pic>
      <p:sp>
        <p:nvSpPr>
          <p:cNvPr id="16" name="Shape 7"/>
          <p:cNvSpPr/>
          <p:nvPr/>
        </p:nvSpPr>
        <p:spPr>
          <a:xfrm>
            <a:off x="13933641" y="3848100"/>
            <a:ext cx="1625803" cy="1625600"/>
          </a:xfrm>
          <a:prstGeom prst="roundRect">
            <a:avLst>
              <a:gd name="adj" fmla="val 78188"/>
            </a:avLst>
          </a:prstGeom>
          <a:noFill/>
          <a:ln/>
        </p:spPr>
      </p:sp>
      <p:pic>
        <p:nvPicPr>
          <p:cNvPr id="17" name="Image 7" descr="preencoded.png"/>
          <p:cNvPicPr>
            <a:picLocks noChangeAspect="1"/>
          </p:cNvPicPr>
          <p:nvPr/>
        </p:nvPicPr>
        <p:blipFill>
          <a:blip r:embed="rId5"/>
          <a:stretch>
            <a:fillRect/>
          </a:stretch>
        </p:blipFill>
        <p:spPr>
          <a:xfrm>
            <a:off x="13933641" y="3848100"/>
            <a:ext cx="1625803" cy="1625600"/>
          </a:xfrm>
          <a:prstGeom prst="rect">
            <a:avLst/>
          </a:prstGeom>
        </p:spPr>
      </p:pic>
      <p:pic>
        <p:nvPicPr>
          <p:cNvPr id="18" name="Image 8" descr="preencoded.png"/>
          <p:cNvPicPr>
            <a:picLocks noChangeAspect="1"/>
          </p:cNvPicPr>
          <p:nvPr/>
        </p:nvPicPr>
        <p:blipFill>
          <a:blip r:embed="rId8"/>
          <a:stretch>
            <a:fillRect/>
          </a:stretch>
        </p:blipFill>
        <p:spPr>
          <a:xfrm>
            <a:off x="14136867" y="4102100"/>
            <a:ext cx="1219352" cy="1117600"/>
          </a:xfrm>
          <a:prstGeom prst="rect">
            <a:avLst/>
          </a:prstGeom>
        </p:spPr>
      </p:pic>
      <p:sp>
        <p:nvSpPr>
          <p:cNvPr id="19" name="Shape 8"/>
          <p:cNvSpPr/>
          <p:nvPr/>
        </p:nvSpPr>
        <p:spPr>
          <a:xfrm>
            <a:off x="19039680" y="3848100"/>
            <a:ext cx="1625803" cy="1625600"/>
          </a:xfrm>
          <a:prstGeom prst="roundRect">
            <a:avLst>
              <a:gd name="adj" fmla="val 78188"/>
            </a:avLst>
          </a:prstGeom>
          <a:noFill/>
          <a:ln/>
        </p:spPr>
      </p:sp>
      <p:pic>
        <p:nvPicPr>
          <p:cNvPr id="20" name="Image 9" descr="preencoded.png"/>
          <p:cNvPicPr>
            <a:picLocks noChangeAspect="1"/>
          </p:cNvPicPr>
          <p:nvPr/>
        </p:nvPicPr>
        <p:blipFill>
          <a:blip r:embed="rId5"/>
          <a:stretch>
            <a:fillRect/>
          </a:stretch>
        </p:blipFill>
        <p:spPr>
          <a:xfrm>
            <a:off x="19039680" y="3848100"/>
            <a:ext cx="1625803" cy="1625600"/>
          </a:xfrm>
          <a:prstGeom prst="rect">
            <a:avLst/>
          </a:prstGeom>
        </p:spPr>
      </p:pic>
      <p:pic>
        <p:nvPicPr>
          <p:cNvPr id="21" name="Image 10" descr="preencoded.png"/>
          <p:cNvPicPr>
            <a:picLocks noChangeAspect="1"/>
          </p:cNvPicPr>
          <p:nvPr/>
        </p:nvPicPr>
        <p:blipFill>
          <a:blip r:embed="rId9"/>
          <a:stretch>
            <a:fillRect/>
          </a:stretch>
        </p:blipFill>
        <p:spPr>
          <a:xfrm>
            <a:off x="19204800" y="4121150"/>
            <a:ext cx="1295562" cy="1079500"/>
          </a:xfrm>
          <a:prstGeom prst="rect">
            <a:avLst/>
          </a:prstGeom>
        </p:spPr>
      </p:pic>
      <p:pic>
        <p:nvPicPr>
          <p:cNvPr id="22" name="Image 11" descr="preencoded.png"/>
          <p:cNvPicPr>
            <a:picLocks noChangeAspect="1"/>
          </p:cNvPicPr>
          <p:nvPr/>
        </p:nvPicPr>
        <p:blipFill>
          <a:blip r:embed="rId10"/>
          <a:stretch>
            <a:fillRect/>
          </a:stretch>
        </p:blipFill>
        <p:spPr>
          <a:xfrm>
            <a:off x="4439205" y="5778500"/>
            <a:ext cx="190524" cy="2095500"/>
          </a:xfrm>
          <a:prstGeom prst="rect">
            <a:avLst/>
          </a:prstGeom>
        </p:spPr>
      </p:pic>
      <p:pic>
        <p:nvPicPr>
          <p:cNvPr id="23" name="Image 12" descr="preencoded.png"/>
          <p:cNvPicPr>
            <a:picLocks noChangeAspect="1"/>
          </p:cNvPicPr>
          <p:nvPr/>
        </p:nvPicPr>
        <p:blipFill>
          <a:blip r:embed="rId10"/>
          <a:stretch>
            <a:fillRect/>
          </a:stretch>
        </p:blipFill>
        <p:spPr>
          <a:xfrm>
            <a:off x="9545243" y="5778500"/>
            <a:ext cx="190524" cy="2095500"/>
          </a:xfrm>
          <a:prstGeom prst="rect">
            <a:avLst/>
          </a:prstGeom>
        </p:spPr>
      </p:pic>
      <p:pic>
        <p:nvPicPr>
          <p:cNvPr id="24" name="Image 13" descr="preencoded.png"/>
          <p:cNvPicPr>
            <a:picLocks noChangeAspect="1"/>
          </p:cNvPicPr>
          <p:nvPr/>
        </p:nvPicPr>
        <p:blipFill>
          <a:blip r:embed="rId10"/>
          <a:stretch>
            <a:fillRect/>
          </a:stretch>
        </p:blipFill>
        <p:spPr>
          <a:xfrm>
            <a:off x="14651281" y="5778500"/>
            <a:ext cx="190524" cy="2095500"/>
          </a:xfrm>
          <a:prstGeom prst="rect">
            <a:avLst/>
          </a:prstGeom>
        </p:spPr>
      </p:pic>
      <p:pic>
        <p:nvPicPr>
          <p:cNvPr id="25" name="Image 14" descr="preencoded.png"/>
          <p:cNvPicPr>
            <a:picLocks noChangeAspect="1"/>
          </p:cNvPicPr>
          <p:nvPr/>
        </p:nvPicPr>
        <p:blipFill>
          <a:blip r:embed="rId10"/>
          <a:stretch>
            <a:fillRect/>
          </a:stretch>
        </p:blipFill>
        <p:spPr>
          <a:xfrm>
            <a:off x="19757319" y="5778500"/>
            <a:ext cx="190524" cy="2095500"/>
          </a:xfrm>
          <a:prstGeom prst="rect">
            <a:avLst/>
          </a:prstGeom>
        </p:spPr>
      </p:pic>
      <p:sp>
        <p:nvSpPr>
          <p:cNvPr id="26" name="Shape 9"/>
          <p:cNvSpPr/>
          <p:nvPr/>
        </p:nvSpPr>
        <p:spPr>
          <a:xfrm>
            <a:off x="2248181" y="8178800"/>
            <a:ext cx="4572572" cy="2425700"/>
          </a:xfrm>
          <a:prstGeom prst="rect">
            <a:avLst/>
          </a:prstGeom>
          <a:noFill/>
          <a:ln/>
        </p:spPr>
      </p:sp>
      <p:sp>
        <p:nvSpPr>
          <p:cNvPr id="27" name="Shape 10"/>
          <p:cNvSpPr/>
          <p:nvPr/>
        </p:nvSpPr>
        <p:spPr>
          <a:xfrm>
            <a:off x="2248181" y="8178800"/>
            <a:ext cx="4572572" cy="2425700"/>
          </a:xfrm>
          <a:prstGeom prst="rect">
            <a:avLst/>
          </a:prstGeom>
          <a:noFill/>
          <a:ln/>
        </p:spPr>
      </p:sp>
      <p:sp>
        <p:nvSpPr>
          <p:cNvPr id="28" name="Text 11"/>
          <p:cNvSpPr/>
          <p:nvPr/>
        </p:nvSpPr>
        <p:spPr>
          <a:xfrm>
            <a:off x="2146568" y="8178800"/>
            <a:ext cx="4775797" cy="939800"/>
          </a:xfrm>
          <a:prstGeom prst="rect">
            <a:avLst/>
          </a:prstGeom>
          <a:noFill/>
          <a:ln/>
        </p:spPr>
        <p:txBody>
          <a:bodyPr wrap="square" lIns="0" tIns="0" rIns="0" bIns="0" rtlCol="0" anchor="t"/>
          <a:lstStyle/>
          <a:p>
            <a:pPr algn="ct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طرح</a:t>
            </a:r>
            <a:endParaRPr lang="en-US" sz="4800" dirty="0">
              <a:cs typeface="B Nazanin" panose="00000400000000000000" pitchFamily="2" charset="-78"/>
            </a:endParaRPr>
          </a:p>
        </p:txBody>
      </p:sp>
      <p:sp>
        <p:nvSpPr>
          <p:cNvPr id="29" name="Text 12"/>
          <p:cNvSpPr/>
          <p:nvPr/>
        </p:nvSpPr>
        <p:spPr>
          <a:xfrm>
            <a:off x="2180439" y="9118600"/>
            <a:ext cx="4708055" cy="1621367"/>
          </a:xfrm>
          <a:prstGeom prst="rect">
            <a:avLst/>
          </a:prstGeom>
          <a:noFill/>
          <a:ln/>
        </p:spPr>
        <p:txBody>
          <a:bodyPr wrap="square" lIns="0" tIns="0" rIns="0" bIns="0" rtlCol="0" anchor="t"/>
          <a:lstStyle/>
          <a:p>
            <a:pPr algn="ct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خواص مورد نیاز را شناسایی و مواد را انتخاب کنید.</a:t>
            </a:r>
            <a:endParaRPr lang="en-US" sz="3200" dirty="0">
              <a:cs typeface="B Nazanin" panose="00000400000000000000" pitchFamily="2" charset="-78"/>
            </a:endParaRPr>
          </a:p>
        </p:txBody>
      </p:sp>
      <p:sp>
        <p:nvSpPr>
          <p:cNvPr id="30" name="Shape 13"/>
          <p:cNvSpPr/>
          <p:nvPr/>
        </p:nvSpPr>
        <p:spPr>
          <a:xfrm>
            <a:off x="7354219" y="8178800"/>
            <a:ext cx="4572572" cy="2425700"/>
          </a:xfrm>
          <a:prstGeom prst="rect">
            <a:avLst/>
          </a:prstGeom>
          <a:noFill/>
          <a:ln/>
        </p:spPr>
      </p:sp>
      <p:sp>
        <p:nvSpPr>
          <p:cNvPr id="31" name="Shape 14"/>
          <p:cNvSpPr/>
          <p:nvPr/>
        </p:nvSpPr>
        <p:spPr>
          <a:xfrm>
            <a:off x="7354219" y="8178800"/>
            <a:ext cx="4572572" cy="2425700"/>
          </a:xfrm>
          <a:prstGeom prst="rect">
            <a:avLst/>
          </a:prstGeom>
          <a:noFill/>
          <a:ln/>
        </p:spPr>
      </p:sp>
      <p:sp>
        <p:nvSpPr>
          <p:cNvPr id="32" name="Text 15"/>
          <p:cNvSpPr/>
          <p:nvPr/>
        </p:nvSpPr>
        <p:spPr>
          <a:xfrm>
            <a:off x="7252606" y="8178800"/>
            <a:ext cx="4775797" cy="939800"/>
          </a:xfrm>
          <a:prstGeom prst="rect">
            <a:avLst/>
          </a:prstGeom>
          <a:noFill/>
          <a:ln/>
        </p:spPr>
        <p:txBody>
          <a:bodyPr wrap="square" lIns="0" tIns="0" rIns="0" bIns="0" rtlCol="0" anchor="t"/>
          <a:lstStyle/>
          <a:p>
            <a:pPr algn="ct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سنتز</a:t>
            </a:r>
            <a:endParaRPr lang="en-US" sz="4800" dirty="0">
              <a:cs typeface="B Nazanin" panose="00000400000000000000" pitchFamily="2" charset="-78"/>
            </a:endParaRPr>
          </a:p>
        </p:txBody>
      </p:sp>
      <p:sp>
        <p:nvSpPr>
          <p:cNvPr id="33" name="Text 16"/>
          <p:cNvSpPr/>
          <p:nvPr/>
        </p:nvSpPr>
        <p:spPr>
          <a:xfrm>
            <a:off x="7286477" y="9118600"/>
            <a:ext cx="4708055" cy="1621367"/>
          </a:xfrm>
          <a:prstGeom prst="rect">
            <a:avLst/>
          </a:prstGeom>
          <a:noFill/>
          <a:ln/>
        </p:spPr>
        <p:txBody>
          <a:bodyPr wrap="square" lIns="0" tIns="0" rIns="0" bIns="0" rtlCol="0" anchor="t"/>
          <a:lstStyle/>
          <a:p>
            <a:pPr algn="ct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مواد را با استفاده از روش های شیمیایی یا فیزیکی ایجاد کنید.</a:t>
            </a:r>
            <a:endParaRPr lang="en-US" sz="3200" dirty="0">
              <a:cs typeface="B Nazanin" panose="00000400000000000000" pitchFamily="2" charset="-78"/>
            </a:endParaRPr>
          </a:p>
        </p:txBody>
      </p:sp>
      <p:sp>
        <p:nvSpPr>
          <p:cNvPr id="34" name="Shape 17"/>
          <p:cNvSpPr/>
          <p:nvPr/>
        </p:nvSpPr>
        <p:spPr>
          <a:xfrm>
            <a:off x="12460257" y="8178800"/>
            <a:ext cx="4572572" cy="2425700"/>
          </a:xfrm>
          <a:prstGeom prst="rect">
            <a:avLst/>
          </a:prstGeom>
          <a:noFill/>
          <a:ln/>
        </p:spPr>
      </p:sp>
      <p:sp>
        <p:nvSpPr>
          <p:cNvPr id="35" name="Shape 18"/>
          <p:cNvSpPr/>
          <p:nvPr/>
        </p:nvSpPr>
        <p:spPr>
          <a:xfrm>
            <a:off x="12460257" y="8178800"/>
            <a:ext cx="4572572" cy="2425700"/>
          </a:xfrm>
          <a:prstGeom prst="rect">
            <a:avLst/>
          </a:prstGeom>
          <a:noFill/>
          <a:ln/>
        </p:spPr>
      </p:sp>
      <p:sp>
        <p:nvSpPr>
          <p:cNvPr id="36" name="Text 19"/>
          <p:cNvSpPr/>
          <p:nvPr/>
        </p:nvSpPr>
        <p:spPr>
          <a:xfrm>
            <a:off x="12358645" y="8178800"/>
            <a:ext cx="4775797" cy="939800"/>
          </a:xfrm>
          <a:prstGeom prst="rect">
            <a:avLst/>
          </a:prstGeom>
          <a:noFill/>
          <a:ln/>
        </p:spPr>
        <p:txBody>
          <a:bodyPr wrap="square" lIns="0" tIns="0" rIns="0" bIns="0" rtlCol="0" anchor="t"/>
          <a:lstStyle/>
          <a:p>
            <a:pPr algn="ct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در حال پردازش</a:t>
            </a:r>
            <a:endParaRPr lang="en-US" sz="4800" dirty="0">
              <a:cs typeface="B Nazanin" panose="00000400000000000000" pitchFamily="2" charset="-78"/>
            </a:endParaRPr>
          </a:p>
        </p:txBody>
      </p:sp>
      <p:sp>
        <p:nvSpPr>
          <p:cNvPr id="37" name="Text 20"/>
          <p:cNvSpPr/>
          <p:nvPr/>
        </p:nvSpPr>
        <p:spPr>
          <a:xfrm>
            <a:off x="12392516" y="9118600"/>
            <a:ext cx="4708055" cy="1621367"/>
          </a:xfrm>
          <a:prstGeom prst="rect">
            <a:avLst/>
          </a:prstGeom>
          <a:noFill/>
          <a:ln/>
        </p:spPr>
        <p:txBody>
          <a:bodyPr wrap="square" lIns="0" tIns="0" rIns="0" bIns="0" rtlCol="0" anchor="t"/>
          <a:lstStyle/>
          <a:p>
            <a:pPr algn="ct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تغییر ساختار و خواص مواد</a:t>
            </a:r>
            <a:endParaRPr lang="en-US" sz="3200" dirty="0">
              <a:cs typeface="B Nazanin" panose="00000400000000000000" pitchFamily="2" charset="-78"/>
            </a:endParaRPr>
          </a:p>
        </p:txBody>
      </p:sp>
      <p:sp>
        <p:nvSpPr>
          <p:cNvPr id="38" name="Shape 21"/>
          <p:cNvSpPr/>
          <p:nvPr/>
        </p:nvSpPr>
        <p:spPr>
          <a:xfrm>
            <a:off x="17566296" y="8178800"/>
            <a:ext cx="4572572" cy="2425700"/>
          </a:xfrm>
          <a:prstGeom prst="rect">
            <a:avLst/>
          </a:prstGeom>
          <a:noFill/>
          <a:ln/>
        </p:spPr>
      </p:sp>
      <p:sp>
        <p:nvSpPr>
          <p:cNvPr id="39" name="Shape 22"/>
          <p:cNvSpPr/>
          <p:nvPr/>
        </p:nvSpPr>
        <p:spPr>
          <a:xfrm>
            <a:off x="17566296" y="8178800"/>
            <a:ext cx="4572572" cy="2425700"/>
          </a:xfrm>
          <a:prstGeom prst="rect">
            <a:avLst/>
          </a:prstGeom>
          <a:noFill/>
          <a:ln/>
        </p:spPr>
      </p:sp>
      <p:sp>
        <p:nvSpPr>
          <p:cNvPr id="40" name="Text 23"/>
          <p:cNvSpPr/>
          <p:nvPr/>
        </p:nvSpPr>
        <p:spPr>
          <a:xfrm>
            <a:off x="17464683" y="8178800"/>
            <a:ext cx="4775797" cy="939800"/>
          </a:xfrm>
          <a:prstGeom prst="rect">
            <a:avLst/>
          </a:prstGeom>
          <a:noFill/>
          <a:ln/>
        </p:spPr>
        <p:txBody>
          <a:bodyPr wrap="square" lIns="0" tIns="0" rIns="0" bIns="0" rtlCol="0" anchor="t"/>
          <a:lstStyle/>
          <a:p>
            <a:pPr algn="ct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تعیین مشخصات</a:t>
            </a:r>
            <a:endParaRPr lang="en-US" sz="4800" dirty="0">
              <a:cs typeface="B Nazanin" panose="00000400000000000000" pitchFamily="2" charset="-78"/>
            </a:endParaRPr>
          </a:p>
        </p:txBody>
      </p:sp>
      <p:sp>
        <p:nvSpPr>
          <p:cNvPr id="41" name="Text 24"/>
          <p:cNvSpPr/>
          <p:nvPr/>
        </p:nvSpPr>
        <p:spPr>
          <a:xfrm>
            <a:off x="17498554" y="9118600"/>
            <a:ext cx="4708055" cy="1621367"/>
          </a:xfrm>
          <a:prstGeom prst="rect">
            <a:avLst/>
          </a:prstGeom>
          <a:noFill/>
          <a:ln/>
        </p:spPr>
        <p:txBody>
          <a:bodyPr wrap="square" lIns="0" tIns="0" rIns="0" bIns="0" rtlCol="0" anchor="t"/>
          <a:lstStyle/>
          <a:p>
            <a:pPr algn="ct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تجزیه و تحلیل خواص مواد با استفاده از تکنیک های پیشرفته</a:t>
            </a:r>
            <a:endParaRPr lang="en-US" sz="3200" dirty="0">
              <a:cs typeface="B Nazanin" panose="00000400000000000000" pitchFamily="2" charset="-78"/>
            </a:endParaRPr>
          </a:p>
        </p:txBody>
      </p:sp>
      <p:sp>
        <p:nvSpPr>
          <p:cNvPr id="42" name="Shape 25"/>
          <p:cNvSpPr/>
          <p:nvPr/>
        </p:nvSpPr>
        <p:spPr>
          <a:xfrm rot="10800000">
            <a:off x="1435279" y="3454400"/>
            <a:ext cx="5918940" cy="78486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171971" y="4013200"/>
            <a:ext cx="13222353" cy="9702800"/>
          </a:xfrm>
          <a:prstGeom prst="rect">
            <a:avLst/>
          </a:prstGeom>
          <a:solidFill>
            <a:srgbClr val="C6D8E2">
              <a:alpha val="100000"/>
            </a:srgbClr>
          </a:solidFill>
          <a:ln/>
        </p:spPr>
      </p:sp>
      <p:pic>
        <p:nvPicPr>
          <p:cNvPr id="3" name="Image 0" descr="preencoded.png"/>
          <p:cNvPicPr>
            <a:picLocks noChangeAspect="1"/>
          </p:cNvPicPr>
          <p:nvPr/>
        </p:nvPicPr>
        <p:blipFill>
          <a:blip r:embed="rId3"/>
          <a:stretch>
            <a:fillRect/>
          </a:stretch>
        </p:blipFill>
        <p:spPr>
          <a:xfrm>
            <a:off x="0" y="25400"/>
            <a:ext cx="10377197" cy="6121400"/>
          </a:xfrm>
          <a:prstGeom prst="rect">
            <a:avLst/>
          </a:prstGeom>
        </p:spPr>
      </p:pic>
      <p:pic>
        <p:nvPicPr>
          <p:cNvPr id="4" name="Image 1" descr="preencoded.png"/>
          <p:cNvPicPr>
            <a:picLocks noChangeAspect="1"/>
          </p:cNvPicPr>
          <p:nvPr/>
        </p:nvPicPr>
        <p:blipFill>
          <a:blip r:embed="rId4"/>
          <a:stretch>
            <a:fillRect/>
          </a:stretch>
        </p:blipFill>
        <p:spPr>
          <a:xfrm>
            <a:off x="1092337" y="6680200"/>
            <a:ext cx="10377197" cy="6121400"/>
          </a:xfrm>
          <a:prstGeom prst="rect">
            <a:avLst/>
          </a:prstGeom>
        </p:spPr>
      </p:pic>
      <p:sp>
        <p:nvSpPr>
          <p:cNvPr id="5" name="Text 1"/>
          <p:cNvSpPr/>
          <p:nvPr/>
        </p:nvSpPr>
        <p:spPr>
          <a:xfrm>
            <a:off x="12587273" y="1765300"/>
            <a:ext cx="10262883" cy="4762500"/>
          </a:xfrm>
          <a:prstGeom prst="rect">
            <a:avLst/>
          </a:prstGeom>
          <a:noFill/>
          <a:ln/>
        </p:spPr>
        <p:txBody>
          <a:bodyPr wrap="square" lIns="0" tIns="0" rIns="0" bIns="0" rtlCol="0" anchor="t"/>
          <a:lstStyle/>
          <a:p>
            <a:pPr algn="r" rtl="1">
              <a:lnSpc>
                <a:spcPct val="150000"/>
              </a:lnSpc>
            </a:pPr>
            <a:r>
              <a:rPr lang="fa-IR" sz="4800" kern="0" spc="192" dirty="0">
                <a:solidFill>
                  <a:srgbClr val="000000">
                    <a:alpha val="100000"/>
                  </a:srgbClr>
                </a:solidFill>
                <a:latin typeface="Inter Regular" pitchFamily="34" charset="0"/>
                <a:ea typeface="Inter Regular" pitchFamily="34" charset="-122"/>
                <a:cs typeface="B Nazanin" panose="00000400000000000000" pitchFamily="2" charset="-78"/>
              </a:rPr>
              <a:t>مواد پیشرفته موادی هستند که در مقایسه با مواد سنتی به گونه‌ای طراحی شده‌اند که دارای خواص برتر مانند استحکام، دوام و رسانایی باشند.</a:t>
            </a:r>
            <a:endParaRPr lang="en-US" sz="4800" dirty="0">
              <a:cs typeface="B Nazanin" panose="00000400000000000000" pitchFamily="2" charset="-78"/>
            </a:endParaRPr>
          </a:p>
        </p:txBody>
      </p:sp>
      <p:sp>
        <p:nvSpPr>
          <p:cNvPr id="6" name="Text 2"/>
          <p:cNvSpPr/>
          <p:nvPr/>
        </p:nvSpPr>
        <p:spPr>
          <a:xfrm>
            <a:off x="13004308" y="8729134"/>
            <a:ext cx="6117931" cy="4453467"/>
          </a:xfrm>
          <a:prstGeom prst="rect">
            <a:avLst/>
          </a:prstGeom>
          <a:noFill/>
          <a:ln/>
        </p:spPr>
        <p:txBody>
          <a:bodyPr wrap="square" lIns="0" tIns="0" rIns="0" bIns="0" rtlCol="0" anchor="t"/>
          <a:lstStyle/>
          <a:p>
            <a:pPr algn="r" rtl="1"/>
            <a:r>
              <a:rPr lang="fa-IR" sz="9600" dirty="0">
                <a:solidFill>
                  <a:srgbClr val="000000">
                    <a:alpha val="100000"/>
                  </a:srgbClr>
                </a:solidFill>
                <a:latin typeface="Bebas Neue Regular" pitchFamily="34" charset="0"/>
                <a:ea typeface="Bebas Neue Regular" pitchFamily="34" charset="-122"/>
                <a:cs typeface="B Nazanin" panose="00000400000000000000" pitchFamily="2" charset="-78"/>
              </a:rPr>
              <a:t>مواد پیشرفته</a:t>
            </a:r>
            <a:endParaRPr lang="en-US" sz="9600" dirty="0">
              <a:cs typeface="B Nazanin" panose="00000400000000000000" pitchFamily="2" charset="-78"/>
            </a:endParaRPr>
          </a:p>
        </p:txBody>
      </p:sp>
      <p:sp>
        <p:nvSpPr>
          <p:cNvPr id="7" name="Shape 3"/>
          <p:cNvSpPr/>
          <p:nvPr/>
        </p:nvSpPr>
        <p:spPr>
          <a:xfrm>
            <a:off x="23307413" y="10706100"/>
            <a:ext cx="1016127" cy="3200400"/>
          </a:xfrm>
          <a:prstGeom prst="rect">
            <a:avLst/>
          </a:prstGeom>
          <a:noFill/>
          <a:ln/>
        </p:spPr>
      </p:sp>
      <p:sp>
        <p:nvSpPr>
          <p:cNvPr id="9" name="Shape 4"/>
          <p:cNvSpPr/>
          <p:nvPr/>
        </p:nvSpPr>
        <p:spPr>
          <a:xfrm rot="10800000">
            <a:off x="12587273" y="7454900"/>
            <a:ext cx="6998575" cy="48006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7011276" y="9461500"/>
            <a:ext cx="13222353" cy="3784600"/>
          </a:xfrm>
          <a:prstGeom prst="rect">
            <a:avLst/>
          </a:prstGeom>
          <a:solidFill>
            <a:srgbClr val="C6D8E2">
              <a:alpha val="100000"/>
            </a:srgbClr>
          </a:solidFill>
          <a:ln/>
        </p:spPr>
      </p:sp>
      <p:pic>
        <p:nvPicPr>
          <p:cNvPr id="3" name="Image 0" descr="preencoded.png"/>
          <p:cNvPicPr>
            <a:picLocks noChangeAspect="1"/>
          </p:cNvPicPr>
          <p:nvPr/>
        </p:nvPicPr>
        <p:blipFill>
          <a:blip r:embed="rId3"/>
          <a:stretch>
            <a:fillRect/>
          </a:stretch>
        </p:blipFill>
        <p:spPr>
          <a:xfrm>
            <a:off x="7582848" y="1168400"/>
            <a:ext cx="9716714" cy="11633200"/>
          </a:xfrm>
          <a:prstGeom prst="rect">
            <a:avLst/>
          </a:prstGeom>
        </p:spPr>
      </p:pic>
      <p:sp>
        <p:nvSpPr>
          <p:cNvPr id="4" name="Text 1"/>
          <p:cNvSpPr/>
          <p:nvPr/>
        </p:nvSpPr>
        <p:spPr>
          <a:xfrm>
            <a:off x="589936" y="1511300"/>
            <a:ext cx="5735456" cy="6108700"/>
          </a:xfrm>
          <a:prstGeom prst="rect">
            <a:avLst/>
          </a:prstGeom>
          <a:noFill/>
          <a:ln/>
        </p:spPr>
        <p:txBody>
          <a:bodyPr wrap="square" lIns="0" tIns="0" rIns="0" bIns="0" rtlCol="0" anchor="t"/>
          <a:lstStyle/>
          <a:p>
            <a:pPr algn="r" rtl="1">
              <a:lnSpc>
                <a:spcPct val="150000"/>
              </a:lnSpc>
            </a:pPr>
            <a:r>
              <a:rPr lang="fa-IR" sz="4800" kern="0" spc="192" dirty="0">
                <a:solidFill>
                  <a:srgbClr val="000000">
                    <a:alpha val="100000"/>
                  </a:srgbClr>
                </a:solidFill>
                <a:latin typeface="Inter Regular" pitchFamily="34" charset="0"/>
                <a:ea typeface="Inter Regular" pitchFamily="34" charset="-122"/>
                <a:cs typeface="B Nazanin" panose="00000700000000000000" pitchFamily="2" charset="-78"/>
              </a:rPr>
              <a:t>مواد پیشرفته به دلیل خواص برتر در کاربردهای مختلفی مورد استفاده قرار می گیرند.</a:t>
            </a:r>
            <a:endParaRPr lang="en-US" sz="4800" dirty="0">
              <a:cs typeface="B Nazanin" panose="00000700000000000000" pitchFamily="2" charset="-78"/>
            </a:endParaRPr>
          </a:p>
        </p:txBody>
      </p:sp>
      <p:sp>
        <p:nvSpPr>
          <p:cNvPr id="5" name="Text 2"/>
          <p:cNvSpPr/>
          <p:nvPr/>
        </p:nvSpPr>
        <p:spPr>
          <a:xfrm>
            <a:off x="18264883" y="9118600"/>
            <a:ext cx="5080635" cy="4013200"/>
          </a:xfrm>
          <a:prstGeom prst="rect">
            <a:avLst/>
          </a:prstGeom>
          <a:noFill/>
          <a:ln/>
        </p:spPr>
        <p:txBody>
          <a:bodyPr wrap="square" lIns="0" tIns="0" rIns="0" bIns="0" rtlCol="0" anchor="t"/>
          <a:lstStyle/>
          <a:p>
            <a:pPr algn="r" rtl="1"/>
            <a:r>
              <a:rPr lang="fa-IR" sz="4800" kern="0" spc="192" dirty="0">
                <a:solidFill>
                  <a:srgbClr val="000000">
                    <a:alpha val="100000"/>
                  </a:srgbClr>
                </a:solidFill>
                <a:latin typeface="Inter Regular" pitchFamily="34" charset="0"/>
                <a:ea typeface="Inter Regular" pitchFamily="34" charset="-122"/>
                <a:cs typeface="B Nazanin" panose="00000700000000000000" pitchFamily="2" charset="-78"/>
              </a:rPr>
              <a:t>آنها صنایعی مانند هوافضا، پزشکی و ... را متحول کرده اند.</a:t>
            </a:r>
            <a:endParaRPr lang="en-US" sz="4800" dirty="0">
              <a:cs typeface="B Nazanin" panose="00000700000000000000" pitchFamily="2" charset="-78"/>
            </a:endParaRPr>
          </a:p>
        </p:txBody>
      </p:sp>
      <p:sp>
        <p:nvSpPr>
          <p:cNvPr id="6" name="Shape 3"/>
          <p:cNvSpPr/>
          <p:nvPr/>
        </p:nvSpPr>
        <p:spPr>
          <a:xfrm>
            <a:off x="23307413" y="10706100"/>
            <a:ext cx="1016127" cy="3200400"/>
          </a:xfrm>
          <a:prstGeom prst="rect">
            <a:avLst/>
          </a:prstGeom>
          <a:noFill/>
          <a:ln/>
        </p:spPr>
      </p:sp>
      <p:sp>
        <p:nvSpPr>
          <p:cNvPr id="8" name="Shape 4"/>
          <p:cNvSpPr/>
          <p:nvPr/>
        </p:nvSpPr>
        <p:spPr>
          <a:xfrm rot="10800000">
            <a:off x="6706438" y="711200"/>
            <a:ext cx="9589699" cy="114681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304838" y="4902200"/>
            <a:ext cx="6604826" cy="8343900"/>
          </a:xfrm>
          <a:prstGeom prst="rect">
            <a:avLst/>
          </a:prstGeom>
          <a:solidFill>
            <a:srgbClr val="C6D8E2">
              <a:alpha val="100000"/>
            </a:srgbClr>
          </a:solidFill>
          <a:ln/>
        </p:spPr>
      </p:sp>
      <p:sp>
        <p:nvSpPr>
          <p:cNvPr id="3" name="Shape 1"/>
          <p:cNvSpPr/>
          <p:nvPr/>
        </p:nvSpPr>
        <p:spPr>
          <a:xfrm>
            <a:off x="23307413" y="10706100"/>
            <a:ext cx="1016127" cy="3200400"/>
          </a:xfrm>
          <a:prstGeom prst="rect">
            <a:avLst/>
          </a:prstGeom>
          <a:noFill/>
          <a:ln/>
        </p:spPr>
      </p:sp>
      <p:sp>
        <p:nvSpPr>
          <p:cNvPr id="5" name="Shape 2"/>
          <p:cNvSpPr/>
          <p:nvPr/>
        </p:nvSpPr>
        <p:spPr>
          <a:xfrm>
            <a:off x="8497362" y="3060700"/>
            <a:ext cx="13235054" cy="10185400"/>
          </a:xfrm>
          <a:prstGeom prst="rect">
            <a:avLst/>
          </a:prstGeom>
          <a:noFill/>
          <a:ln/>
        </p:spPr>
      </p:sp>
      <p:pic>
        <p:nvPicPr>
          <p:cNvPr id="6" name="Image 1" descr="preencoded.png"/>
          <p:cNvPicPr>
            <a:picLocks noChangeAspect="1"/>
          </p:cNvPicPr>
          <p:nvPr/>
        </p:nvPicPr>
        <p:blipFill>
          <a:blip r:embed="rId3"/>
          <a:stretch>
            <a:fillRect/>
          </a:stretch>
        </p:blipFill>
        <p:spPr>
          <a:xfrm>
            <a:off x="9234054" y="7785100"/>
            <a:ext cx="6249181" cy="4724400"/>
          </a:xfrm>
          <a:prstGeom prst="rect">
            <a:avLst/>
          </a:prstGeom>
        </p:spPr>
      </p:pic>
      <p:pic>
        <p:nvPicPr>
          <p:cNvPr id="9" name="Image 4" descr="preencoded.png"/>
          <p:cNvPicPr>
            <a:picLocks noChangeAspect="1"/>
          </p:cNvPicPr>
          <p:nvPr/>
        </p:nvPicPr>
        <p:blipFill>
          <a:blip r:embed="rId4"/>
          <a:stretch>
            <a:fillRect/>
          </a:stretch>
        </p:blipFill>
        <p:spPr>
          <a:xfrm>
            <a:off x="15483235" y="7785100"/>
            <a:ext cx="6249181" cy="4724400"/>
          </a:xfrm>
          <a:prstGeom prst="rect">
            <a:avLst/>
          </a:prstGeom>
        </p:spPr>
      </p:pic>
      <p:sp>
        <p:nvSpPr>
          <p:cNvPr id="10" name="Shape 3"/>
          <p:cNvSpPr/>
          <p:nvPr/>
        </p:nvSpPr>
        <p:spPr>
          <a:xfrm>
            <a:off x="15483235" y="3060700"/>
            <a:ext cx="6249181" cy="4724400"/>
          </a:xfrm>
          <a:prstGeom prst="rect">
            <a:avLst/>
          </a:prstGeom>
          <a:noFill/>
          <a:ln w="0">
            <a:solidFill>
              <a:srgbClr val="C6D8E2"/>
            </a:solidFill>
            <a:prstDash val="solid"/>
          </a:ln>
        </p:spPr>
      </p:sp>
      <p:sp>
        <p:nvSpPr>
          <p:cNvPr id="11" name="Text 4"/>
          <p:cNvSpPr/>
          <p:nvPr/>
        </p:nvSpPr>
        <p:spPr>
          <a:xfrm>
            <a:off x="14272350" y="12636500"/>
            <a:ext cx="2396366" cy="630767"/>
          </a:xfrm>
          <a:prstGeom prst="rect">
            <a:avLst/>
          </a:prstGeom>
          <a:noFill/>
          <a:ln/>
        </p:spPr>
        <p:txBody>
          <a:bodyPr wrap="square" lIns="0" tIns="0" rIns="0" bIns="0" rtlCol="0" anchor="t"/>
          <a:lstStyle/>
          <a:p>
            <a:pPr algn="ct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کیفیت پایین</a:t>
            </a:r>
            <a:endParaRPr lang="en-US" sz="3200" dirty="0">
              <a:cs typeface="B Nazanin" panose="00000400000000000000" pitchFamily="2" charset="-78"/>
            </a:endParaRPr>
          </a:p>
        </p:txBody>
      </p:sp>
      <p:sp>
        <p:nvSpPr>
          <p:cNvPr id="12" name="Text 5"/>
          <p:cNvSpPr/>
          <p:nvPr/>
        </p:nvSpPr>
        <p:spPr>
          <a:xfrm>
            <a:off x="14234246" y="2400300"/>
            <a:ext cx="2485277" cy="630767"/>
          </a:xfrm>
          <a:prstGeom prst="rect">
            <a:avLst/>
          </a:prstGeom>
          <a:noFill/>
          <a:ln/>
        </p:spPr>
        <p:txBody>
          <a:bodyPr wrap="square" lIns="0" tIns="0" rIns="0" bIns="0" rtlCol="0" anchor="t"/>
          <a:lstStyle/>
          <a:p>
            <a:pPr algn="ct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کیفیت بالا</a:t>
            </a:r>
            <a:endParaRPr lang="en-US" sz="3200" dirty="0">
              <a:cs typeface="B Nazanin" panose="00000400000000000000" pitchFamily="2" charset="-78"/>
            </a:endParaRPr>
          </a:p>
        </p:txBody>
      </p:sp>
      <p:sp>
        <p:nvSpPr>
          <p:cNvPr id="13" name="Text 6"/>
          <p:cNvSpPr/>
          <p:nvPr/>
        </p:nvSpPr>
        <p:spPr>
          <a:xfrm rot="21600000">
            <a:off x="7309800" y="7514357"/>
            <a:ext cx="2015319" cy="630767"/>
          </a:xfrm>
          <a:prstGeom prst="rect">
            <a:avLst/>
          </a:prstGeom>
          <a:noFill/>
          <a:ln/>
        </p:spPr>
        <p:txBody>
          <a:bodyPr wrap="square" lIns="0" tIns="0" rIns="0" bIns="0" rtlCol="0" anchor="t"/>
          <a:lstStyle/>
          <a:p>
            <a:pPr algn="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قیمت پایین</a:t>
            </a:r>
            <a:endParaRPr lang="en-US" sz="3200" dirty="0">
              <a:cs typeface="B Nazanin" panose="00000400000000000000" pitchFamily="2" charset="-78"/>
            </a:endParaRPr>
          </a:p>
        </p:txBody>
      </p:sp>
      <p:sp>
        <p:nvSpPr>
          <p:cNvPr id="14" name="Text 7"/>
          <p:cNvSpPr/>
          <p:nvPr/>
        </p:nvSpPr>
        <p:spPr>
          <a:xfrm rot="21600000">
            <a:off x="21841607" y="7555917"/>
            <a:ext cx="2104230" cy="630767"/>
          </a:xfrm>
          <a:prstGeom prst="rect">
            <a:avLst/>
          </a:prstGeom>
          <a:noFill/>
          <a:ln/>
        </p:spPr>
        <p:txBody>
          <a:bodyPr wrap="square" lIns="0" tIns="0" rIns="0" bIns="0" rtlCol="0" anchor="t"/>
          <a:lstStyle/>
          <a:p>
            <a:pPr algn="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قیمت بالا</a:t>
            </a:r>
            <a:endParaRPr lang="en-US" sz="3200" dirty="0">
              <a:cs typeface="B Nazanin" panose="00000400000000000000" pitchFamily="2" charset="-78"/>
            </a:endParaRPr>
          </a:p>
        </p:txBody>
      </p:sp>
      <p:sp>
        <p:nvSpPr>
          <p:cNvPr id="15" name="Shape 8"/>
          <p:cNvSpPr/>
          <p:nvPr/>
        </p:nvSpPr>
        <p:spPr>
          <a:xfrm>
            <a:off x="18874559" y="11099800"/>
            <a:ext cx="2146568" cy="495300"/>
          </a:xfrm>
          <a:prstGeom prst="rect">
            <a:avLst/>
          </a:prstGeom>
          <a:noFill/>
          <a:ln/>
        </p:spPr>
      </p:sp>
      <p:sp>
        <p:nvSpPr>
          <p:cNvPr id="16" name="Shape 9"/>
          <p:cNvSpPr/>
          <p:nvPr/>
        </p:nvSpPr>
        <p:spPr>
          <a:xfrm>
            <a:off x="18874559" y="11099800"/>
            <a:ext cx="2146568" cy="495300"/>
          </a:xfrm>
          <a:prstGeom prst="rect">
            <a:avLst/>
          </a:prstGeom>
          <a:noFill/>
          <a:ln/>
        </p:spPr>
      </p:sp>
      <p:sp>
        <p:nvSpPr>
          <p:cNvPr id="17" name="Shape 10"/>
          <p:cNvSpPr/>
          <p:nvPr/>
        </p:nvSpPr>
        <p:spPr>
          <a:xfrm>
            <a:off x="18874559" y="11271250"/>
            <a:ext cx="152419" cy="152400"/>
          </a:xfrm>
          <a:prstGeom prst="ellipse">
            <a:avLst/>
          </a:prstGeom>
          <a:solidFill>
            <a:srgbClr val="C6D8E2">
              <a:alpha val="100000"/>
            </a:srgbClr>
          </a:solidFill>
          <a:ln/>
        </p:spPr>
      </p:sp>
      <p:sp>
        <p:nvSpPr>
          <p:cNvPr id="18" name="Text 11"/>
          <p:cNvSpPr/>
          <p:nvPr/>
        </p:nvSpPr>
        <p:spPr>
          <a:xfrm>
            <a:off x="19128591" y="11099800"/>
            <a:ext cx="2028020"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گنجینه ها</a:t>
            </a:r>
            <a:endParaRPr lang="en-US" sz="3200" dirty="0">
              <a:cs typeface="B Nazanin" panose="00000400000000000000" pitchFamily="2" charset="-78"/>
            </a:endParaRPr>
          </a:p>
        </p:txBody>
      </p:sp>
      <p:sp>
        <p:nvSpPr>
          <p:cNvPr id="19" name="Shape 12"/>
          <p:cNvSpPr/>
          <p:nvPr/>
        </p:nvSpPr>
        <p:spPr>
          <a:xfrm>
            <a:off x="16689886" y="9880600"/>
            <a:ext cx="3632654" cy="495300"/>
          </a:xfrm>
          <a:prstGeom prst="rect">
            <a:avLst/>
          </a:prstGeom>
          <a:noFill/>
          <a:ln/>
        </p:spPr>
      </p:sp>
      <p:sp>
        <p:nvSpPr>
          <p:cNvPr id="20" name="Shape 13"/>
          <p:cNvSpPr/>
          <p:nvPr/>
        </p:nvSpPr>
        <p:spPr>
          <a:xfrm>
            <a:off x="16689886" y="9880600"/>
            <a:ext cx="3632654" cy="495300"/>
          </a:xfrm>
          <a:prstGeom prst="rect">
            <a:avLst/>
          </a:prstGeom>
          <a:noFill/>
          <a:ln/>
        </p:spPr>
      </p:sp>
      <p:sp>
        <p:nvSpPr>
          <p:cNvPr id="21" name="Shape 14"/>
          <p:cNvSpPr/>
          <p:nvPr/>
        </p:nvSpPr>
        <p:spPr>
          <a:xfrm>
            <a:off x="16689886" y="10052050"/>
            <a:ext cx="152419" cy="152400"/>
          </a:xfrm>
          <a:prstGeom prst="ellipse">
            <a:avLst/>
          </a:prstGeom>
          <a:solidFill>
            <a:srgbClr val="C6D8E2">
              <a:alpha val="100000"/>
            </a:srgbClr>
          </a:solidFill>
          <a:ln/>
        </p:spPr>
      </p:sp>
      <p:sp>
        <p:nvSpPr>
          <p:cNvPr id="22" name="Text 15"/>
          <p:cNvSpPr/>
          <p:nvPr/>
        </p:nvSpPr>
        <p:spPr>
          <a:xfrm>
            <a:off x="16943918" y="9880600"/>
            <a:ext cx="3514106"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جنگل طلسم شده</a:t>
            </a:r>
            <a:endParaRPr lang="en-US" sz="3200" dirty="0">
              <a:cs typeface="B Nazanin" panose="00000400000000000000" pitchFamily="2" charset="-78"/>
            </a:endParaRPr>
          </a:p>
        </p:txBody>
      </p:sp>
      <p:sp>
        <p:nvSpPr>
          <p:cNvPr id="23" name="Shape 16"/>
          <p:cNvSpPr/>
          <p:nvPr/>
        </p:nvSpPr>
        <p:spPr>
          <a:xfrm>
            <a:off x="15991299" y="5778500"/>
            <a:ext cx="2921365" cy="495300"/>
          </a:xfrm>
          <a:prstGeom prst="rect">
            <a:avLst/>
          </a:prstGeom>
          <a:noFill/>
          <a:ln/>
        </p:spPr>
      </p:sp>
      <p:sp>
        <p:nvSpPr>
          <p:cNvPr id="24" name="Shape 17"/>
          <p:cNvSpPr/>
          <p:nvPr/>
        </p:nvSpPr>
        <p:spPr>
          <a:xfrm>
            <a:off x="15991299" y="5778500"/>
            <a:ext cx="2921365" cy="495300"/>
          </a:xfrm>
          <a:prstGeom prst="rect">
            <a:avLst/>
          </a:prstGeom>
          <a:noFill/>
          <a:ln/>
        </p:spPr>
      </p:sp>
      <p:sp>
        <p:nvSpPr>
          <p:cNvPr id="25" name="Shape 18"/>
          <p:cNvSpPr/>
          <p:nvPr/>
        </p:nvSpPr>
        <p:spPr>
          <a:xfrm>
            <a:off x="15991299" y="5949950"/>
            <a:ext cx="152419" cy="152400"/>
          </a:xfrm>
          <a:prstGeom prst="ellipse">
            <a:avLst/>
          </a:prstGeom>
          <a:solidFill>
            <a:srgbClr val="C6D8E2">
              <a:alpha val="100000"/>
            </a:srgbClr>
          </a:solidFill>
          <a:ln/>
        </p:spPr>
      </p:sp>
      <p:sp>
        <p:nvSpPr>
          <p:cNvPr id="26" name="Text 19"/>
          <p:cNvSpPr/>
          <p:nvPr/>
        </p:nvSpPr>
        <p:spPr>
          <a:xfrm>
            <a:off x="16245330" y="5778500"/>
            <a:ext cx="2802817"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غارهای کریستال</a:t>
            </a:r>
            <a:endParaRPr lang="en-US" sz="3200" dirty="0">
              <a:cs typeface="B Nazanin" panose="00000400000000000000" pitchFamily="2" charset="-78"/>
            </a:endParaRPr>
          </a:p>
        </p:txBody>
      </p:sp>
      <p:sp>
        <p:nvSpPr>
          <p:cNvPr id="27" name="Shape 20"/>
          <p:cNvSpPr/>
          <p:nvPr/>
        </p:nvSpPr>
        <p:spPr>
          <a:xfrm>
            <a:off x="17540892" y="4406900"/>
            <a:ext cx="3149994" cy="495300"/>
          </a:xfrm>
          <a:prstGeom prst="rect">
            <a:avLst/>
          </a:prstGeom>
          <a:noFill/>
          <a:ln/>
        </p:spPr>
      </p:sp>
      <p:sp>
        <p:nvSpPr>
          <p:cNvPr id="28" name="Shape 21"/>
          <p:cNvSpPr/>
          <p:nvPr/>
        </p:nvSpPr>
        <p:spPr>
          <a:xfrm>
            <a:off x="17540892" y="4406900"/>
            <a:ext cx="3149994" cy="495300"/>
          </a:xfrm>
          <a:prstGeom prst="rect">
            <a:avLst/>
          </a:prstGeom>
          <a:noFill/>
          <a:ln/>
        </p:spPr>
      </p:sp>
      <p:sp>
        <p:nvSpPr>
          <p:cNvPr id="29" name="Shape 22"/>
          <p:cNvSpPr/>
          <p:nvPr/>
        </p:nvSpPr>
        <p:spPr>
          <a:xfrm>
            <a:off x="17540892" y="4578350"/>
            <a:ext cx="152419" cy="152400"/>
          </a:xfrm>
          <a:prstGeom prst="ellipse">
            <a:avLst/>
          </a:prstGeom>
          <a:solidFill>
            <a:srgbClr val="C6D8E2">
              <a:alpha val="100000"/>
            </a:srgbClr>
          </a:solidFill>
          <a:ln/>
        </p:spPr>
      </p:sp>
      <p:sp>
        <p:nvSpPr>
          <p:cNvPr id="30" name="Text 23"/>
          <p:cNvSpPr/>
          <p:nvPr/>
        </p:nvSpPr>
        <p:spPr>
          <a:xfrm>
            <a:off x="17794924" y="4406900"/>
            <a:ext cx="3031446"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دشت های آسمانی</a:t>
            </a:r>
            <a:endParaRPr lang="en-US" sz="3200" dirty="0">
              <a:cs typeface="B Nazanin" panose="00000400000000000000" pitchFamily="2" charset="-78"/>
            </a:endParaRPr>
          </a:p>
        </p:txBody>
      </p:sp>
      <p:sp>
        <p:nvSpPr>
          <p:cNvPr id="31" name="Shape 24"/>
          <p:cNvSpPr/>
          <p:nvPr/>
        </p:nvSpPr>
        <p:spPr>
          <a:xfrm>
            <a:off x="16867708" y="6845300"/>
            <a:ext cx="2908664" cy="495300"/>
          </a:xfrm>
          <a:prstGeom prst="rect">
            <a:avLst/>
          </a:prstGeom>
          <a:noFill/>
          <a:ln/>
        </p:spPr>
      </p:sp>
      <p:sp>
        <p:nvSpPr>
          <p:cNvPr id="32" name="Shape 25"/>
          <p:cNvSpPr/>
          <p:nvPr/>
        </p:nvSpPr>
        <p:spPr>
          <a:xfrm>
            <a:off x="16867708" y="6845300"/>
            <a:ext cx="2908664" cy="495300"/>
          </a:xfrm>
          <a:prstGeom prst="rect">
            <a:avLst/>
          </a:prstGeom>
          <a:noFill/>
          <a:ln/>
        </p:spPr>
      </p:sp>
      <p:sp>
        <p:nvSpPr>
          <p:cNvPr id="33" name="Shape 26"/>
          <p:cNvSpPr/>
          <p:nvPr/>
        </p:nvSpPr>
        <p:spPr>
          <a:xfrm>
            <a:off x="16867708" y="7016750"/>
            <a:ext cx="152419" cy="152400"/>
          </a:xfrm>
          <a:prstGeom prst="ellipse">
            <a:avLst/>
          </a:prstGeom>
          <a:solidFill>
            <a:srgbClr val="C6D8E2">
              <a:alpha val="100000"/>
            </a:srgbClr>
          </a:solidFill>
          <a:ln/>
        </p:spPr>
      </p:sp>
      <p:sp>
        <p:nvSpPr>
          <p:cNvPr id="34" name="Text 27"/>
          <p:cNvSpPr/>
          <p:nvPr/>
        </p:nvSpPr>
        <p:spPr>
          <a:xfrm>
            <a:off x="17121740" y="6845300"/>
            <a:ext cx="2790115"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دریاچه آینه ای</a:t>
            </a:r>
            <a:endParaRPr lang="en-US" sz="3200" dirty="0">
              <a:cs typeface="B Nazanin" panose="00000400000000000000" pitchFamily="2" charset="-78"/>
            </a:endParaRPr>
          </a:p>
        </p:txBody>
      </p:sp>
      <p:sp>
        <p:nvSpPr>
          <p:cNvPr id="35" name="Shape 28"/>
          <p:cNvSpPr/>
          <p:nvPr/>
        </p:nvSpPr>
        <p:spPr>
          <a:xfrm>
            <a:off x="10999575" y="9804400"/>
            <a:ext cx="1968746" cy="495300"/>
          </a:xfrm>
          <a:prstGeom prst="rect">
            <a:avLst/>
          </a:prstGeom>
          <a:noFill/>
          <a:ln/>
        </p:spPr>
      </p:sp>
      <p:sp>
        <p:nvSpPr>
          <p:cNvPr id="36" name="Shape 29"/>
          <p:cNvSpPr/>
          <p:nvPr/>
        </p:nvSpPr>
        <p:spPr>
          <a:xfrm>
            <a:off x="10999575" y="9804400"/>
            <a:ext cx="1968746" cy="495300"/>
          </a:xfrm>
          <a:prstGeom prst="rect">
            <a:avLst/>
          </a:prstGeom>
          <a:noFill/>
          <a:ln/>
        </p:spPr>
      </p:sp>
      <p:sp>
        <p:nvSpPr>
          <p:cNvPr id="37" name="Shape 30"/>
          <p:cNvSpPr/>
          <p:nvPr/>
        </p:nvSpPr>
        <p:spPr>
          <a:xfrm>
            <a:off x="10999575" y="9975850"/>
            <a:ext cx="152419" cy="152400"/>
          </a:xfrm>
          <a:prstGeom prst="ellipse">
            <a:avLst/>
          </a:prstGeom>
          <a:solidFill>
            <a:srgbClr val="C6D8E2">
              <a:alpha val="100000"/>
            </a:srgbClr>
          </a:solidFill>
          <a:ln/>
        </p:spPr>
      </p:sp>
      <p:sp>
        <p:nvSpPr>
          <p:cNvPr id="38" name="Text 31"/>
          <p:cNvSpPr/>
          <p:nvPr/>
        </p:nvSpPr>
        <p:spPr>
          <a:xfrm>
            <a:off x="11253607" y="9804400"/>
            <a:ext cx="1850198"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شهر گمشده</a:t>
            </a:r>
            <a:endParaRPr lang="en-US" sz="3200" dirty="0">
              <a:cs typeface="B Nazanin" panose="00000400000000000000" pitchFamily="2" charset="-78"/>
            </a:endParaRPr>
          </a:p>
        </p:txBody>
      </p:sp>
      <p:pic>
        <p:nvPicPr>
          <p:cNvPr id="39" name="Image 5" descr="preencoded.png"/>
          <p:cNvPicPr>
            <a:picLocks noChangeAspect="1"/>
          </p:cNvPicPr>
          <p:nvPr/>
        </p:nvPicPr>
        <p:blipFill>
          <a:blip r:embed="rId5"/>
          <a:stretch>
            <a:fillRect/>
          </a:stretch>
        </p:blipFill>
        <p:spPr>
          <a:xfrm>
            <a:off x="15305535" y="12249150"/>
            <a:ext cx="329997" cy="285750"/>
          </a:xfrm>
          <a:prstGeom prst="rect">
            <a:avLst/>
          </a:prstGeom>
        </p:spPr>
      </p:pic>
      <p:pic>
        <p:nvPicPr>
          <p:cNvPr id="40" name="Image 6" descr="preencoded.png"/>
          <p:cNvPicPr>
            <a:picLocks noChangeAspect="1"/>
          </p:cNvPicPr>
          <p:nvPr/>
        </p:nvPicPr>
        <p:blipFill>
          <a:blip r:embed="rId6"/>
          <a:stretch>
            <a:fillRect/>
          </a:stretch>
        </p:blipFill>
        <p:spPr>
          <a:xfrm>
            <a:off x="15305535" y="3035300"/>
            <a:ext cx="329997" cy="285750"/>
          </a:xfrm>
          <a:prstGeom prst="rect">
            <a:avLst/>
          </a:prstGeom>
        </p:spPr>
      </p:pic>
      <p:pic>
        <p:nvPicPr>
          <p:cNvPr id="41" name="Image 7" descr="preencoded.png"/>
          <p:cNvPicPr>
            <a:picLocks noChangeAspect="1"/>
          </p:cNvPicPr>
          <p:nvPr/>
        </p:nvPicPr>
        <p:blipFill>
          <a:blip r:embed="rId7"/>
          <a:stretch>
            <a:fillRect/>
          </a:stretch>
        </p:blipFill>
        <p:spPr>
          <a:xfrm>
            <a:off x="9208651" y="7632824"/>
            <a:ext cx="285786" cy="329952"/>
          </a:xfrm>
          <a:prstGeom prst="rect">
            <a:avLst/>
          </a:prstGeom>
        </p:spPr>
      </p:pic>
      <p:pic>
        <p:nvPicPr>
          <p:cNvPr id="42" name="Image 8" descr="preencoded.png"/>
          <p:cNvPicPr>
            <a:picLocks noChangeAspect="1"/>
          </p:cNvPicPr>
          <p:nvPr/>
        </p:nvPicPr>
        <p:blipFill>
          <a:blip r:embed="rId8"/>
          <a:stretch>
            <a:fillRect/>
          </a:stretch>
        </p:blipFill>
        <p:spPr>
          <a:xfrm>
            <a:off x="21472034" y="7632824"/>
            <a:ext cx="285786" cy="329952"/>
          </a:xfrm>
          <a:prstGeom prst="rect">
            <a:avLst/>
          </a:prstGeom>
        </p:spPr>
      </p:pic>
      <p:pic>
        <p:nvPicPr>
          <p:cNvPr id="43" name="Image 9" descr="preencoded.png"/>
          <p:cNvPicPr>
            <a:picLocks noChangeAspect="1"/>
          </p:cNvPicPr>
          <p:nvPr/>
        </p:nvPicPr>
        <p:blipFill>
          <a:blip r:embed="rId9"/>
          <a:stretch>
            <a:fillRect/>
          </a:stretch>
        </p:blipFill>
        <p:spPr>
          <a:xfrm>
            <a:off x="0" y="0"/>
            <a:ext cx="6122165" cy="13716000"/>
          </a:xfrm>
          <a:prstGeom prst="rect">
            <a:avLst/>
          </a:prstGeom>
        </p:spPr>
      </p:pic>
      <p:sp>
        <p:nvSpPr>
          <p:cNvPr id="44" name="Text 32"/>
          <p:cNvSpPr/>
          <p:nvPr/>
        </p:nvSpPr>
        <p:spPr>
          <a:xfrm>
            <a:off x="443596" y="850163"/>
            <a:ext cx="13103804" cy="2497667"/>
          </a:xfrm>
          <a:prstGeom prst="rect">
            <a:avLst/>
          </a:prstGeom>
          <a:noFill/>
          <a:ln/>
        </p:spPr>
        <p:txBody>
          <a:bodyPr wrap="square" lIns="0" tIns="0" rIns="0" bIns="0" rtlCol="0" anchor="t"/>
          <a:lstStyle/>
          <a:p>
            <a:pPr algn="r" rtl="1"/>
            <a:r>
              <a:rPr lang="fa-IR" sz="12800" dirty="0">
                <a:solidFill>
                  <a:srgbClr val="000000">
                    <a:alpha val="100000"/>
                  </a:srgbClr>
                </a:solidFill>
                <a:latin typeface="Bebas Neue Regular" pitchFamily="34" charset="0"/>
                <a:ea typeface="Bebas Neue Regular" pitchFamily="34" charset="-122"/>
                <a:cs typeface="B Nazanin" panose="00000400000000000000" pitchFamily="2" charset="-78"/>
              </a:rPr>
              <a:t>مقایسه مواد</a:t>
            </a:r>
            <a:endParaRPr lang="en-US" sz="12800" dirty="0">
              <a:cs typeface="B Nazanin" panose="00000400000000000000" pitchFamily="2" charset="-78"/>
            </a:endParaRPr>
          </a:p>
        </p:txBody>
      </p:sp>
      <p:sp>
        <p:nvSpPr>
          <p:cNvPr id="45" name="Shape 33"/>
          <p:cNvSpPr/>
          <p:nvPr/>
        </p:nvSpPr>
        <p:spPr>
          <a:xfrm rot="10800000">
            <a:off x="508063" y="698500"/>
            <a:ext cx="13501788" cy="2717800"/>
          </a:xfrm>
          <a:prstGeom prst="rect">
            <a:avLst/>
          </a:prstGeom>
          <a:noFill/>
          <a:ln w="101600">
            <a:solidFill>
              <a:srgbClr val="000000"/>
            </a:solidFill>
            <a:prstDash val="solid"/>
          </a:ln>
        </p:spPr>
      </p:sp>
      <p:pic>
        <p:nvPicPr>
          <p:cNvPr id="46" name="Image 0" descr="preencoded.png">
            <a:extLst>
              <a:ext uri="{FF2B5EF4-FFF2-40B4-BE49-F238E27FC236}">
                <a16:creationId xmlns:a16="http://schemas.microsoft.com/office/drawing/2014/main" id="{FCAC5540-5C1A-5046-B875-B2162ACE9382}"/>
              </a:ext>
            </a:extLst>
          </p:cNvPr>
          <p:cNvPicPr>
            <a:picLocks noChangeAspect="1"/>
          </p:cNvPicPr>
          <p:nvPr/>
        </p:nvPicPr>
        <p:blipFill>
          <a:blip r:embed="rId10"/>
          <a:stretch>
            <a:fillRect/>
          </a:stretch>
        </p:blipFill>
        <p:spPr>
          <a:xfrm rot="5400000">
            <a:off x="11247417" y="4666558"/>
            <a:ext cx="711289" cy="25908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3370921" y="10515600"/>
            <a:ext cx="1016127" cy="3200400"/>
          </a:xfrm>
          <a:prstGeom prst="rect">
            <a:avLst/>
          </a:prstGeom>
          <a:noFill/>
          <a:ln/>
        </p:spPr>
      </p:sp>
      <p:sp>
        <p:nvSpPr>
          <p:cNvPr id="4" name="Shape 1"/>
          <p:cNvSpPr/>
          <p:nvPr/>
        </p:nvSpPr>
        <p:spPr>
          <a:xfrm>
            <a:off x="17655207" y="7175500"/>
            <a:ext cx="5512489" cy="5727700"/>
          </a:xfrm>
          <a:prstGeom prst="rect">
            <a:avLst/>
          </a:prstGeom>
          <a:solidFill>
            <a:srgbClr val="C6D8E2">
              <a:alpha val="100000"/>
            </a:srgbClr>
          </a:solidFill>
          <a:ln/>
        </p:spPr>
      </p:sp>
      <p:sp>
        <p:nvSpPr>
          <p:cNvPr id="5" name="Shape 2"/>
          <p:cNvSpPr/>
          <p:nvPr/>
        </p:nvSpPr>
        <p:spPr>
          <a:xfrm rot="10800000">
            <a:off x="800200" y="3238500"/>
            <a:ext cx="5626803" cy="5867400"/>
          </a:xfrm>
          <a:prstGeom prst="rect">
            <a:avLst/>
          </a:prstGeom>
          <a:noFill/>
          <a:ln w="101600">
            <a:solidFill>
              <a:srgbClr val="000000"/>
            </a:solidFill>
            <a:prstDash val="solid"/>
          </a:ln>
        </p:spPr>
      </p:sp>
      <p:sp>
        <p:nvSpPr>
          <p:cNvPr id="6" name="Text 3"/>
          <p:cNvSpPr/>
          <p:nvPr/>
        </p:nvSpPr>
        <p:spPr>
          <a:xfrm>
            <a:off x="11931025" y="891241"/>
            <a:ext cx="11236671" cy="2497667"/>
          </a:xfrm>
          <a:prstGeom prst="rect">
            <a:avLst/>
          </a:prstGeom>
          <a:noFill/>
          <a:ln/>
        </p:spPr>
        <p:txBody>
          <a:bodyPr wrap="square" lIns="0" tIns="0" rIns="0" bIns="0" rtlCol="0" anchor="t"/>
          <a:lstStyle/>
          <a:p>
            <a:pPr algn="r" rtl="1"/>
            <a:r>
              <a:rPr lang="fa-IR" sz="12800" dirty="0">
                <a:solidFill>
                  <a:srgbClr val="000000">
                    <a:alpha val="100000"/>
                  </a:srgbClr>
                </a:solidFill>
                <a:latin typeface="Bebas Neue Regular" pitchFamily="34" charset="0"/>
                <a:ea typeface="Bebas Neue Regular" pitchFamily="34" charset="-122"/>
                <a:cs typeface="B Nazanin" panose="00000400000000000000" pitchFamily="2" charset="-78"/>
              </a:rPr>
              <a:t>جزئیات مواد</a:t>
            </a:r>
            <a:endParaRPr lang="en-US" sz="12800" dirty="0">
              <a:cs typeface="B Nazanin" panose="00000400000000000000" pitchFamily="2" charset="-78"/>
            </a:endParaRPr>
          </a:p>
        </p:txBody>
      </p:sp>
      <p:sp>
        <p:nvSpPr>
          <p:cNvPr id="7" name="Shape 4"/>
          <p:cNvSpPr/>
          <p:nvPr/>
        </p:nvSpPr>
        <p:spPr>
          <a:xfrm>
            <a:off x="1219352" y="3632200"/>
            <a:ext cx="4826603" cy="8890000"/>
          </a:xfrm>
          <a:prstGeom prst="rect">
            <a:avLst/>
          </a:prstGeom>
          <a:noFill/>
          <a:ln/>
        </p:spPr>
      </p:sp>
      <p:pic>
        <p:nvPicPr>
          <p:cNvPr id="8" name="Image 1" descr="preencoded.png"/>
          <p:cNvPicPr>
            <a:picLocks noChangeAspect="1"/>
          </p:cNvPicPr>
          <p:nvPr/>
        </p:nvPicPr>
        <p:blipFill>
          <a:blip r:embed="rId3"/>
          <a:stretch>
            <a:fillRect/>
          </a:stretch>
        </p:blipFill>
        <p:spPr>
          <a:xfrm>
            <a:off x="1219352" y="3632200"/>
            <a:ext cx="4826603" cy="4953000"/>
          </a:xfrm>
          <a:prstGeom prst="rect">
            <a:avLst/>
          </a:prstGeom>
        </p:spPr>
      </p:pic>
      <p:sp>
        <p:nvSpPr>
          <p:cNvPr id="9" name="Shape 5"/>
          <p:cNvSpPr/>
          <p:nvPr/>
        </p:nvSpPr>
        <p:spPr>
          <a:xfrm>
            <a:off x="1219352" y="9194800"/>
            <a:ext cx="3340518" cy="736600"/>
          </a:xfrm>
          <a:prstGeom prst="rect">
            <a:avLst/>
          </a:prstGeom>
          <a:noFill/>
          <a:ln/>
        </p:spPr>
      </p:sp>
      <p:sp>
        <p:nvSpPr>
          <p:cNvPr id="10" name="Text 6"/>
          <p:cNvSpPr/>
          <p:nvPr/>
        </p:nvSpPr>
        <p:spPr>
          <a:xfrm>
            <a:off x="1219352" y="9194800"/>
            <a:ext cx="3543743"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چوب طلسم شده</a:t>
            </a:r>
            <a:endParaRPr lang="en-US" sz="4800" dirty="0">
              <a:cs typeface="B Nazanin" panose="00000400000000000000" pitchFamily="2" charset="-78"/>
            </a:endParaRPr>
          </a:p>
        </p:txBody>
      </p:sp>
      <p:sp>
        <p:nvSpPr>
          <p:cNvPr id="11" name="Shape 7"/>
          <p:cNvSpPr/>
          <p:nvPr/>
        </p:nvSpPr>
        <p:spPr>
          <a:xfrm>
            <a:off x="1219352" y="10541000"/>
            <a:ext cx="4826603" cy="1981200"/>
          </a:xfrm>
          <a:prstGeom prst="rect">
            <a:avLst/>
          </a:prstGeom>
          <a:noFill/>
          <a:ln/>
        </p:spPr>
      </p:sp>
      <p:sp>
        <p:nvSpPr>
          <p:cNvPr id="12" name="Text 8"/>
          <p:cNvSpPr/>
          <p:nvPr/>
        </p:nvSpPr>
        <p:spPr>
          <a:xfrm>
            <a:off x="1219352" y="10541000"/>
            <a:ext cx="4962087" cy="2116667"/>
          </a:xfrm>
          <a:prstGeom prst="rect">
            <a:avLst/>
          </a:prstGeom>
          <a:noFill/>
          <a:ln/>
        </p:spPr>
        <p:txBody>
          <a:bodyPr wrap="square" lIns="0" tIns="0" rIns="0" bIns="0" rtlCol="0" anchor="t"/>
          <a:lstStyle/>
          <a:p>
            <a:pPr algn="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چوب مسحور ما از جنگل های عرفانی قلمرو به دست می آید</a:t>
            </a:r>
            <a:endParaRPr lang="en-US" sz="3200" dirty="0">
              <a:cs typeface="B Nazanin" panose="00000400000000000000" pitchFamily="2" charset="-78"/>
            </a:endParaRPr>
          </a:p>
        </p:txBody>
      </p:sp>
      <p:sp>
        <p:nvSpPr>
          <p:cNvPr id="13" name="Shape 9"/>
          <p:cNvSpPr/>
          <p:nvPr/>
        </p:nvSpPr>
        <p:spPr>
          <a:xfrm>
            <a:off x="12396749" y="3632200"/>
            <a:ext cx="4826603" cy="8890000"/>
          </a:xfrm>
          <a:prstGeom prst="rect">
            <a:avLst/>
          </a:prstGeom>
          <a:noFill/>
          <a:ln/>
        </p:spPr>
      </p:sp>
      <p:pic>
        <p:nvPicPr>
          <p:cNvPr id="14" name="Image 2" descr="preencoded.png"/>
          <p:cNvPicPr>
            <a:picLocks noChangeAspect="1"/>
          </p:cNvPicPr>
          <p:nvPr/>
        </p:nvPicPr>
        <p:blipFill>
          <a:blip r:embed="rId4"/>
          <a:stretch>
            <a:fillRect/>
          </a:stretch>
        </p:blipFill>
        <p:spPr>
          <a:xfrm>
            <a:off x="12396749" y="3632200"/>
            <a:ext cx="4826603" cy="4953000"/>
          </a:xfrm>
          <a:prstGeom prst="rect">
            <a:avLst/>
          </a:prstGeom>
        </p:spPr>
      </p:pic>
      <p:sp>
        <p:nvSpPr>
          <p:cNvPr id="15" name="Shape 10"/>
          <p:cNvSpPr/>
          <p:nvPr/>
        </p:nvSpPr>
        <p:spPr>
          <a:xfrm>
            <a:off x="12396749" y="9194800"/>
            <a:ext cx="2895962" cy="736600"/>
          </a:xfrm>
          <a:prstGeom prst="rect">
            <a:avLst/>
          </a:prstGeom>
          <a:noFill/>
          <a:ln/>
        </p:spPr>
      </p:sp>
      <p:sp>
        <p:nvSpPr>
          <p:cNvPr id="16" name="Text 11"/>
          <p:cNvSpPr/>
          <p:nvPr/>
        </p:nvSpPr>
        <p:spPr>
          <a:xfrm>
            <a:off x="12396749" y="9194800"/>
            <a:ext cx="3099187"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چوب ترانت</a:t>
            </a:r>
            <a:endParaRPr lang="en-US" sz="4800" dirty="0">
              <a:cs typeface="B Nazanin" panose="00000400000000000000" pitchFamily="2" charset="-78"/>
            </a:endParaRPr>
          </a:p>
        </p:txBody>
      </p:sp>
      <p:sp>
        <p:nvSpPr>
          <p:cNvPr id="17" name="Shape 12"/>
          <p:cNvSpPr/>
          <p:nvPr/>
        </p:nvSpPr>
        <p:spPr>
          <a:xfrm>
            <a:off x="12396749" y="10541000"/>
            <a:ext cx="4826603" cy="1981200"/>
          </a:xfrm>
          <a:prstGeom prst="rect">
            <a:avLst/>
          </a:prstGeom>
          <a:noFill/>
          <a:ln/>
        </p:spPr>
      </p:sp>
      <p:sp>
        <p:nvSpPr>
          <p:cNvPr id="18" name="Text 13"/>
          <p:cNvSpPr/>
          <p:nvPr/>
        </p:nvSpPr>
        <p:spPr>
          <a:xfrm>
            <a:off x="12396749" y="10541000"/>
            <a:ext cx="4962087" cy="2116667"/>
          </a:xfrm>
          <a:prstGeom prst="rect">
            <a:avLst/>
          </a:prstGeom>
          <a:noFill/>
          <a:ln/>
        </p:spPr>
        <p:txBody>
          <a:bodyPr wrap="square" lIns="0" tIns="0" rIns="0" bIns="0" rtlCol="0" anchor="t"/>
          <a:lstStyle/>
          <a:p>
            <a:pPr algn="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الوار </a:t>
            </a:r>
            <a:r>
              <a:rPr lang="en-US" sz="3200" dirty="0" err="1">
                <a:solidFill>
                  <a:srgbClr val="000000">
                    <a:alpha val="100000"/>
                  </a:srgbClr>
                </a:solidFill>
                <a:latin typeface="Inter Regular" pitchFamily="34" charset="0"/>
                <a:ea typeface="Inter Regular" pitchFamily="34" charset="-122"/>
                <a:cs typeface="B Nazanin" panose="00000400000000000000" pitchFamily="2" charset="-78"/>
              </a:rPr>
              <a:t>Treant</a:t>
            </a:r>
            <a:r>
              <a:rPr lang="en-US" sz="3200" dirty="0">
                <a:solidFill>
                  <a:srgbClr val="000000">
                    <a:alpha val="100000"/>
                  </a:srgbClr>
                </a:solidFill>
                <a:latin typeface="Inter Regular" pitchFamily="34" charset="0"/>
                <a:ea typeface="Inter Regular" pitchFamily="34" charset="-122"/>
                <a:cs typeface="B Nazanin" panose="00000400000000000000" pitchFamily="2" charset="-78"/>
              </a:rPr>
              <a:t> </a:t>
            </a: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از درختان باستانی که در جنگل های قلمرو پرسه می زنند، تهیه می شود</a:t>
            </a:r>
            <a:endParaRPr lang="en-US" sz="3200" dirty="0">
              <a:cs typeface="B Nazanin" panose="00000400000000000000" pitchFamily="2" charset="-78"/>
            </a:endParaRPr>
          </a:p>
        </p:txBody>
      </p:sp>
      <p:sp>
        <p:nvSpPr>
          <p:cNvPr id="19" name="Shape 14"/>
          <p:cNvSpPr/>
          <p:nvPr/>
        </p:nvSpPr>
        <p:spPr>
          <a:xfrm>
            <a:off x="6808051" y="3632200"/>
            <a:ext cx="4826603" cy="8890000"/>
          </a:xfrm>
          <a:prstGeom prst="rect">
            <a:avLst/>
          </a:prstGeom>
          <a:noFill/>
          <a:ln/>
        </p:spPr>
      </p:sp>
      <p:sp>
        <p:nvSpPr>
          <p:cNvPr id="20" name="Shape 15"/>
          <p:cNvSpPr/>
          <p:nvPr/>
        </p:nvSpPr>
        <p:spPr>
          <a:xfrm>
            <a:off x="6808051" y="3632200"/>
            <a:ext cx="2083060" cy="736600"/>
          </a:xfrm>
          <a:prstGeom prst="rect">
            <a:avLst/>
          </a:prstGeom>
          <a:noFill/>
          <a:ln/>
        </p:spPr>
      </p:sp>
      <p:sp>
        <p:nvSpPr>
          <p:cNvPr id="21" name="Text 16"/>
          <p:cNvSpPr/>
          <p:nvPr/>
        </p:nvSpPr>
        <p:spPr>
          <a:xfrm>
            <a:off x="6808051" y="3632200"/>
            <a:ext cx="2286286"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بلوط پری</a:t>
            </a:r>
            <a:endParaRPr lang="en-US" sz="4800" dirty="0">
              <a:cs typeface="B Nazanin" panose="00000400000000000000" pitchFamily="2" charset="-78"/>
            </a:endParaRPr>
          </a:p>
        </p:txBody>
      </p:sp>
      <p:sp>
        <p:nvSpPr>
          <p:cNvPr id="22" name="Shape 17"/>
          <p:cNvSpPr/>
          <p:nvPr/>
        </p:nvSpPr>
        <p:spPr>
          <a:xfrm>
            <a:off x="6808051" y="4978400"/>
            <a:ext cx="4826603" cy="1981200"/>
          </a:xfrm>
          <a:prstGeom prst="rect">
            <a:avLst/>
          </a:prstGeom>
          <a:noFill/>
          <a:ln/>
        </p:spPr>
      </p:sp>
      <p:sp>
        <p:nvSpPr>
          <p:cNvPr id="23" name="Text 18"/>
          <p:cNvSpPr/>
          <p:nvPr/>
        </p:nvSpPr>
        <p:spPr>
          <a:xfrm>
            <a:off x="6808051" y="4978400"/>
            <a:ext cx="4962087" cy="2116667"/>
          </a:xfrm>
          <a:prstGeom prst="rect">
            <a:avLst/>
          </a:prstGeom>
          <a:noFill/>
          <a:ln/>
        </p:spPr>
        <p:txBody>
          <a:bodyPr wrap="square" lIns="0" tIns="0" rIns="0" bIns="0" rtlCol="0" anchor="t"/>
          <a:lstStyle/>
          <a:p>
            <a:pPr algn="r" rtl="1">
              <a:spcAft>
                <a:spcPts val="4000"/>
              </a:spcAft>
            </a:pPr>
            <a:r>
              <a:rPr lang="en-US" sz="3200" dirty="0">
                <a:solidFill>
                  <a:srgbClr val="000000">
                    <a:alpha val="100000"/>
                  </a:srgbClr>
                </a:solidFill>
                <a:latin typeface="Inter Regular" pitchFamily="34" charset="0"/>
                <a:ea typeface="Inter Regular" pitchFamily="34" charset="-122"/>
                <a:cs typeface="B Nazanin" panose="00000400000000000000" pitchFamily="2" charset="-78"/>
              </a:rPr>
              <a:t>Faerie Oak </a:t>
            </a: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یک نوع کمیاب و مورد علاقه از چوب مسحور است که منحصر به فرد است</a:t>
            </a:r>
            <a:endParaRPr lang="en-US" sz="3200" dirty="0">
              <a:cs typeface="B Nazanin" panose="00000400000000000000" pitchFamily="2" charset="-78"/>
            </a:endParaRPr>
          </a:p>
        </p:txBody>
      </p:sp>
      <p:pic>
        <p:nvPicPr>
          <p:cNvPr id="24" name="Image 3" descr="preencoded.png"/>
          <p:cNvPicPr>
            <a:picLocks noChangeAspect="1"/>
          </p:cNvPicPr>
          <p:nvPr/>
        </p:nvPicPr>
        <p:blipFill>
          <a:blip r:embed="rId5"/>
          <a:stretch>
            <a:fillRect/>
          </a:stretch>
        </p:blipFill>
        <p:spPr>
          <a:xfrm>
            <a:off x="6808051" y="7569200"/>
            <a:ext cx="4826603" cy="4953000"/>
          </a:xfrm>
          <a:prstGeom prst="rect">
            <a:avLst/>
          </a:prstGeom>
        </p:spPr>
      </p:pic>
      <p:sp>
        <p:nvSpPr>
          <p:cNvPr id="25" name="Shape 19"/>
          <p:cNvSpPr/>
          <p:nvPr/>
        </p:nvSpPr>
        <p:spPr>
          <a:xfrm>
            <a:off x="17985448" y="3632200"/>
            <a:ext cx="4826603" cy="8890000"/>
          </a:xfrm>
          <a:prstGeom prst="rect">
            <a:avLst/>
          </a:prstGeom>
          <a:noFill/>
          <a:ln/>
        </p:spPr>
      </p:sp>
      <p:sp>
        <p:nvSpPr>
          <p:cNvPr id="26" name="Shape 20"/>
          <p:cNvSpPr/>
          <p:nvPr/>
        </p:nvSpPr>
        <p:spPr>
          <a:xfrm>
            <a:off x="17985448" y="3632200"/>
            <a:ext cx="2286286" cy="736600"/>
          </a:xfrm>
          <a:prstGeom prst="rect">
            <a:avLst/>
          </a:prstGeom>
          <a:noFill/>
          <a:ln/>
        </p:spPr>
      </p:sp>
      <p:sp>
        <p:nvSpPr>
          <p:cNvPr id="27" name="Text 21"/>
          <p:cNvSpPr/>
          <p:nvPr/>
        </p:nvSpPr>
        <p:spPr>
          <a:xfrm>
            <a:off x="17985448" y="3632200"/>
            <a:ext cx="2489511"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خاکستر محرمانه</a:t>
            </a:r>
            <a:endParaRPr lang="en-US" sz="4800" dirty="0">
              <a:cs typeface="B Nazanin" panose="00000400000000000000" pitchFamily="2" charset="-78"/>
            </a:endParaRPr>
          </a:p>
        </p:txBody>
      </p:sp>
      <p:sp>
        <p:nvSpPr>
          <p:cNvPr id="28" name="Shape 22"/>
          <p:cNvSpPr/>
          <p:nvPr/>
        </p:nvSpPr>
        <p:spPr>
          <a:xfrm>
            <a:off x="17985448" y="4978400"/>
            <a:ext cx="4826603" cy="1981200"/>
          </a:xfrm>
          <a:prstGeom prst="rect">
            <a:avLst/>
          </a:prstGeom>
          <a:noFill/>
          <a:ln/>
        </p:spPr>
      </p:sp>
      <p:sp>
        <p:nvSpPr>
          <p:cNvPr id="29" name="Text 23"/>
          <p:cNvSpPr/>
          <p:nvPr/>
        </p:nvSpPr>
        <p:spPr>
          <a:xfrm>
            <a:off x="17985448" y="4978400"/>
            <a:ext cx="4962087" cy="2116667"/>
          </a:xfrm>
          <a:prstGeom prst="rect">
            <a:avLst/>
          </a:prstGeom>
          <a:noFill/>
          <a:ln/>
        </p:spPr>
        <p:txBody>
          <a:bodyPr wrap="square" lIns="0" tIns="0" rIns="0" bIns="0" rtlCol="0" anchor="t"/>
          <a:lstStyle/>
          <a:p>
            <a:pPr algn="r" rtl="1">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خاکستر محرمانه نوعی چوب طلسم شده است که در جنگل های قلمرو آغشته شده است.</a:t>
            </a:r>
            <a:endParaRPr lang="en-US" sz="3200" dirty="0">
              <a:cs typeface="B Nazanin" panose="00000400000000000000" pitchFamily="2" charset="-78"/>
            </a:endParaRPr>
          </a:p>
        </p:txBody>
      </p:sp>
      <p:pic>
        <p:nvPicPr>
          <p:cNvPr id="30" name="Image 4" descr="preencoded.png"/>
          <p:cNvPicPr>
            <a:picLocks noChangeAspect="1"/>
          </p:cNvPicPr>
          <p:nvPr/>
        </p:nvPicPr>
        <p:blipFill>
          <a:blip r:embed="rId6"/>
          <a:stretch>
            <a:fillRect/>
          </a:stretch>
        </p:blipFill>
        <p:spPr>
          <a:xfrm>
            <a:off x="17985448" y="7569200"/>
            <a:ext cx="4826603" cy="4953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0-Point Star 2"/>
          <p:cNvSpPr/>
          <p:nvPr/>
        </p:nvSpPr>
        <p:spPr>
          <a:xfrm>
            <a:off x="12650787" y="2133600"/>
            <a:ext cx="4481424" cy="4569724"/>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cs typeface="B Nazanin" panose="00000400000000000000" pitchFamily="2" charset="-78"/>
            </a:endParaRPr>
          </a:p>
        </p:txBody>
      </p:sp>
      <p:sp>
        <p:nvSpPr>
          <p:cNvPr id="22" name="10-Point Star 2"/>
          <p:cNvSpPr/>
          <p:nvPr/>
        </p:nvSpPr>
        <p:spPr>
          <a:xfrm rot="20626175">
            <a:off x="16098621" y="4761337"/>
            <a:ext cx="3570956" cy="3641318"/>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cs typeface="B Nazanin" panose="00000400000000000000" pitchFamily="2" charset="-78"/>
            </a:endParaRPr>
          </a:p>
        </p:txBody>
      </p:sp>
      <p:sp>
        <p:nvSpPr>
          <p:cNvPr id="23" name="10-Point Star 2"/>
          <p:cNvSpPr/>
          <p:nvPr/>
        </p:nvSpPr>
        <p:spPr>
          <a:xfrm rot="19882909">
            <a:off x="13085335" y="7140304"/>
            <a:ext cx="4481424" cy="4569724"/>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009E13"/>
          </a:solidFill>
          <a:ln>
            <a:noFill/>
          </a:ln>
          <a:effectLst>
            <a:reflection blurRad="6350" stA="52000" endA="300" endPos="2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cs typeface="B Nazanin" panose="00000400000000000000" pitchFamily="2" charset="-78"/>
            </a:endParaRPr>
          </a:p>
        </p:txBody>
      </p:sp>
      <p:sp>
        <p:nvSpPr>
          <p:cNvPr id="30" name="Title 29"/>
          <p:cNvSpPr>
            <a:spLocks noGrp="1"/>
          </p:cNvSpPr>
          <p:nvPr>
            <p:ph type="title"/>
          </p:nvPr>
        </p:nvSpPr>
        <p:spPr>
          <a:xfrm>
            <a:off x="3963987" y="396876"/>
            <a:ext cx="16459200" cy="1431924"/>
          </a:xfrm>
        </p:spPr>
        <p:txBody>
          <a:bodyPr>
            <a:normAutofit/>
          </a:bodyPr>
          <a:lstStyle/>
          <a:p>
            <a:pPr algn="r" rtl="1"/>
            <a:r>
              <a:rPr lang="fa-IR" sz="8000" dirty="0">
                <a:cs typeface="B Nazanin" panose="00000400000000000000" pitchFamily="2" charset="-78"/>
              </a:rPr>
              <a:t>قالب پاورپوینت چرخ دنده</a:t>
            </a:r>
            <a:endParaRPr lang="en-US" sz="8000" dirty="0">
              <a:cs typeface="B Nazanin" panose="00000400000000000000" pitchFamily="2" charset="-78"/>
            </a:endParaRPr>
          </a:p>
        </p:txBody>
      </p:sp>
      <p:sp>
        <p:nvSpPr>
          <p:cNvPr id="2" name="Shape 0">
            <a:extLst>
              <a:ext uri="{FF2B5EF4-FFF2-40B4-BE49-F238E27FC236}">
                <a16:creationId xmlns:a16="http://schemas.microsoft.com/office/drawing/2014/main" id="{2D250538-4342-6861-03ED-21BF5D6B6BC2}"/>
              </a:ext>
            </a:extLst>
          </p:cNvPr>
          <p:cNvSpPr/>
          <p:nvPr/>
        </p:nvSpPr>
        <p:spPr>
          <a:xfrm>
            <a:off x="1445098" y="2802194"/>
            <a:ext cx="9950505" cy="9940413"/>
          </a:xfrm>
          <a:prstGeom prst="rect">
            <a:avLst/>
          </a:prstGeom>
          <a:solidFill>
            <a:srgbClr val="C6D8E2">
              <a:alpha val="100000"/>
            </a:srgbClr>
          </a:solidFill>
          <a:ln/>
        </p:spPr>
      </p:sp>
      <p:sp>
        <p:nvSpPr>
          <p:cNvPr id="4" name="Text 2">
            <a:extLst>
              <a:ext uri="{FF2B5EF4-FFF2-40B4-BE49-F238E27FC236}">
                <a16:creationId xmlns:a16="http://schemas.microsoft.com/office/drawing/2014/main" id="{6630183B-E82C-2067-325C-6BE5734347E2}"/>
              </a:ext>
            </a:extLst>
          </p:cNvPr>
          <p:cNvSpPr/>
          <p:nvPr/>
        </p:nvSpPr>
        <p:spPr>
          <a:xfrm>
            <a:off x="1583160" y="4312863"/>
            <a:ext cx="9674379" cy="3962400"/>
          </a:xfrm>
          <a:prstGeom prst="rect">
            <a:avLst/>
          </a:prstGeom>
          <a:noFill/>
          <a:ln/>
        </p:spPr>
        <p:txBody>
          <a:bodyPr wrap="square" lIns="0" tIns="0" rIns="0" bIns="0" rtlCol="0" anchor="t"/>
          <a:lstStyle/>
          <a:p>
            <a:pPr algn="r" rtl="1">
              <a:lnSpc>
                <a:spcPct val="200000"/>
              </a:lnSpc>
            </a:pPr>
            <a:r>
              <a:rPr lang="fa-IR" sz="4800" kern="0" spc="192" dirty="0">
                <a:solidFill>
                  <a:srgbClr val="000000">
                    <a:alpha val="100000"/>
                  </a:srgbClr>
                </a:solidFill>
                <a:latin typeface="Inter Regular" pitchFamily="34" charset="0"/>
                <a:ea typeface="Inter Regular" pitchFamily="34" charset="-122"/>
                <a:cs typeface="B Nazanin" panose="00000400000000000000" pitchFamily="2" charset="-78"/>
              </a:rPr>
              <a:t>تکنیک های پردازش مواد شامل ریخته گری، آهنگری، ماشینکاری و چاپ سه بعدی است که هر کدام مزایا و محدودیت های منحصر به فردی دارند.</a:t>
            </a:r>
            <a:endParaRPr lang="en-US" sz="4800" dirty="0">
              <a:cs typeface="B Nazanin" panose="00000400000000000000" pitchFamily="2" charset="-78"/>
            </a:endParaRPr>
          </a:p>
        </p:txBody>
      </p:sp>
    </p:spTree>
    <p:extLst>
      <p:ext uri="{BB962C8B-B14F-4D97-AF65-F5344CB8AC3E}">
        <p14:creationId xmlns:p14="http://schemas.microsoft.com/office/powerpoint/2010/main" val="14430650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11007365" y="11985008"/>
            <a:ext cx="4760520" cy="762000"/>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defTabSz="1828800">
              <a:defRPr/>
            </a:pPr>
            <a:endParaRPr lang="en-US" sz="3600" kern="0">
              <a:solidFill>
                <a:sysClr val="window" lastClr="FFFFFF"/>
              </a:solidFill>
              <a:latin typeface="Calibri"/>
              <a:cs typeface="B Nazanin" panose="00000400000000000000" pitchFamily="2" charset="-78"/>
            </a:endParaRPr>
          </a:p>
        </p:txBody>
      </p:sp>
      <p:sp>
        <p:nvSpPr>
          <p:cNvPr id="6" name="Freeform 6"/>
          <p:cNvSpPr>
            <a:spLocks noEditPoints="1"/>
          </p:cNvSpPr>
          <p:nvPr/>
        </p:nvSpPr>
        <p:spPr bwMode="auto">
          <a:xfrm>
            <a:off x="4995317" y="2743200"/>
            <a:ext cx="4523764" cy="4513380"/>
          </a:xfrm>
          <a:custGeom>
            <a:avLst/>
            <a:gdLst>
              <a:gd name="T0" fmla="*/ 242 w 553"/>
              <a:gd name="T1" fmla="*/ 35 h 552"/>
              <a:gd name="T2" fmla="*/ 310 w 553"/>
              <a:gd name="T3" fmla="*/ 35 h 552"/>
              <a:gd name="T4" fmla="*/ 326 w 553"/>
              <a:gd name="T5" fmla="*/ 0 h 552"/>
              <a:gd name="T6" fmla="*/ 399 w 553"/>
              <a:gd name="T7" fmla="*/ 24 h 552"/>
              <a:gd name="T8" fmla="*/ 390 w 553"/>
              <a:gd name="T9" fmla="*/ 59 h 552"/>
              <a:gd name="T10" fmla="*/ 447 w 553"/>
              <a:gd name="T11" fmla="*/ 101 h 552"/>
              <a:gd name="T12" fmla="*/ 479 w 553"/>
              <a:gd name="T13" fmla="*/ 81 h 552"/>
              <a:gd name="T14" fmla="*/ 524 w 553"/>
              <a:gd name="T15" fmla="*/ 145 h 552"/>
              <a:gd name="T16" fmla="*/ 496 w 553"/>
              <a:gd name="T17" fmla="*/ 168 h 552"/>
              <a:gd name="T18" fmla="*/ 517 w 553"/>
              <a:gd name="T19" fmla="*/ 233 h 552"/>
              <a:gd name="T20" fmla="*/ 553 w 553"/>
              <a:gd name="T21" fmla="*/ 237 h 552"/>
              <a:gd name="T22" fmla="*/ 553 w 553"/>
              <a:gd name="T23" fmla="*/ 316 h 552"/>
              <a:gd name="T24" fmla="*/ 520 w 553"/>
              <a:gd name="T25" fmla="*/ 317 h 552"/>
              <a:gd name="T26" fmla="*/ 497 w 553"/>
              <a:gd name="T27" fmla="*/ 383 h 552"/>
              <a:gd name="T28" fmla="*/ 524 w 553"/>
              <a:gd name="T29" fmla="*/ 407 h 552"/>
              <a:gd name="T30" fmla="*/ 477 w 553"/>
              <a:gd name="T31" fmla="*/ 470 h 552"/>
              <a:gd name="T32" fmla="*/ 449 w 553"/>
              <a:gd name="T33" fmla="*/ 452 h 552"/>
              <a:gd name="T34" fmla="*/ 390 w 553"/>
              <a:gd name="T35" fmla="*/ 493 h 552"/>
              <a:gd name="T36" fmla="*/ 399 w 553"/>
              <a:gd name="T37" fmla="*/ 529 h 552"/>
              <a:gd name="T38" fmla="*/ 324 w 553"/>
              <a:gd name="T39" fmla="*/ 552 h 552"/>
              <a:gd name="T40" fmla="*/ 313 w 553"/>
              <a:gd name="T41" fmla="*/ 520 h 552"/>
              <a:gd name="T42" fmla="*/ 242 w 553"/>
              <a:gd name="T43" fmla="*/ 520 h 552"/>
              <a:gd name="T44" fmla="*/ 229 w 553"/>
              <a:gd name="T45" fmla="*/ 552 h 552"/>
              <a:gd name="T46" fmla="*/ 154 w 553"/>
              <a:gd name="T47" fmla="*/ 529 h 552"/>
              <a:gd name="T48" fmla="*/ 163 w 553"/>
              <a:gd name="T49" fmla="*/ 494 h 552"/>
              <a:gd name="T50" fmla="*/ 107 w 553"/>
              <a:gd name="T51" fmla="*/ 452 h 552"/>
              <a:gd name="T52" fmla="*/ 77 w 553"/>
              <a:gd name="T53" fmla="*/ 470 h 552"/>
              <a:gd name="T54" fmla="*/ 29 w 553"/>
              <a:gd name="T55" fmla="*/ 409 h 552"/>
              <a:gd name="T56" fmla="*/ 58 w 553"/>
              <a:gd name="T57" fmla="*/ 385 h 552"/>
              <a:gd name="T58" fmla="*/ 35 w 553"/>
              <a:gd name="T59" fmla="*/ 317 h 552"/>
              <a:gd name="T60" fmla="*/ 0 w 553"/>
              <a:gd name="T61" fmla="*/ 316 h 552"/>
              <a:gd name="T62" fmla="*/ 0 w 553"/>
              <a:gd name="T63" fmla="*/ 237 h 552"/>
              <a:gd name="T64" fmla="*/ 35 w 553"/>
              <a:gd name="T65" fmla="*/ 234 h 552"/>
              <a:gd name="T66" fmla="*/ 58 w 553"/>
              <a:gd name="T67" fmla="*/ 170 h 552"/>
              <a:gd name="T68" fmla="*/ 29 w 553"/>
              <a:gd name="T69" fmla="*/ 146 h 552"/>
              <a:gd name="T70" fmla="*/ 74 w 553"/>
              <a:gd name="T71" fmla="*/ 81 h 552"/>
              <a:gd name="T72" fmla="*/ 105 w 553"/>
              <a:gd name="T73" fmla="*/ 101 h 552"/>
              <a:gd name="T74" fmla="*/ 163 w 553"/>
              <a:gd name="T75" fmla="*/ 60 h 552"/>
              <a:gd name="T76" fmla="*/ 154 w 553"/>
              <a:gd name="T77" fmla="*/ 24 h 552"/>
              <a:gd name="T78" fmla="*/ 226 w 553"/>
              <a:gd name="T79" fmla="*/ 0 h 552"/>
              <a:gd name="T80" fmla="*/ 242 w 553"/>
              <a:gd name="T81" fmla="*/ 35 h 552"/>
              <a:gd name="T82" fmla="*/ 167 w 553"/>
              <a:gd name="T83" fmla="*/ 98 h 552"/>
              <a:gd name="T84" fmla="*/ 81 w 553"/>
              <a:gd name="T85" fmla="*/ 351 h 552"/>
              <a:gd name="T86" fmla="*/ 204 w 553"/>
              <a:gd name="T87" fmla="*/ 473 h 552"/>
              <a:gd name="T88" fmla="*/ 397 w 553"/>
              <a:gd name="T89" fmla="*/ 448 h 552"/>
              <a:gd name="T90" fmla="*/ 486 w 553"/>
              <a:gd name="T91" fmla="*/ 292 h 552"/>
              <a:gd name="T92" fmla="*/ 426 w 553"/>
              <a:gd name="T93" fmla="*/ 129 h 552"/>
              <a:gd name="T94" fmla="*/ 261 w 553"/>
              <a:gd name="T95" fmla="*/ 69 h 552"/>
              <a:gd name="T96" fmla="*/ 167 w 553"/>
              <a:gd name="T97" fmla="*/ 9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3" h="552">
                <a:moveTo>
                  <a:pt x="242" y="35"/>
                </a:moveTo>
                <a:cubicBezTo>
                  <a:pt x="261" y="31"/>
                  <a:pt x="291" y="31"/>
                  <a:pt x="310" y="35"/>
                </a:cubicBezTo>
                <a:cubicBezTo>
                  <a:pt x="318" y="25"/>
                  <a:pt x="320" y="11"/>
                  <a:pt x="326" y="0"/>
                </a:cubicBezTo>
                <a:cubicBezTo>
                  <a:pt x="349" y="8"/>
                  <a:pt x="374" y="16"/>
                  <a:pt x="399" y="24"/>
                </a:cubicBezTo>
                <a:cubicBezTo>
                  <a:pt x="397" y="36"/>
                  <a:pt x="393" y="47"/>
                  <a:pt x="390" y="59"/>
                </a:cubicBezTo>
                <a:cubicBezTo>
                  <a:pt x="410" y="72"/>
                  <a:pt x="430" y="84"/>
                  <a:pt x="447" y="101"/>
                </a:cubicBezTo>
                <a:cubicBezTo>
                  <a:pt x="458" y="95"/>
                  <a:pt x="467" y="87"/>
                  <a:pt x="479" y="81"/>
                </a:cubicBezTo>
                <a:cubicBezTo>
                  <a:pt x="493" y="103"/>
                  <a:pt x="509" y="123"/>
                  <a:pt x="524" y="145"/>
                </a:cubicBezTo>
                <a:cubicBezTo>
                  <a:pt x="515" y="153"/>
                  <a:pt x="505" y="160"/>
                  <a:pt x="496" y="168"/>
                </a:cubicBezTo>
                <a:cubicBezTo>
                  <a:pt x="505" y="187"/>
                  <a:pt x="513" y="208"/>
                  <a:pt x="517" y="233"/>
                </a:cubicBezTo>
                <a:cubicBezTo>
                  <a:pt x="526" y="238"/>
                  <a:pt x="543" y="234"/>
                  <a:pt x="553" y="237"/>
                </a:cubicBezTo>
                <a:cubicBezTo>
                  <a:pt x="553" y="263"/>
                  <a:pt x="553" y="290"/>
                  <a:pt x="553" y="316"/>
                </a:cubicBezTo>
                <a:cubicBezTo>
                  <a:pt x="542" y="316"/>
                  <a:pt x="532" y="318"/>
                  <a:pt x="520" y="317"/>
                </a:cubicBezTo>
                <a:cubicBezTo>
                  <a:pt x="512" y="339"/>
                  <a:pt x="507" y="364"/>
                  <a:pt x="497" y="383"/>
                </a:cubicBezTo>
                <a:cubicBezTo>
                  <a:pt x="504" y="394"/>
                  <a:pt x="515" y="399"/>
                  <a:pt x="524" y="407"/>
                </a:cubicBezTo>
                <a:cubicBezTo>
                  <a:pt x="509" y="429"/>
                  <a:pt x="494" y="451"/>
                  <a:pt x="477" y="470"/>
                </a:cubicBezTo>
                <a:cubicBezTo>
                  <a:pt x="467" y="465"/>
                  <a:pt x="458" y="459"/>
                  <a:pt x="449" y="452"/>
                </a:cubicBezTo>
                <a:cubicBezTo>
                  <a:pt x="430" y="466"/>
                  <a:pt x="413" y="483"/>
                  <a:pt x="390" y="493"/>
                </a:cubicBezTo>
                <a:cubicBezTo>
                  <a:pt x="393" y="506"/>
                  <a:pt x="397" y="516"/>
                  <a:pt x="399" y="529"/>
                </a:cubicBezTo>
                <a:cubicBezTo>
                  <a:pt x="373" y="536"/>
                  <a:pt x="351" y="546"/>
                  <a:pt x="324" y="552"/>
                </a:cubicBezTo>
                <a:cubicBezTo>
                  <a:pt x="322" y="540"/>
                  <a:pt x="316" y="531"/>
                  <a:pt x="313" y="520"/>
                </a:cubicBezTo>
                <a:cubicBezTo>
                  <a:pt x="291" y="521"/>
                  <a:pt x="264" y="522"/>
                  <a:pt x="242" y="520"/>
                </a:cubicBezTo>
                <a:cubicBezTo>
                  <a:pt x="236" y="529"/>
                  <a:pt x="232" y="540"/>
                  <a:pt x="229" y="552"/>
                </a:cubicBezTo>
                <a:cubicBezTo>
                  <a:pt x="202" y="546"/>
                  <a:pt x="180" y="536"/>
                  <a:pt x="154" y="529"/>
                </a:cubicBezTo>
                <a:cubicBezTo>
                  <a:pt x="157" y="517"/>
                  <a:pt x="160" y="506"/>
                  <a:pt x="163" y="494"/>
                </a:cubicBezTo>
                <a:cubicBezTo>
                  <a:pt x="143" y="481"/>
                  <a:pt x="123" y="469"/>
                  <a:pt x="107" y="452"/>
                </a:cubicBezTo>
                <a:cubicBezTo>
                  <a:pt x="96" y="457"/>
                  <a:pt x="87" y="464"/>
                  <a:pt x="77" y="470"/>
                </a:cubicBezTo>
                <a:cubicBezTo>
                  <a:pt x="58" y="453"/>
                  <a:pt x="46" y="429"/>
                  <a:pt x="29" y="409"/>
                </a:cubicBezTo>
                <a:cubicBezTo>
                  <a:pt x="38" y="400"/>
                  <a:pt x="48" y="392"/>
                  <a:pt x="58" y="385"/>
                </a:cubicBezTo>
                <a:cubicBezTo>
                  <a:pt x="47" y="365"/>
                  <a:pt x="41" y="341"/>
                  <a:pt x="35" y="317"/>
                </a:cubicBezTo>
                <a:cubicBezTo>
                  <a:pt x="22" y="318"/>
                  <a:pt x="12" y="316"/>
                  <a:pt x="0" y="316"/>
                </a:cubicBezTo>
                <a:cubicBezTo>
                  <a:pt x="0" y="290"/>
                  <a:pt x="0" y="263"/>
                  <a:pt x="0" y="237"/>
                </a:cubicBezTo>
                <a:cubicBezTo>
                  <a:pt x="10" y="235"/>
                  <a:pt x="25" y="237"/>
                  <a:pt x="35" y="234"/>
                </a:cubicBezTo>
                <a:cubicBezTo>
                  <a:pt x="42" y="212"/>
                  <a:pt x="47" y="188"/>
                  <a:pt x="58" y="170"/>
                </a:cubicBezTo>
                <a:cubicBezTo>
                  <a:pt x="50" y="160"/>
                  <a:pt x="39" y="153"/>
                  <a:pt x="29" y="146"/>
                </a:cubicBezTo>
                <a:cubicBezTo>
                  <a:pt x="43" y="123"/>
                  <a:pt x="61" y="104"/>
                  <a:pt x="74" y="81"/>
                </a:cubicBezTo>
                <a:cubicBezTo>
                  <a:pt x="85" y="87"/>
                  <a:pt x="95" y="94"/>
                  <a:pt x="105" y="101"/>
                </a:cubicBezTo>
                <a:cubicBezTo>
                  <a:pt x="124" y="87"/>
                  <a:pt x="141" y="71"/>
                  <a:pt x="163" y="60"/>
                </a:cubicBezTo>
                <a:cubicBezTo>
                  <a:pt x="161" y="47"/>
                  <a:pt x="157" y="37"/>
                  <a:pt x="154" y="24"/>
                </a:cubicBezTo>
                <a:cubicBezTo>
                  <a:pt x="178" y="16"/>
                  <a:pt x="204" y="9"/>
                  <a:pt x="226" y="0"/>
                </a:cubicBezTo>
                <a:cubicBezTo>
                  <a:pt x="234" y="9"/>
                  <a:pt x="236" y="24"/>
                  <a:pt x="242" y="35"/>
                </a:cubicBezTo>
                <a:close/>
                <a:moveTo>
                  <a:pt x="167" y="98"/>
                </a:moveTo>
                <a:cubicBezTo>
                  <a:pt x="97" y="141"/>
                  <a:pt x="40" y="241"/>
                  <a:pt x="81" y="351"/>
                </a:cubicBezTo>
                <a:cubicBezTo>
                  <a:pt x="103" y="407"/>
                  <a:pt x="147" y="452"/>
                  <a:pt x="204" y="473"/>
                </a:cubicBezTo>
                <a:cubicBezTo>
                  <a:pt x="270" y="498"/>
                  <a:pt x="345" y="485"/>
                  <a:pt x="397" y="448"/>
                </a:cubicBezTo>
                <a:cubicBezTo>
                  <a:pt x="444" y="415"/>
                  <a:pt x="481" y="363"/>
                  <a:pt x="486" y="292"/>
                </a:cubicBezTo>
                <a:cubicBezTo>
                  <a:pt x="491" y="221"/>
                  <a:pt x="459" y="163"/>
                  <a:pt x="426" y="129"/>
                </a:cubicBezTo>
                <a:cubicBezTo>
                  <a:pt x="389" y="93"/>
                  <a:pt x="330" y="63"/>
                  <a:pt x="261" y="69"/>
                </a:cubicBezTo>
                <a:cubicBezTo>
                  <a:pt x="224" y="72"/>
                  <a:pt x="192" y="83"/>
                  <a:pt x="167" y="98"/>
                </a:cubicBezTo>
                <a:close/>
              </a:path>
            </a:pathLst>
          </a:custGeom>
          <a:solidFill>
            <a:schemeClr val="accent5">
              <a:lumMod val="75000"/>
            </a:schemeClr>
          </a:solidFill>
          <a:ln>
            <a:noFill/>
          </a:ln>
        </p:spPr>
        <p:txBody>
          <a:bodyPr vert="horz" wrap="square" lIns="182880" tIns="91440" rIns="182880" bIns="91440" numCol="1" anchor="t" anchorCtr="0" compatLnSpc="1">
            <a:prstTxWarp prst="textNoShape">
              <a:avLst/>
            </a:prstTxWarp>
          </a:bodyPr>
          <a:lstStyle/>
          <a:p>
            <a:endParaRPr lang="en-US" sz="3600">
              <a:cs typeface="B Nazanin" panose="00000400000000000000" pitchFamily="2" charset="-78"/>
            </a:endParaRPr>
          </a:p>
        </p:txBody>
      </p:sp>
      <p:sp>
        <p:nvSpPr>
          <p:cNvPr id="8" name="Freeform 6"/>
          <p:cNvSpPr>
            <a:spLocks noEditPoints="1"/>
          </p:cNvSpPr>
          <p:nvPr/>
        </p:nvSpPr>
        <p:spPr bwMode="auto">
          <a:xfrm>
            <a:off x="9236153" y="3492286"/>
            <a:ext cx="4523764" cy="4513380"/>
          </a:xfrm>
          <a:custGeom>
            <a:avLst/>
            <a:gdLst>
              <a:gd name="T0" fmla="*/ 242 w 553"/>
              <a:gd name="T1" fmla="*/ 35 h 552"/>
              <a:gd name="T2" fmla="*/ 310 w 553"/>
              <a:gd name="T3" fmla="*/ 35 h 552"/>
              <a:gd name="T4" fmla="*/ 326 w 553"/>
              <a:gd name="T5" fmla="*/ 0 h 552"/>
              <a:gd name="T6" fmla="*/ 399 w 553"/>
              <a:gd name="T7" fmla="*/ 24 h 552"/>
              <a:gd name="T8" fmla="*/ 390 w 553"/>
              <a:gd name="T9" fmla="*/ 59 h 552"/>
              <a:gd name="T10" fmla="*/ 447 w 553"/>
              <a:gd name="T11" fmla="*/ 101 h 552"/>
              <a:gd name="T12" fmla="*/ 479 w 553"/>
              <a:gd name="T13" fmla="*/ 81 h 552"/>
              <a:gd name="T14" fmla="*/ 524 w 553"/>
              <a:gd name="T15" fmla="*/ 145 h 552"/>
              <a:gd name="T16" fmla="*/ 496 w 553"/>
              <a:gd name="T17" fmla="*/ 168 h 552"/>
              <a:gd name="T18" fmla="*/ 517 w 553"/>
              <a:gd name="T19" fmla="*/ 233 h 552"/>
              <a:gd name="T20" fmla="*/ 553 w 553"/>
              <a:gd name="T21" fmla="*/ 237 h 552"/>
              <a:gd name="T22" fmla="*/ 553 w 553"/>
              <a:gd name="T23" fmla="*/ 316 h 552"/>
              <a:gd name="T24" fmla="*/ 520 w 553"/>
              <a:gd name="T25" fmla="*/ 317 h 552"/>
              <a:gd name="T26" fmla="*/ 497 w 553"/>
              <a:gd name="T27" fmla="*/ 383 h 552"/>
              <a:gd name="T28" fmla="*/ 524 w 553"/>
              <a:gd name="T29" fmla="*/ 407 h 552"/>
              <a:gd name="T30" fmla="*/ 477 w 553"/>
              <a:gd name="T31" fmla="*/ 470 h 552"/>
              <a:gd name="T32" fmla="*/ 449 w 553"/>
              <a:gd name="T33" fmla="*/ 452 h 552"/>
              <a:gd name="T34" fmla="*/ 390 w 553"/>
              <a:gd name="T35" fmla="*/ 493 h 552"/>
              <a:gd name="T36" fmla="*/ 399 w 553"/>
              <a:gd name="T37" fmla="*/ 529 h 552"/>
              <a:gd name="T38" fmla="*/ 324 w 553"/>
              <a:gd name="T39" fmla="*/ 552 h 552"/>
              <a:gd name="T40" fmla="*/ 313 w 553"/>
              <a:gd name="T41" fmla="*/ 520 h 552"/>
              <a:gd name="T42" fmla="*/ 242 w 553"/>
              <a:gd name="T43" fmla="*/ 520 h 552"/>
              <a:gd name="T44" fmla="*/ 229 w 553"/>
              <a:gd name="T45" fmla="*/ 552 h 552"/>
              <a:gd name="T46" fmla="*/ 154 w 553"/>
              <a:gd name="T47" fmla="*/ 529 h 552"/>
              <a:gd name="T48" fmla="*/ 163 w 553"/>
              <a:gd name="T49" fmla="*/ 494 h 552"/>
              <a:gd name="T50" fmla="*/ 107 w 553"/>
              <a:gd name="T51" fmla="*/ 452 h 552"/>
              <a:gd name="T52" fmla="*/ 77 w 553"/>
              <a:gd name="T53" fmla="*/ 470 h 552"/>
              <a:gd name="T54" fmla="*/ 29 w 553"/>
              <a:gd name="T55" fmla="*/ 409 h 552"/>
              <a:gd name="T56" fmla="*/ 58 w 553"/>
              <a:gd name="T57" fmla="*/ 385 h 552"/>
              <a:gd name="T58" fmla="*/ 35 w 553"/>
              <a:gd name="T59" fmla="*/ 317 h 552"/>
              <a:gd name="T60" fmla="*/ 0 w 553"/>
              <a:gd name="T61" fmla="*/ 316 h 552"/>
              <a:gd name="T62" fmla="*/ 0 w 553"/>
              <a:gd name="T63" fmla="*/ 237 h 552"/>
              <a:gd name="T64" fmla="*/ 35 w 553"/>
              <a:gd name="T65" fmla="*/ 234 h 552"/>
              <a:gd name="T66" fmla="*/ 58 w 553"/>
              <a:gd name="T67" fmla="*/ 170 h 552"/>
              <a:gd name="T68" fmla="*/ 29 w 553"/>
              <a:gd name="T69" fmla="*/ 146 h 552"/>
              <a:gd name="T70" fmla="*/ 74 w 553"/>
              <a:gd name="T71" fmla="*/ 81 h 552"/>
              <a:gd name="T72" fmla="*/ 105 w 553"/>
              <a:gd name="T73" fmla="*/ 101 h 552"/>
              <a:gd name="T74" fmla="*/ 163 w 553"/>
              <a:gd name="T75" fmla="*/ 60 h 552"/>
              <a:gd name="T76" fmla="*/ 154 w 553"/>
              <a:gd name="T77" fmla="*/ 24 h 552"/>
              <a:gd name="T78" fmla="*/ 226 w 553"/>
              <a:gd name="T79" fmla="*/ 0 h 552"/>
              <a:gd name="T80" fmla="*/ 242 w 553"/>
              <a:gd name="T81" fmla="*/ 35 h 552"/>
              <a:gd name="T82" fmla="*/ 167 w 553"/>
              <a:gd name="T83" fmla="*/ 98 h 552"/>
              <a:gd name="T84" fmla="*/ 81 w 553"/>
              <a:gd name="T85" fmla="*/ 351 h 552"/>
              <a:gd name="T86" fmla="*/ 204 w 553"/>
              <a:gd name="T87" fmla="*/ 473 h 552"/>
              <a:gd name="T88" fmla="*/ 397 w 553"/>
              <a:gd name="T89" fmla="*/ 448 h 552"/>
              <a:gd name="T90" fmla="*/ 486 w 553"/>
              <a:gd name="T91" fmla="*/ 292 h 552"/>
              <a:gd name="T92" fmla="*/ 426 w 553"/>
              <a:gd name="T93" fmla="*/ 129 h 552"/>
              <a:gd name="T94" fmla="*/ 261 w 553"/>
              <a:gd name="T95" fmla="*/ 69 h 552"/>
              <a:gd name="T96" fmla="*/ 167 w 553"/>
              <a:gd name="T97" fmla="*/ 9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3" h="552">
                <a:moveTo>
                  <a:pt x="242" y="35"/>
                </a:moveTo>
                <a:cubicBezTo>
                  <a:pt x="261" y="31"/>
                  <a:pt x="291" y="31"/>
                  <a:pt x="310" y="35"/>
                </a:cubicBezTo>
                <a:cubicBezTo>
                  <a:pt x="318" y="25"/>
                  <a:pt x="320" y="11"/>
                  <a:pt x="326" y="0"/>
                </a:cubicBezTo>
                <a:cubicBezTo>
                  <a:pt x="349" y="8"/>
                  <a:pt x="374" y="16"/>
                  <a:pt x="399" y="24"/>
                </a:cubicBezTo>
                <a:cubicBezTo>
                  <a:pt x="397" y="36"/>
                  <a:pt x="393" y="47"/>
                  <a:pt x="390" y="59"/>
                </a:cubicBezTo>
                <a:cubicBezTo>
                  <a:pt x="410" y="72"/>
                  <a:pt x="430" y="84"/>
                  <a:pt x="447" y="101"/>
                </a:cubicBezTo>
                <a:cubicBezTo>
                  <a:pt x="458" y="95"/>
                  <a:pt x="467" y="87"/>
                  <a:pt x="479" y="81"/>
                </a:cubicBezTo>
                <a:cubicBezTo>
                  <a:pt x="493" y="103"/>
                  <a:pt x="509" y="123"/>
                  <a:pt x="524" y="145"/>
                </a:cubicBezTo>
                <a:cubicBezTo>
                  <a:pt x="515" y="153"/>
                  <a:pt x="505" y="160"/>
                  <a:pt x="496" y="168"/>
                </a:cubicBezTo>
                <a:cubicBezTo>
                  <a:pt x="505" y="187"/>
                  <a:pt x="513" y="208"/>
                  <a:pt x="517" y="233"/>
                </a:cubicBezTo>
                <a:cubicBezTo>
                  <a:pt x="526" y="238"/>
                  <a:pt x="543" y="234"/>
                  <a:pt x="553" y="237"/>
                </a:cubicBezTo>
                <a:cubicBezTo>
                  <a:pt x="553" y="263"/>
                  <a:pt x="553" y="290"/>
                  <a:pt x="553" y="316"/>
                </a:cubicBezTo>
                <a:cubicBezTo>
                  <a:pt x="542" y="316"/>
                  <a:pt x="532" y="318"/>
                  <a:pt x="520" y="317"/>
                </a:cubicBezTo>
                <a:cubicBezTo>
                  <a:pt x="512" y="339"/>
                  <a:pt x="507" y="364"/>
                  <a:pt x="497" y="383"/>
                </a:cubicBezTo>
                <a:cubicBezTo>
                  <a:pt x="504" y="394"/>
                  <a:pt x="515" y="399"/>
                  <a:pt x="524" y="407"/>
                </a:cubicBezTo>
                <a:cubicBezTo>
                  <a:pt x="509" y="429"/>
                  <a:pt x="494" y="451"/>
                  <a:pt x="477" y="470"/>
                </a:cubicBezTo>
                <a:cubicBezTo>
                  <a:pt x="467" y="465"/>
                  <a:pt x="458" y="459"/>
                  <a:pt x="449" y="452"/>
                </a:cubicBezTo>
                <a:cubicBezTo>
                  <a:pt x="430" y="466"/>
                  <a:pt x="413" y="483"/>
                  <a:pt x="390" y="493"/>
                </a:cubicBezTo>
                <a:cubicBezTo>
                  <a:pt x="393" y="506"/>
                  <a:pt x="397" y="516"/>
                  <a:pt x="399" y="529"/>
                </a:cubicBezTo>
                <a:cubicBezTo>
                  <a:pt x="373" y="536"/>
                  <a:pt x="351" y="546"/>
                  <a:pt x="324" y="552"/>
                </a:cubicBezTo>
                <a:cubicBezTo>
                  <a:pt x="322" y="540"/>
                  <a:pt x="316" y="531"/>
                  <a:pt x="313" y="520"/>
                </a:cubicBezTo>
                <a:cubicBezTo>
                  <a:pt x="291" y="521"/>
                  <a:pt x="264" y="522"/>
                  <a:pt x="242" y="520"/>
                </a:cubicBezTo>
                <a:cubicBezTo>
                  <a:pt x="236" y="529"/>
                  <a:pt x="232" y="540"/>
                  <a:pt x="229" y="552"/>
                </a:cubicBezTo>
                <a:cubicBezTo>
                  <a:pt x="202" y="546"/>
                  <a:pt x="180" y="536"/>
                  <a:pt x="154" y="529"/>
                </a:cubicBezTo>
                <a:cubicBezTo>
                  <a:pt x="157" y="517"/>
                  <a:pt x="160" y="506"/>
                  <a:pt x="163" y="494"/>
                </a:cubicBezTo>
                <a:cubicBezTo>
                  <a:pt x="143" y="481"/>
                  <a:pt x="123" y="469"/>
                  <a:pt x="107" y="452"/>
                </a:cubicBezTo>
                <a:cubicBezTo>
                  <a:pt x="96" y="457"/>
                  <a:pt x="87" y="464"/>
                  <a:pt x="77" y="470"/>
                </a:cubicBezTo>
                <a:cubicBezTo>
                  <a:pt x="58" y="453"/>
                  <a:pt x="46" y="429"/>
                  <a:pt x="29" y="409"/>
                </a:cubicBezTo>
                <a:cubicBezTo>
                  <a:pt x="38" y="400"/>
                  <a:pt x="48" y="392"/>
                  <a:pt x="58" y="385"/>
                </a:cubicBezTo>
                <a:cubicBezTo>
                  <a:pt x="47" y="365"/>
                  <a:pt x="41" y="341"/>
                  <a:pt x="35" y="317"/>
                </a:cubicBezTo>
                <a:cubicBezTo>
                  <a:pt x="22" y="318"/>
                  <a:pt x="12" y="316"/>
                  <a:pt x="0" y="316"/>
                </a:cubicBezTo>
                <a:cubicBezTo>
                  <a:pt x="0" y="290"/>
                  <a:pt x="0" y="263"/>
                  <a:pt x="0" y="237"/>
                </a:cubicBezTo>
                <a:cubicBezTo>
                  <a:pt x="10" y="235"/>
                  <a:pt x="25" y="237"/>
                  <a:pt x="35" y="234"/>
                </a:cubicBezTo>
                <a:cubicBezTo>
                  <a:pt x="42" y="212"/>
                  <a:pt x="47" y="188"/>
                  <a:pt x="58" y="170"/>
                </a:cubicBezTo>
                <a:cubicBezTo>
                  <a:pt x="50" y="160"/>
                  <a:pt x="39" y="153"/>
                  <a:pt x="29" y="146"/>
                </a:cubicBezTo>
                <a:cubicBezTo>
                  <a:pt x="43" y="123"/>
                  <a:pt x="61" y="104"/>
                  <a:pt x="74" y="81"/>
                </a:cubicBezTo>
                <a:cubicBezTo>
                  <a:pt x="85" y="87"/>
                  <a:pt x="95" y="94"/>
                  <a:pt x="105" y="101"/>
                </a:cubicBezTo>
                <a:cubicBezTo>
                  <a:pt x="124" y="87"/>
                  <a:pt x="141" y="71"/>
                  <a:pt x="163" y="60"/>
                </a:cubicBezTo>
                <a:cubicBezTo>
                  <a:pt x="161" y="47"/>
                  <a:pt x="157" y="37"/>
                  <a:pt x="154" y="24"/>
                </a:cubicBezTo>
                <a:cubicBezTo>
                  <a:pt x="178" y="16"/>
                  <a:pt x="204" y="9"/>
                  <a:pt x="226" y="0"/>
                </a:cubicBezTo>
                <a:cubicBezTo>
                  <a:pt x="234" y="9"/>
                  <a:pt x="236" y="24"/>
                  <a:pt x="242" y="35"/>
                </a:cubicBezTo>
                <a:close/>
                <a:moveTo>
                  <a:pt x="167" y="98"/>
                </a:moveTo>
                <a:cubicBezTo>
                  <a:pt x="97" y="141"/>
                  <a:pt x="40" y="241"/>
                  <a:pt x="81" y="351"/>
                </a:cubicBezTo>
                <a:cubicBezTo>
                  <a:pt x="103" y="407"/>
                  <a:pt x="147" y="452"/>
                  <a:pt x="204" y="473"/>
                </a:cubicBezTo>
                <a:cubicBezTo>
                  <a:pt x="270" y="498"/>
                  <a:pt x="345" y="485"/>
                  <a:pt x="397" y="448"/>
                </a:cubicBezTo>
                <a:cubicBezTo>
                  <a:pt x="444" y="415"/>
                  <a:pt x="481" y="363"/>
                  <a:pt x="486" y="292"/>
                </a:cubicBezTo>
                <a:cubicBezTo>
                  <a:pt x="491" y="221"/>
                  <a:pt x="459" y="163"/>
                  <a:pt x="426" y="129"/>
                </a:cubicBezTo>
                <a:cubicBezTo>
                  <a:pt x="389" y="93"/>
                  <a:pt x="330" y="63"/>
                  <a:pt x="261" y="69"/>
                </a:cubicBezTo>
                <a:cubicBezTo>
                  <a:pt x="224" y="72"/>
                  <a:pt x="192" y="83"/>
                  <a:pt x="167" y="98"/>
                </a:cubicBezTo>
                <a:close/>
              </a:path>
            </a:pathLst>
          </a:custGeom>
          <a:solidFill>
            <a:srgbClr val="F63C3C"/>
          </a:solidFill>
          <a:ln>
            <a:noFill/>
          </a:ln>
        </p:spPr>
        <p:txBody>
          <a:bodyPr vert="horz" wrap="square" lIns="182880" tIns="91440" rIns="182880" bIns="91440" numCol="1" anchor="t" anchorCtr="0" compatLnSpc="1">
            <a:prstTxWarp prst="textNoShape">
              <a:avLst/>
            </a:prstTxWarp>
          </a:bodyPr>
          <a:lstStyle/>
          <a:p>
            <a:endParaRPr lang="en-US" sz="3600">
              <a:cs typeface="B Nazanin" panose="00000400000000000000" pitchFamily="2" charset="-78"/>
            </a:endParaRPr>
          </a:p>
        </p:txBody>
      </p:sp>
      <p:sp>
        <p:nvSpPr>
          <p:cNvPr id="9" name="Freeform 6"/>
          <p:cNvSpPr>
            <a:spLocks noEditPoints="1"/>
          </p:cNvSpPr>
          <p:nvPr/>
        </p:nvSpPr>
        <p:spPr bwMode="auto">
          <a:xfrm>
            <a:off x="7257197" y="7353586"/>
            <a:ext cx="4523764" cy="4513380"/>
          </a:xfrm>
          <a:custGeom>
            <a:avLst/>
            <a:gdLst>
              <a:gd name="T0" fmla="*/ 242 w 553"/>
              <a:gd name="T1" fmla="*/ 35 h 552"/>
              <a:gd name="T2" fmla="*/ 310 w 553"/>
              <a:gd name="T3" fmla="*/ 35 h 552"/>
              <a:gd name="T4" fmla="*/ 326 w 553"/>
              <a:gd name="T5" fmla="*/ 0 h 552"/>
              <a:gd name="T6" fmla="*/ 399 w 553"/>
              <a:gd name="T7" fmla="*/ 24 h 552"/>
              <a:gd name="T8" fmla="*/ 390 w 553"/>
              <a:gd name="T9" fmla="*/ 59 h 552"/>
              <a:gd name="T10" fmla="*/ 447 w 553"/>
              <a:gd name="T11" fmla="*/ 101 h 552"/>
              <a:gd name="T12" fmla="*/ 479 w 553"/>
              <a:gd name="T13" fmla="*/ 81 h 552"/>
              <a:gd name="T14" fmla="*/ 524 w 553"/>
              <a:gd name="T15" fmla="*/ 145 h 552"/>
              <a:gd name="T16" fmla="*/ 496 w 553"/>
              <a:gd name="T17" fmla="*/ 168 h 552"/>
              <a:gd name="T18" fmla="*/ 517 w 553"/>
              <a:gd name="T19" fmla="*/ 233 h 552"/>
              <a:gd name="T20" fmla="*/ 553 w 553"/>
              <a:gd name="T21" fmla="*/ 237 h 552"/>
              <a:gd name="T22" fmla="*/ 553 w 553"/>
              <a:gd name="T23" fmla="*/ 316 h 552"/>
              <a:gd name="T24" fmla="*/ 520 w 553"/>
              <a:gd name="T25" fmla="*/ 317 h 552"/>
              <a:gd name="T26" fmla="*/ 497 w 553"/>
              <a:gd name="T27" fmla="*/ 383 h 552"/>
              <a:gd name="T28" fmla="*/ 524 w 553"/>
              <a:gd name="T29" fmla="*/ 407 h 552"/>
              <a:gd name="T30" fmla="*/ 477 w 553"/>
              <a:gd name="T31" fmla="*/ 470 h 552"/>
              <a:gd name="T32" fmla="*/ 449 w 553"/>
              <a:gd name="T33" fmla="*/ 452 h 552"/>
              <a:gd name="T34" fmla="*/ 390 w 553"/>
              <a:gd name="T35" fmla="*/ 493 h 552"/>
              <a:gd name="T36" fmla="*/ 399 w 553"/>
              <a:gd name="T37" fmla="*/ 529 h 552"/>
              <a:gd name="T38" fmla="*/ 324 w 553"/>
              <a:gd name="T39" fmla="*/ 552 h 552"/>
              <a:gd name="T40" fmla="*/ 313 w 553"/>
              <a:gd name="T41" fmla="*/ 520 h 552"/>
              <a:gd name="T42" fmla="*/ 242 w 553"/>
              <a:gd name="T43" fmla="*/ 520 h 552"/>
              <a:gd name="T44" fmla="*/ 229 w 553"/>
              <a:gd name="T45" fmla="*/ 552 h 552"/>
              <a:gd name="T46" fmla="*/ 154 w 553"/>
              <a:gd name="T47" fmla="*/ 529 h 552"/>
              <a:gd name="T48" fmla="*/ 163 w 553"/>
              <a:gd name="T49" fmla="*/ 494 h 552"/>
              <a:gd name="T50" fmla="*/ 107 w 553"/>
              <a:gd name="T51" fmla="*/ 452 h 552"/>
              <a:gd name="T52" fmla="*/ 77 w 553"/>
              <a:gd name="T53" fmla="*/ 470 h 552"/>
              <a:gd name="T54" fmla="*/ 29 w 553"/>
              <a:gd name="T55" fmla="*/ 409 h 552"/>
              <a:gd name="T56" fmla="*/ 58 w 553"/>
              <a:gd name="T57" fmla="*/ 385 h 552"/>
              <a:gd name="T58" fmla="*/ 35 w 553"/>
              <a:gd name="T59" fmla="*/ 317 h 552"/>
              <a:gd name="T60" fmla="*/ 0 w 553"/>
              <a:gd name="T61" fmla="*/ 316 h 552"/>
              <a:gd name="T62" fmla="*/ 0 w 553"/>
              <a:gd name="T63" fmla="*/ 237 h 552"/>
              <a:gd name="T64" fmla="*/ 35 w 553"/>
              <a:gd name="T65" fmla="*/ 234 h 552"/>
              <a:gd name="T66" fmla="*/ 58 w 553"/>
              <a:gd name="T67" fmla="*/ 170 h 552"/>
              <a:gd name="T68" fmla="*/ 29 w 553"/>
              <a:gd name="T69" fmla="*/ 146 h 552"/>
              <a:gd name="T70" fmla="*/ 74 w 553"/>
              <a:gd name="T71" fmla="*/ 81 h 552"/>
              <a:gd name="T72" fmla="*/ 105 w 553"/>
              <a:gd name="T73" fmla="*/ 101 h 552"/>
              <a:gd name="T74" fmla="*/ 163 w 553"/>
              <a:gd name="T75" fmla="*/ 60 h 552"/>
              <a:gd name="T76" fmla="*/ 154 w 553"/>
              <a:gd name="T77" fmla="*/ 24 h 552"/>
              <a:gd name="T78" fmla="*/ 226 w 553"/>
              <a:gd name="T79" fmla="*/ 0 h 552"/>
              <a:gd name="T80" fmla="*/ 242 w 553"/>
              <a:gd name="T81" fmla="*/ 35 h 552"/>
              <a:gd name="T82" fmla="*/ 167 w 553"/>
              <a:gd name="T83" fmla="*/ 98 h 552"/>
              <a:gd name="T84" fmla="*/ 81 w 553"/>
              <a:gd name="T85" fmla="*/ 351 h 552"/>
              <a:gd name="T86" fmla="*/ 204 w 553"/>
              <a:gd name="T87" fmla="*/ 473 h 552"/>
              <a:gd name="T88" fmla="*/ 397 w 553"/>
              <a:gd name="T89" fmla="*/ 448 h 552"/>
              <a:gd name="T90" fmla="*/ 486 w 553"/>
              <a:gd name="T91" fmla="*/ 292 h 552"/>
              <a:gd name="T92" fmla="*/ 426 w 553"/>
              <a:gd name="T93" fmla="*/ 129 h 552"/>
              <a:gd name="T94" fmla="*/ 261 w 553"/>
              <a:gd name="T95" fmla="*/ 69 h 552"/>
              <a:gd name="T96" fmla="*/ 167 w 553"/>
              <a:gd name="T97" fmla="*/ 9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3" h="552">
                <a:moveTo>
                  <a:pt x="242" y="35"/>
                </a:moveTo>
                <a:cubicBezTo>
                  <a:pt x="261" y="31"/>
                  <a:pt x="291" y="31"/>
                  <a:pt x="310" y="35"/>
                </a:cubicBezTo>
                <a:cubicBezTo>
                  <a:pt x="318" y="25"/>
                  <a:pt x="320" y="11"/>
                  <a:pt x="326" y="0"/>
                </a:cubicBezTo>
                <a:cubicBezTo>
                  <a:pt x="349" y="8"/>
                  <a:pt x="374" y="16"/>
                  <a:pt x="399" y="24"/>
                </a:cubicBezTo>
                <a:cubicBezTo>
                  <a:pt x="397" y="36"/>
                  <a:pt x="393" y="47"/>
                  <a:pt x="390" y="59"/>
                </a:cubicBezTo>
                <a:cubicBezTo>
                  <a:pt x="410" y="72"/>
                  <a:pt x="430" y="84"/>
                  <a:pt x="447" y="101"/>
                </a:cubicBezTo>
                <a:cubicBezTo>
                  <a:pt x="458" y="95"/>
                  <a:pt x="467" y="87"/>
                  <a:pt x="479" y="81"/>
                </a:cubicBezTo>
                <a:cubicBezTo>
                  <a:pt x="493" y="103"/>
                  <a:pt x="509" y="123"/>
                  <a:pt x="524" y="145"/>
                </a:cubicBezTo>
                <a:cubicBezTo>
                  <a:pt x="515" y="153"/>
                  <a:pt x="505" y="160"/>
                  <a:pt x="496" y="168"/>
                </a:cubicBezTo>
                <a:cubicBezTo>
                  <a:pt x="505" y="187"/>
                  <a:pt x="513" y="208"/>
                  <a:pt x="517" y="233"/>
                </a:cubicBezTo>
                <a:cubicBezTo>
                  <a:pt x="526" y="238"/>
                  <a:pt x="543" y="234"/>
                  <a:pt x="553" y="237"/>
                </a:cubicBezTo>
                <a:cubicBezTo>
                  <a:pt x="553" y="263"/>
                  <a:pt x="553" y="290"/>
                  <a:pt x="553" y="316"/>
                </a:cubicBezTo>
                <a:cubicBezTo>
                  <a:pt x="542" y="316"/>
                  <a:pt x="532" y="318"/>
                  <a:pt x="520" y="317"/>
                </a:cubicBezTo>
                <a:cubicBezTo>
                  <a:pt x="512" y="339"/>
                  <a:pt x="507" y="364"/>
                  <a:pt x="497" y="383"/>
                </a:cubicBezTo>
                <a:cubicBezTo>
                  <a:pt x="504" y="394"/>
                  <a:pt x="515" y="399"/>
                  <a:pt x="524" y="407"/>
                </a:cubicBezTo>
                <a:cubicBezTo>
                  <a:pt x="509" y="429"/>
                  <a:pt x="494" y="451"/>
                  <a:pt x="477" y="470"/>
                </a:cubicBezTo>
                <a:cubicBezTo>
                  <a:pt x="467" y="465"/>
                  <a:pt x="458" y="459"/>
                  <a:pt x="449" y="452"/>
                </a:cubicBezTo>
                <a:cubicBezTo>
                  <a:pt x="430" y="466"/>
                  <a:pt x="413" y="483"/>
                  <a:pt x="390" y="493"/>
                </a:cubicBezTo>
                <a:cubicBezTo>
                  <a:pt x="393" y="506"/>
                  <a:pt x="397" y="516"/>
                  <a:pt x="399" y="529"/>
                </a:cubicBezTo>
                <a:cubicBezTo>
                  <a:pt x="373" y="536"/>
                  <a:pt x="351" y="546"/>
                  <a:pt x="324" y="552"/>
                </a:cubicBezTo>
                <a:cubicBezTo>
                  <a:pt x="322" y="540"/>
                  <a:pt x="316" y="531"/>
                  <a:pt x="313" y="520"/>
                </a:cubicBezTo>
                <a:cubicBezTo>
                  <a:pt x="291" y="521"/>
                  <a:pt x="264" y="522"/>
                  <a:pt x="242" y="520"/>
                </a:cubicBezTo>
                <a:cubicBezTo>
                  <a:pt x="236" y="529"/>
                  <a:pt x="232" y="540"/>
                  <a:pt x="229" y="552"/>
                </a:cubicBezTo>
                <a:cubicBezTo>
                  <a:pt x="202" y="546"/>
                  <a:pt x="180" y="536"/>
                  <a:pt x="154" y="529"/>
                </a:cubicBezTo>
                <a:cubicBezTo>
                  <a:pt x="157" y="517"/>
                  <a:pt x="160" y="506"/>
                  <a:pt x="163" y="494"/>
                </a:cubicBezTo>
                <a:cubicBezTo>
                  <a:pt x="143" y="481"/>
                  <a:pt x="123" y="469"/>
                  <a:pt x="107" y="452"/>
                </a:cubicBezTo>
                <a:cubicBezTo>
                  <a:pt x="96" y="457"/>
                  <a:pt x="87" y="464"/>
                  <a:pt x="77" y="470"/>
                </a:cubicBezTo>
                <a:cubicBezTo>
                  <a:pt x="58" y="453"/>
                  <a:pt x="46" y="429"/>
                  <a:pt x="29" y="409"/>
                </a:cubicBezTo>
                <a:cubicBezTo>
                  <a:pt x="38" y="400"/>
                  <a:pt x="48" y="392"/>
                  <a:pt x="58" y="385"/>
                </a:cubicBezTo>
                <a:cubicBezTo>
                  <a:pt x="47" y="365"/>
                  <a:pt x="41" y="341"/>
                  <a:pt x="35" y="317"/>
                </a:cubicBezTo>
                <a:cubicBezTo>
                  <a:pt x="22" y="318"/>
                  <a:pt x="12" y="316"/>
                  <a:pt x="0" y="316"/>
                </a:cubicBezTo>
                <a:cubicBezTo>
                  <a:pt x="0" y="290"/>
                  <a:pt x="0" y="263"/>
                  <a:pt x="0" y="237"/>
                </a:cubicBezTo>
                <a:cubicBezTo>
                  <a:pt x="10" y="235"/>
                  <a:pt x="25" y="237"/>
                  <a:pt x="35" y="234"/>
                </a:cubicBezTo>
                <a:cubicBezTo>
                  <a:pt x="42" y="212"/>
                  <a:pt x="47" y="188"/>
                  <a:pt x="58" y="170"/>
                </a:cubicBezTo>
                <a:cubicBezTo>
                  <a:pt x="50" y="160"/>
                  <a:pt x="39" y="153"/>
                  <a:pt x="29" y="146"/>
                </a:cubicBezTo>
                <a:cubicBezTo>
                  <a:pt x="43" y="123"/>
                  <a:pt x="61" y="104"/>
                  <a:pt x="74" y="81"/>
                </a:cubicBezTo>
                <a:cubicBezTo>
                  <a:pt x="85" y="87"/>
                  <a:pt x="95" y="94"/>
                  <a:pt x="105" y="101"/>
                </a:cubicBezTo>
                <a:cubicBezTo>
                  <a:pt x="124" y="87"/>
                  <a:pt x="141" y="71"/>
                  <a:pt x="163" y="60"/>
                </a:cubicBezTo>
                <a:cubicBezTo>
                  <a:pt x="161" y="47"/>
                  <a:pt x="157" y="37"/>
                  <a:pt x="154" y="24"/>
                </a:cubicBezTo>
                <a:cubicBezTo>
                  <a:pt x="178" y="16"/>
                  <a:pt x="204" y="9"/>
                  <a:pt x="226" y="0"/>
                </a:cubicBezTo>
                <a:cubicBezTo>
                  <a:pt x="234" y="9"/>
                  <a:pt x="236" y="24"/>
                  <a:pt x="242" y="35"/>
                </a:cubicBezTo>
                <a:close/>
                <a:moveTo>
                  <a:pt x="167" y="98"/>
                </a:moveTo>
                <a:cubicBezTo>
                  <a:pt x="97" y="141"/>
                  <a:pt x="40" y="241"/>
                  <a:pt x="81" y="351"/>
                </a:cubicBezTo>
                <a:cubicBezTo>
                  <a:pt x="103" y="407"/>
                  <a:pt x="147" y="452"/>
                  <a:pt x="204" y="473"/>
                </a:cubicBezTo>
                <a:cubicBezTo>
                  <a:pt x="270" y="498"/>
                  <a:pt x="345" y="485"/>
                  <a:pt x="397" y="448"/>
                </a:cubicBezTo>
                <a:cubicBezTo>
                  <a:pt x="444" y="415"/>
                  <a:pt x="481" y="363"/>
                  <a:pt x="486" y="292"/>
                </a:cubicBezTo>
                <a:cubicBezTo>
                  <a:pt x="491" y="221"/>
                  <a:pt x="459" y="163"/>
                  <a:pt x="426" y="129"/>
                </a:cubicBezTo>
                <a:cubicBezTo>
                  <a:pt x="389" y="93"/>
                  <a:pt x="330" y="63"/>
                  <a:pt x="261" y="69"/>
                </a:cubicBezTo>
                <a:cubicBezTo>
                  <a:pt x="224" y="72"/>
                  <a:pt x="192" y="83"/>
                  <a:pt x="167" y="98"/>
                </a:cubicBezTo>
                <a:close/>
              </a:path>
            </a:pathLst>
          </a:custGeom>
          <a:solidFill>
            <a:srgbClr val="009E13"/>
          </a:solidFill>
          <a:ln>
            <a:noFill/>
          </a:ln>
        </p:spPr>
        <p:txBody>
          <a:bodyPr vert="horz" wrap="square" lIns="182880" tIns="91440" rIns="182880" bIns="91440" numCol="1" anchor="t" anchorCtr="0" compatLnSpc="1">
            <a:prstTxWarp prst="textNoShape">
              <a:avLst/>
            </a:prstTxWarp>
          </a:bodyPr>
          <a:lstStyle/>
          <a:p>
            <a:endParaRPr lang="en-US" sz="3600">
              <a:cs typeface="B Nazanin" panose="00000400000000000000" pitchFamily="2" charset="-78"/>
            </a:endParaRPr>
          </a:p>
        </p:txBody>
      </p:sp>
      <p:sp>
        <p:nvSpPr>
          <p:cNvPr id="10" name="10-Point Star 2"/>
          <p:cNvSpPr/>
          <p:nvPr/>
        </p:nvSpPr>
        <p:spPr>
          <a:xfrm rot="1638505">
            <a:off x="11466740" y="8739521"/>
            <a:ext cx="3581150" cy="3651710"/>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cs typeface="B Nazanin" panose="00000400000000000000" pitchFamily="2" charset="-78"/>
            </a:endParaRPr>
          </a:p>
        </p:txBody>
      </p:sp>
      <p:sp>
        <p:nvSpPr>
          <p:cNvPr id="11" name="10-Point Star 2"/>
          <p:cNvSpPr/>
          <p:nvPr/>
        </p:nvSpPr>
        <p:spPr>
          <a:xfrm rot="1638505">
            <a:off x="14142512" y="5530064"/>
            <a:ext cx="5330806" cy="5435840"/>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cs typeface="B Nazanin" panose="00000400000000000000" pitchFamily="2" charset="-78"/>
            </a:endParaRPr>
          </a:p>
        </p:txBody>
      </p:sp>
      <p:sp>
        <p:nvSpPr>
          <p:cNvPr id="7" name="Title 6"/>
          <p:cNvSpPr>
            <a:spLocks noGrp="1"/>
          </p:cNvSpPr>
          <p:nvPr>
            <p:ph type="title"/>
          </p:nvPr>
        </p:nvSpPr>
        <p:spPr>
          <a:xfrm>
            <a:off x="3963987" y="549276"/>
            <a:ext cx="16459200" cy="1431924"/>
          </a:xfrm>
        </p:spPr>
        <p:txBody>
          <a:bodyPr>
            <a:normAutofit/>
          </a:bodyPr>
          <a:lstStyle/>
          <a:p>
            <a:pPr algn="r" rtl="1"/>
            <a:r>
              <a:rPr lang="fa-IR" sz="7200" dirty="0">
                <a:cs typeface="B Nazanin" panose="00000400000000000000" pitchFamily="2" charset="-78"/>
              </a:rPr>
              <a:t>قالب چرخ دنده</a:t>
            </a:r>
            <a:endParaRPr lang="en-US" sz="7200" dirty="0">
              <a:cs typeface="B Nazanin" panose="00000400000000000000" pitchFamily="2" charset="-78"/>
            </a:endParaRPr>
          </a:p>
        </p:txBody>
      </p:sp>
      <p:sp>
        <p:nvSpPr>
          <p:cNvPr id="14" name="TextBox 13"/>
          <p:cNvSpPr txBox="1"/>
          <p:nvPr/>
        </p:nvSpPr>
        <p:spPr>
          <a:xfrm>
            <a:off x="5885577" y="4715353"/>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chemeClr val="accent5">
                    <a:lumMod val="75000"/>
                  </a:schemeClr>
                </a:solidFill>
                <a:cs typeface="B Nazanin" panose="00000400000000000000" pitchFamily="2" charset="-78"/>
              </a:rPr>
              <a:t>متن شما اینجاست</a:t>
            </a:r>
            <a:endParaRPr lang="en-US" sz="3200" dirty="0">
              <a:solidFill>
                <a:schemeClr val="accent5">
                  <a:lumMod val="75000"/>
                </a:schemeClr>
              </a:solidFill>
              <a:cs typeface="B Nazanin" panose="00000400000000000000" pitchFamily="2" charset="-78"/>
            </a:endParaRPr>
          </a:p>
        </p:txBody>
      </p:sp>
      <p:sp>
        <p:nvSpPr>
          <p:cNvPr id="15" name="TextBox 14"/>
          <p:cNvSpPr txBox="1"/>
          <p:nvPr/>
        </p:nvSpPr>
        <p:spPr>
          <a:xfrm>
            <a:off x="10144645" y="5410423"/>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rgbClr val="F63C3C"/>
                </a:solidFill>
                <a:cs typeface="B Nazanin" panose="00000400000000000000" pitchFamily="2" charset="-78"/>
              </a:rPr>
              <a:t>متن شما اینجاست</a:t>
            </a:r>
            <a:endParaRPr lang="en-US" sz="3200" dirty="0">
              <a:solidFill>
                <a:srgbClr val="F63C3C"/>
              </a:solidFill>
              <a:cs typeface="B Nazanin" panose="00000400000000000000" pitchFamily="2" charset="-78"/>
            </a:endParaRPr>
          </a:p>
        </p:txBody>
      </p:sp>
      <p:sp>
        <p:nvSpPr>
          <p:cNvPr id="16" name="TextBox 15"/>
          <p:cNvSpPr txBox="1"/>
          <p:nvPr/>
        </p:nvSpPr>
        <p:spPr>
          <a:xfrm>
            <a:off x="15435584" y="7909431"/>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rgbClr val="7030A0"/>
                </a:solidFill>
                <a:cs typeface="B Nazanin" panose="00000400000000000000" pitchFamily="2" charset="-78"/>
              </a:rPr>
              <a:t>متن شما اینجاست</a:t>
            </a:r>
            <a:endParaRPr lang="en-US" sz="3200" dirty="0">
              <a:solidFill>
                <a:srgbClr val="7030A0"/>
              </a:solidFill>
              <a:cs typeface="B Nazanin" panose="00000400000000000000" pitchFamily="2" charset="-78"/>
            </a:endParaRPr>
          </a:p>
        </p:txBody>
      </p:sp>
      <p:sp>
        <p:nvSpPr>
          <p:cNvPr id="17" name="TextBox 16"/>
          <p:cNvSpPr txBox="1"/>
          <p:nvPr/>
        </p:nvSpPr>
        <p:spPr>
          <a:xfrm>
            <a:off x="12187437" y="10042155"/>
            <a:ext cx="2139752" cy="954107"/>
          </a:xfrm>
          <a:prstGeom prst="rect">
            <a:avLst/>
          </a:prstGeom>
          <a:noFill/>
        </p:spPr>
        <p:txBody>
          <a:bodyPr wrap="squar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ctr"/>
            <a:r>
              <a:rPr lang="fa-IR" sz="2800" dirty="0">
                <a:solidFill>
                  <a:srgbClr val="F2B800"/>
                </a:solidFill>
                <a:cs typeface="B Nazanin" panose="00000400000000000000" pitchFamily="2" charset="-78"/>
              </a:rPr>
              <a:t>متن شما اینجاست</a:t>
            </a:r>
            <a:endParaRPr lang="en-US" sz="2800" dirty="0">
              <a:solidFill>
                <a:srgbClr val="F2B800"/>
              </a:solidFill>
              <a:cs typeface="B Nazanin" panose="00000400000000000000" pitchFamily="2" charset="-78"/>
            </a:endParaRPr>
          </a:p>
        </p:txBody>
      </p:sp>
      <p:sp>
        <p:nvSpPr>
          <p:cNvPr id="18" name="TextBox 17"/>
          <p:cNvSpPr txBox="1"/>
          <p:nvPr/>
        </p:nvSpPr>
        <p:spPr>
          <a:xfrm>
            <a:off x="8044620" y="9221985"/>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rgbClr val="009E13"/>
                </a:solidFill>
                <a:cs typeface="B Nazanin" panose="00000400000000000000" pitchFamily="2" charset="-78"/>
              </a:rPr>
              <a:t>متن شما اینجاست</a:t>
            </a:r>
            <a:endParaRPr lang="en-US" sz="3200" dirty="0">
              <a:solidFill>
                <a:srgbClr val="009E13"/>
              </a:solidFill>
              <a:cs typeface="B Nazanin" panose="00000400000000000000" pitchFamily="2" charset="-78"/>
            </a:endParaRPr>
          </a:p>
        </p:txBody>
      </p:sp>
      <p:sp>
        <p:nvSpPr>
          <p:cNvPr id="19" name="Oval 18"/>
          <p:cNvSpPr/>
          <p:nvPr/>
        </p:nvSpPr>
        <p:spPr>
          <a:xfrm>
            <a:off x="6823429" y="11527808"/>
            <a:ext cx="5336712" cy="762000"/>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defTabSz="1828800">
              <a:defRPr/>
            </a:pPr>
            <a:endParaRPr lang="en-US" sz="3600" kern="0">
              <a:solidFill>
                <a:sysClr val="window" lastClr="FFFFFF"/>
              </a:solidFill>
              <a:latin typeface="Calibri"/>
              <a:cs typeface="B Nazanin" panose="00000400000000000000" pitchFamily="2" charset="-78"/>
            </a:endParaRPr>
          </a:p>
        </p:txBody>
      </p:sp>
    </p:spTree>
    <p:extLst>
      <p:ext uri="{BB962C8B-B14F-4D97-AF65-F5344CB8AC3E}">
        <p14:creationId xmlns:p14="http://schemas.microsoft.com/office/powerpoint/2010/main" val="16951284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p:cNvSpPr/>
          <p:nvPr/>
        </p:nvSpPr>
        <p:spPr>
          <a:xfrm>
            <a:off x="10609427" y="11344350"/>
            <a:ext cx="3428880" cy="762000"/>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defTabSz="1828800" rtl="1">
              <a:defRPr/>
            </a:pPr>
            <a:endParaRPr lang="en-US" sz="3600" kern="0">
              <a:solidFill>
                <a:sysClr val="window" lastClr="FFFFFF"/>
              </a:solidFill>
              <a:latin typeface="Calibri"/>
              <a:cs typeface="B Nazanin" panose="00000400000000000000" pitchFamily="2" charset="-78"/>
            </a:endParaRPr>
          </a:p>
        </p:txBody>
      </p:sp>
      <p:sp>
        <p:nvSpPr>
          <p:cNvPr id="21" name="Oval 20"/>
          <p:cNvSpPr/>
          <p:nvPr/>
        </p:nvSpPr>
        <p:spPr>
          <a:xfrm>
            <a:off x="14495507" y="10936054"/>
            <a:ext cx="4112088" cy="762000"/>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defTabSz="1828800" rtl="1">
              <a:defRPr/>
            </a:pPr>
            <a:endParaRPr lang="en-US" sz="3600" kern="0">
              <a:solidFill>
                <a:sysClr val="window" lastClr="FFFFFF"/>
              </a:solidFill>
              <a:latin typeface="Calibri"/>
              <a:cs typeface="B Nazanin" panose="00000400000000000000" pitchFamily="2" charset="-78"/>
            </a:endParaRPr>
          </a:p>
        </p:txBody>
      </p:sp>
      <p:sp>
        <p:nvSpPr>
          <p:cNvPr id="22" name="Oval 21"/>
          <p:cNvSpPr/>
          <p:nvPr/>
        </p:nvSpPr>
        <p:spPr>
          <a:xfrm>
            <a:off x="5945187" y="10933142"/>
            <a:ext cx="4956920" cy="762000"/>
          </a:xfrm>
          <a:prstGeom prst="ellipse">
            <a:avLst/>
          </a:prstGeom>
          <a:gradFill flip="none" rotWithShape="1">
            <a:gsLst>
              <a:gs pos="0">
                <a:sysClr val="windowText" lastClr="000000">
                  <a:lumMod val="50000"/>
                  <a:lumOff val="50000"/>
                  <a:alpha val="70000"/>
                </a:sysClr>
              </a:gs>
              <a:gs pos="100000">
                <a:sysClr val="window" lastClr="FFFFFF">
                  <a:alpha val="0"/>
                  <a:lumMod val="100000"/>
                </a:sysClr>
              </a:gs>
            </a:gsLst>
            <a:path path="shape">
              <a:fillToRect l="50000" t="50000" r="50000" b="50000"/>
            </a:path>
            <a:tileRect/>
          </a:gradFill>
          <a:ln w="25400" cap="flat" cmpd="sng" algn="ctr">
            <a:noFill/>
            <a:prstDash val="solid"/>
          </a:ln>
          <a:effectLst/>
        </p:spPr>
        <p:txBody>
          <a:bodyPr rtlCol="0" anchor="ctr"/>
          <a:lstStyle/>
          <a:p>
            <a:pPr algn="ctr" defTabSz="1828800" rtl="1">
              <a:defRPr/>
            </a:pPr>
            <a:endParaRPr lang="en-US" sz="3600" kern="0">
              <a:solidFill>
                <a:sysClr val="window" lastClr="FFFFFF"/>
              </a:solidFill>
              <a:latin typeface="Calibri"/>
              <a:cs typeface="B Nazanin" panose="00000400000000000000" pitchFamily="2" charset="-78"/>
            </a:endParaRPr>
          </a:p>
        </p:txBody>
      </p:sp>
      <p:sp>
        <p:nvSpPr>
          <p:cNvPr id="8" name="Freeform 6"/>
          <p:cNvSpPr>
            <a:spLocks noEditPoints="1"/>
          </p:cNvSpPr>
          <p:nvPr/>
        </p:nvSpPr>
        <p:spPr bwMode="auto">
          <a:xfrm>
            <a:off x="11002161" y="2743200"/>
            <a:ext cx="4523764" cy="4513380"/>
          </a:xfrm>
          <a:custGeom>
            <a:avLst/>
            <a:gdLst>
              <a:gd name="T0" fmla="*/ 242 w 553"/>
              <a:gd name="T1" fmla="*/ 35 h 552"/>
              <a:gd name="T2" fmla="*/ 310 w 553"/>
              <a:gd name="T3" fmla="*/ 35 h 552"/>
              <a:gd name="T4" fmla="*/ 326 w 553"/>
              <a:gd name="T5" fmla="*/ 0 h 552"/>
              <a:gd name="T6" fmla="*/ 399 w 553"/>
              <a:gd name="T7" fmla="*/ 24 h 552"/>
              <a:gd name="T8" fmla="*/ 390 w 553"/>
              <a:gd name="T9" fmla="*/ 59 h 552"/>
              <a:gd name="T10" fmla="*/ 447 w 553"/>
              <a:gd name="T11" fmla="*/ 101 h 552"/>
              <a:gd name="T12" fmla="*/ 479 w 553"/>
              <a:gd name="T13" fmla="*/ 81 h 552"/>
              <a:gd name="T14" fmla="*/ 524 w 553"/>
              <a:gd name="T15" fmla="*/ 145 h 552"/>
              <a:gd name="T16" fmla="*/ 496 w 553"/>
              <a:gd name="T17" fmla="*/ 168 h 552"/>
              <a:gd name="T18" fmla="*/ 517 w 553"/>
              <a:gd name="T19" fmla="*/ 233 h 552"/>
              <a:gd name="T20" fmla="*/ 553 w 553"/>
              <a:gd name="T21" fmla="*/ 237 h 552"/>
              <a:gd name="T22" fmla="*/ 553 w 553"/>
              <a:gd name="T23" fmla="*/ 316 h 552"/>
              <a:gd name="T24" fmla="*/ 520 w 553"/>
              <a:gd name="T25" fmla="*/ 317 h 552"/>
              <a:gd name="T26" fmla="*/ 497 w 553"/>
              <a:gd name="T27" fmla="*/ 383 h 552"/>
              <a:gd name="T28" fmla="*/ 524 w 553"/>
              <a:gd name="T29" fmla="*/ 407 h 552"/>
              <a:gd name="T30" fmla="*/ 477 w 553"/>
              <a:gd name="T31" fmla="*/ 470 h 552"/>
              <a:gd name="T32" fmla="*/ 449 w 553"/>
              <a:gd name="T33" fmla="*/ 452 h 552"/>
              <a:gd name="T34" fmla="*/ 390 w 553"/>
              <a:gd name="T35" fmla="*/ 493 h 552"/>
              <a:gd name="T36" fmla="*/ 399 w 553"/>
              <a:gd name="T37" fmla="*/ 529 h 552"/>
              <a:gd name="T38" fmla="*/ 324 w 553"/>
              <a:gd name="T39" fmla="*/ 552 h 552"/>
              <a:gd name="T40" fmla="*/ 313 w 553"/>
              <a:gd name="T41" fmla="*/ 520 h 552"/>
              <a:gd name="T42" fmla="*/ 242 w 553"/>
              <a:gd name="T43" fmla="*/ 520 h 552"/>
              <a:gd name="T44" fmla="*/ 229 w 553"/>
              <a:gd name="T45" fmla="*/ 552 h 552"/>
              <a:gd name="T46" fmla="*/ 154 w 553"/>
              <a:gd name="T47" fmla="*/ 529 h 552"/>
              <a:gd name="T48" fmla="*/ 163 w 553"/>
              <a:gd name="T49" fmla="*/ 494 h 552"/>
              <a:gd name="T50" fmla="*/ 107 w 553"/>
              <a:gd name="T51" fmla="*/ 452 h 552"/>
              <a:gd name="T52" fmla="*/ 77 w 553"/>
              <a:gd name="T53" fmla="*/ 470 h 552"/>
              <a:gd name="T54" fmla="*/ 29 w 553"/>
              <a:gd name="T55" fmla="*/ 409 h 552"/>
              <a:gd name="T56" fmla="*/ 58 w 553"/>
              <a:gd name="T57" fmla="*/ 385 h 552"/>
              <a:gd name="T58" fmla="*/ 35 w 553"/>
              <a:gd name="T59" fmla="*/ 317 h 552"/>
              <a:gd name="T60" fmla="*/ 0 w 553"/>
              <a:gd name="T61" fmla="*/ 316 h 552"/>
              <a:gd name="T62" fmla="*/ 0 w 553"/>
              <a:gd name="T63" fmla="*/ 237 h 552"/>
              <a:gd name="T64" fmla="*/ 35 w 553"/>
              <a:gd name="T65" fmla="*/ 234 h 552"/>
              <a:gd name="T66" fmla="*/ 58 w 553"/>
              <a:gd name="T67" fmla="*/ 170 h 552"/>
              <a:gd name="T68" fmla="*/ 29 w 553"/>
              <a:gd name="T69" fmla="*/ 146 h 552"/>
              <a:gd name="T70" fmla="*/ 74 w 553"/>
              <a:gd name="T71" fmla="*/ 81 h 552"/>
              <a:gd name="T72" fmla="*/ 105 w 553"/>
              <a:gd name="T73" fmla="*/ 101 h 552"/>
              <a:gd name="T74" fmla="*/ 163 w 553"/>
              <a:gd name="T75" fmla="*/ 60 h 552"/>
              <a:gd name="T76" fmla="*/ 154 w 553"/>
              <a:gd name="T77" fmla="*/ 24 h 552"/>
              <a:gd name="T78" fmla="*/ 226 w 553"/>
              <a:gd name="T79" fmla="*/ 0 h 552"/>
              <a:gd name="T80" fmla="*/ 242 w 553"/>
              <a:gd name="T81" fmla="*/ 35 h 552"/>
              <a:gd name="T82" fmla="*/ 167 w 553"/>
              <a:gd name="T83" fmla="*/ 98 h 552"/>
              <a:gd name="T84" fmla="*/ 81 w 553"/>
              <a:gd name="T85" fmla="*/ 351 h 552"/>
              <a:gd name="T86" fmla="*/ 204 w 553"/>
              <a:gd name="T87" fmla="*/ 473 h 552"/>
              <a:gd name="T88" fmla="*/ 397 w 553"/>
              <a:gd name="T89" fmla="*/ 448 h 552"/>
              <a:gd name="T90" fmla="*/ 486 w 553"/>
              <a:gd name="T91" fmla="*/ 292 h 552"/>
              <a:gd name="T92" fmla="*/ 426 w 553"/>
              <a:gd name="T93" fmla="*/ 129 h 552"/>
              <a:gd name="T94" fmla="*/ 261 w 553"/>
              <a:gd name="T95" fmla="*/ 69 h 552"/>
              <a:gd name="T96" fmla="*/ 167 w 553"/>
              <a:gd name="T97" fmla="*/ 9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3" h="552">
                <a:moveTo>
                  <a:pt x="242" y="35"/>
                </a:moveTo>
                <a:cubicBezTo>
                  <a:pt x="261" y="31"/>
                  <a:pt x="291" y="31"/>
                  <a:pt x="310" y="35"/>
                </a:cubicBezTo>
                <a:cubicBezTo>
                  <a:pt x="318" y="25"/>
                  <a:pt x="320" y="11"/>
                  <a:pt x="326" y="0"/>
                </a:cubicBezTo>
                <a:cubicBezTo>
                  <a:pt x="349" y="8"/>
                  <a:pt x="374" y="16"/>
                  <a:pt x="399" y="24"/>
                </a:cubicBezTo>
                <a:cubicBezTo>
                  <a:pt x="397" y="36"/>
                  <a:pt x="393" y="47"/>
                  <a:pt x="390" y="59"/>
                </a:cubicBezTo>
                <a:cubicBezTo>
                  <a:pt x="410" y="72"/>
                  <a:pt x="430" y="84"/>
                  <a:pt x="447" y="101"/>
                </a:cubicBezTo>
                <a:cubicBezTo>
                  <a:pt x="458" y="95"/>
                  <a:pt x="467" y="87"/>
                  <a:pt x="479" y="81"/>
                </a:cubicBezTo>
                <a:cubicBezTo>
                  <a:pt x="493" y="103"/>
                  <a:pt x="509" y="123"/>
                  <a:pt x="524" y="145"/>
                </a:cubicBezTo>
                <a:cubicBezTo>
                  <a:pt x="515" y="153"/>
                  <a:pt x="505" y="160"/>
                  <a:pt x="496" y="168"/>
                </a:cubicBezTo>
                <a:cubicBezTo>
                  <a:pt x="505" y="187"/>
                  <a:pt x="513" y="208"/>
                  <a:pt x="517" y="233"/>
                </a:cubicBezTo>
                <a:cubicBezTo>
                  <a:pt x="526" y="238"/>
                  <a:pt x="543" y="234"/>
                  <a:pt x="553" y="237"/>
                </a:cubicBezTo>
                <a:cubicBezTo>
                  <a:pt x="553" y="263"/>
                  <a:pt x="553" y="290"/>
                  <a:pt x="553" y="316"/>
                </a:cubicBezTo>
                <a:cubicBezTo>
                  <a:pt x="542" y="316"/>
                  <a:pt x="532" y="318"/>
                  <a:pt x="520" y="317"/>
                </a:cubicBezTo>
                <a:cubicBezTo>
                  <a:pt x="512" y="339"/>
                  <a:pt x="507" y="364"/>
                  <a:pt x="497" y="383"/>
                </a:cubicBezTo>
                <a:cubicBezTo>
                  <a:pt x="504" y="394"/>
                  <a:pt x="515" y="399"/>
                  <a:pt x="524" y="407"/>
                </a:cubicBezTo>
                <a:cubicBezTo>
                  <a:pt x="509" y="429"/>
                  <a:pt x="494" y="451"/>
                  <a:pt x="477" y="470"/>
                </a:cubicBezTo>
                <a:cubicBezTo>
                  <a:pt x="467" y="465"/>
                  <a:pt x="458" y="459"/>
                  <a:pt x="449" y="452"/>
                </a:cubicBezTo>
                <a:cubicBezTo>
                  <a:pt x="430" y="466"/>
                  <a:pt x="413" y="483"/>
                  <a:pt x="390" y="493"/>
                </a:cubicBezTo>
                <a:cubicBezTo>
                  <a:pt x="393" y="506"/>
                  <a:pt x="397" y="516"/>
                  <a:pt x="399" y="529"/>
                </a:cubicBezTo>
                <a:cubicBezTo>
                  <a:pt x="373" y="536"/>
                  <a:pt x="351" y="546"/>
                  <a:pt x="324" y="552"/>
                </a:cubicBezTo>
                <a:cubicBezTo>
                  <a:pt x="322" y="540"/>
                  <a:pt x="316" y="531"/>
                  <a:pt x="313" y="520"/>
                </a:cubicBezTo>
                <a:cubicBezTo>
                  <a:pt x="291" y="521"/>
                  <a:pt x="264" y="522"/>
                  <a:pt x="242" y="520"/>
                </a:cubicBezTo>
                <a:cubicBezTo>
                  <a:pt x="236" y="529"/>
                  <a:pt x="232" y="540"/>
                  <a:pt x="229" y="552"/>
                </a:cubicBezTo>
                <a:cubicBezTo>
                  <a:pt x="202" y="546"/>
                  <a:pt x="180" y="536"/>
                  <a:pt x="154" y="529"/>
                </a:cubicBezTo>
                <a:cubicBezTo>
                  <a:pt x="157" y="517"/>
                  <a:pt x="160" y="506"/>
                  <a:pt x="163" y="494"/>
                </a:cubicBezTo>
                <a:cubicBezTo>
                  <a:pt x="143" y="481"/>
                  <a:pt x="123" y="469"/>
                  <a:pt x="107" y="452"/>
                </a:cubicBezTo>
                <a:cubicBezTo>
                  <a:pt x="96" y="457"/>
                  <a:pt x="87" y="464"/>
                  <a:pt x="77" y="470"/>
                </a:cubicBezTo>
                <a:cubicBezTo>
                  <a:pt x="58" y="453"/>
                  <a:pt x="46" y="429"/>
                  <a:pt x="29" y="409"/>
                </a:cubicBezTo>
                <a:cubicBezTo>
                  <a:pt x="38" y="400"/>
                  <a:pt x="48" y="392"/>
                  <a:pt x="58" y="385"/>
                </a:cubicBezTo>
                <a:cubicBezTo>
                  <a:pt x="47" y="365"/>
                  <a:pt x="41" y="341"/>
                  <a:pt x="35" y="317"/>
                </a:cubicBezTo>
                <a:cubicBezTo>
                  <a:pt x="22" y="318"/>
                  <a:pt x="12" y="316"/>
                  <a:pt x="0" y="316"/>
                </a:cubicBezTo>
                <a:cubicBezTo>
                  <a:pt x="0" y="290"/>
                  <a:pt x="0" y="263"/>
                  <a:pt x="0" y="237"/>
                </a:cubicBezTo>
                <a:cubicBezTo>
                  <a:pt x="10" y="235"/>
                  <a:pt x="25" y="237"/>
                  <a:pt x="35" y="234"/>
                </a:cubicBezTo>
                <a:cubicBezTo>
                  <a:pt x="42" y="212"/>
                  <a:pt x="47" y="188"/>
                  <a:pt x="58" y="170"/>
                </a:cubicBezTo>
                <a:cubicBezTo>
                  <a:pt x="50" y="160"/>
                  <a:pt x="39" y="153"/>
                  <a:pt x="29" y="146"/>
                </a:cubicBezTo>
                <a:cubicBezTo>
                  <a:pt x="43" y="123"/>
                  <a:pt x="61" y="104"/>
                  <a:pt x="74" y="81"/>
                </a:cubicBezTo>
                <a:cubicBezTo>
                  <a:pt x="85" y="87"/>
                  <a:pt x="95" y="94"/>
                  <a:pt x="105" y="101"/>
                </a:cubicBezTo>
                <a:cubicBezTo>
                  <a:pt x="124" y="87"/>
                  <a:pt x="141" y="71"/>
                  <a:pt x="163" y="60"/>
                </a:cubicBezTo>
                <a:cubicBezTo>
                  <a:pt x="161" y="47"/>
                  <a:pt x="157" y="37"/>
                  <a:pt x="154" y="24"/>
                </a:cubicBezTo>
                <a:cubicBezTo>
                  <a:pt x="178" y="16"/>
                  <a:pt x="204" y="9"/>
                  <a:pt x="226" y="0"/>
                </a:cubicBezTo>
                <a:cubicBezTo>
                  <a:pt x="234" y="9"/>
                  <a:pt x="236" y="24"/>
                  <a:pt x="242" y="35"/>
                </a:cubicBezTo>
                <a:close/>
                <a:moveTo>
                  <a:pt x="167" y="98"/>
                </a:moveTo>
                <a:cubicBezTo>
                  <a:pt x="97" y="141"/>
                  <a:pt x="40" y="241"/>
                  <a:pt x="81" y="351"/>
                </a:cubicBezTo>
                <a:cubicBezTo>
                  <a:pt x="103" y="407"/>
                  <a:pt x="147" y="452"/>
                  <a:pt x="204" y="473"/>
                </a:cubicBezTo>
                <a:cubicBezTo>
                  <a:pt x="270" y="498"/>
                  <a:pt x="345" y="485"/>
                  <a:pt x="397" y="448"/>
                </a:cubicBezTo>
                <a:cubicBezTo>
                  <a:pt x="444" y="415"/>
                  <a:pt x="481" y="363"/>
                  <a:pt x="486" y="292"/>
                </a:cubicBezTo>
                <a:cubicBezTo>
                  <a:pt x="491" y="221"/>
                  <a:pt x="459" y="163"/>
                  <a:pt x="426" y="129"/>
                </a:cubicBezTo>
                <a:cubicBezTo>
                  <a:pt x="389" y="93"/>
                  <a:pt x="330" y="63"/>
                  <a:pt x="261" y="69"/>
                </a:cubicBezTo>
                <a:cubicBezTo>
                  <a:pt x="224" y="72"/>
                  <a:pt x="192" y="83"/>
                  <a:pt x="167" y="98"/>
                </a:cubicBezTo>
                <a:close/>
              </a:path>
            </a:pathLst>
          </a:custGeom>
          <a:solidFill>
            <a:schemeClr val="bg1">
              <a:lumMod val="65000"/>
            </a:schemeClr>
          </a:solidFill>
          <a:ln>
            <a:noFill/>
          </a:ln>
        </p:spPr>
        <p:txBody>
          <a:bodyPr vert="horz" wrap="square" lIns="182880" tIns="91440" rIns="182880" bIns="91440" numCol="1" anchor="t" anchorCtr="0" compatLnSpc="1">
            <a:prstTxWarp prst="textNoShape">
              <a:avLst/>
            </a:prstTxWarp>
          </a:bodyPr>
          <a:lstStyle/>
          <a:p>
            <a:pPr algn="r" rtl="1"/>
            <a:endParaRPr lang="en-US" sz="3600">
              <a:cs typeface="B Nazanin" panose="00000400000000000000" pitchFamily="2" charset="-78"/>
            </a:endParaRPr>
          </a:p>
        </p:txBody>
      </p:sp>
      <p:sp>
        <p:nvSpPr>
          <p:cNvPr id="9" name="Freeform 6"/>
          <p:cNvSpPr>
            <a:spLocks noEditPoints="1"/>
          </p:cNvSpPr>
          <p:nvPr/>
        </p:nvSpPr>
        <p:spPr bwMode="auto">
          <a:xfrm>
            <a:off x="5945187" y="6333349"/>
            <a:ext cx="4956920" cy="4945542"/>
          </a:xfrm>
          <a:custGeom>
            <a:avLst/>
            <a:gdLst>
              <a:gd name="T0" fmla="*/ 242 w 553"/>
              <a:gd name="T1" fmla="*/ 35 h 552"/>
              <a:gd name="T2" fmla="*/ 310 w 553"/>
              <a:gd name="T3" fmla="*/ 35 h 552"/>
              <a:gd name="T4" fmla="*/ 326 w 553"/>
              <a:gd name="T5" fmla="*/ 0 h 552"/>
              <a:gd name="T6" fmla="*/ 399 w 553"/>
              <a:gd name="T7" fmla="*/ 24 h 552"/>
              <a:gd name="T8" fmla="*/ 390 w 553"/>
              <a:gd name="T9" fmla="*/ 59 h 552"/>
              <a:gd name="T10" fmla="*/ 447 w 553"/>
              <a:gd name="T11" fmla="*/ 101 h 552"/>
              <a:gd name="T12" fmla="*/ 479 w 553"/>
              <a:gd name="T13" fmla="*/ 81 h 552"/>
              <a:gd name="T14" fmla="*/ 524 w 553"/>
              <a:gd name="T15" fmla="*/ 145 h 552"/>
              <a:gd name="T16" fmla="*/ 496 w 553"/>
              <a:gd name="T17" fmla="*/ 168 h 552"/>
              <a:gd name="T18" fmla="*/ 517 w 553"/>
              <a:gd name="T19" fmla="*/ 233 h 552"/>
              <a:gd name="T20" fmla="*/ 553 w 553"/>
              <a:gd name="T21" fmla="*/ 237 h 552"/>
              <a:gd name="T22" fmla="*/ 553 w 553"/>
              <a:gd name="T23" fmla="*/ 316 h 552"/>
              <a:gd name="T24" fmla="*/ 520 w 553"/>
              <a:gd name="T25" fmla="*/ 317 h 552"/>
              <a:gd name="T26" fmla="*/ 497 w 553"/>
              <a:gd name="T27" fmla="*/ 383 h 552"/>
              <a:gd name="T28" fmla="*/ 524 w 553"/>
              <a:gd name="T29" fmla="*/ 407 h 552"/>
              <a:gd name="T30" fmla="*/ 477 w 553"/>
              <a:gd name="T31" fmla="*/ 470 h 552"/>
              <a:gd name="T32" fmla="*/ 449 w 553"/>
              <a:gd name="T33" fmla="*/ 452 h 552"/>
              <a:gd name="T34" fmla="*/ 390 w 553"/>
              <a:gd name="T35" fmla="*/ 493 h 552"/>
              <a:gd name="T36" fmla="*/ 399 w 553"/>
              <a:gd name="T37" fmla="*/ 529 h 552"/>
              <a:gd name="T38" fmla="*/ 324 w 553"/>
              <a:gd name="T39" fmla="*/ 552 h 552"/>
              <a:gd name="T40" fmla="*/ 313 w 553"/>
              <a:gd name="T41" fmla="*/ 520 h 552"/>
              <a:gd name="T42" fmla="*/ 242 w 553"/>
              <a:gd name="T43" fmla="*/ 520 h 552"/>
              <a:gd name="T44" fmla="*/ 229 w 553"/>
              <a:gd name="T45" fmla="*/ 552 h 552"/>
              <a:gd name="T46" fmla="*/ 154 w 553"/>
              <a:gd name="T47" fmla="*/ 529 h 552"/>
              <a:gd name="T48" fmla="*/ 163 w 553"/>
              <a:gd name="T49" fmla="*/ 494 h 552"/>
              <a:gd name="T50" fmla="*/ 107 w 553"/>
              <a:gd name="T51" fmla="*/ 452 h 552"/>
              <a:gd name="T52" fmla="*/ 77 w 553"/>
              <a:gd name="T53" fmla="*/ 470 h 552"/>
              <a:gd name="T54" fmla="*/ 29 w 553"/>
              <a:gd name="T55" fmla="*/ 409 h 552"/>
              <a:gd name="T56" fmla="*/ 58 w 553"/>
              <a:gd name="T57" fmla="*/ 385 h 552"/>
              <a:gd name="T58" fmla="*/ 35 w 553"/>
              <a:gd name="T59" fmla="*/ 317 h 552"/>
              <a:gd name="T60" fmla="*/ 0 w 553"/>
              <a:gd name="T61" fmla="*/ 316 h 552"/>
              <a:gd name="T62" fmla="*/ 0 w 553"/>
              <a:gd name="T63" fmla="*/ 237 h 552"/>
              <a:gd name="T64" fmla="*/ 35 w 553"/>
              <a:gd name="T65" fmla="*/ 234 h 552"/>
              <a:gd name="T66" fmla="*/ 58 w 553"/>
              <a:gd name="T67" fmla="*/ 170 h 552"/>
              <a:gd name="T68" fmla="*/ 29 w 553"/>
              <a:gd name="T69" fmla="*/ 146 h 552"/>
              <a:gd name="T70" fmla="*/ 74 w 553"/>
              <a:gd name="T71" fmla="*/ 81 h 552"/>
              <a:gd name="T72" fmla="*/ 105 w 553"/>
              <a:gd name="T73" fmla="*/ 101 h 552"/>
              <a:gd name="T74" fmla="*/ 163 w 553"/>
              <a:gd name="T75" fmla="*/ 60 h 552"/>
              <a:gd name="T76" fmla="*/ 154 w 553"/>
              <a:gd name="T77" fmla="*/ 24 h 552"/>
              <a:gd name="T78" fmla="*/ 226 w 553"/>
              <a:gd name="T79" fmla="*/ 0 h 552"/>
              <a:gd name="T80" fmla="*/ 242 w 553"/>
              <a:gd name="T81" fmla="*/ 35 h 552"/>
              <a:gd name="T82" fmla="*/ 167 w 553"/>
              <a:gd name="T83" fmla="*/ 98 h 552"/>
              <a:gd name="T84" fmla="*/ 81 w 553"/>
              <a:gd name="T85" fmla="*/ 351 h 552"/>
              <a:gd name="T86" fmla="*/ 204 w 553"/>
              <a:gd name="T87" fmla="*/ 473 h 552"/>
              <a:gd name="T88" fmla="*/ 397 w 553"/>
              <a:gd name="T89" fmla="*/ 448 h 552"/>
              <a:gd name="T90" fmla="*/ 486 w 553"/>
              <a:gd name="T91" fmla="*/ 292 h 552"/>
              <a:gd name="T92" fmla="*/ 426 w 553"/>
              <a:gd name="T93" fmla="*/ 129 h 552"/>
              <a:gd name="T94" fmla="*/ 261 w 553"/>
              <a:gd name="T95" fmla="*/ 69 h 552"/>
              <a:gd name="T96" fmla="*/ 167 w 553"/>
              <a:gd name="T97" fmla="*/ 9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3" h="552">
                <a:moveTo>
                  <a:pt x="242" y="35"/>
                </a:moveTo>
                <a:cubicBezTo>
                  <a:pt x="261" y="31"/>
                  <a:pt x="291" y="31"/>
                  <a:pt x="310" y="35"/>
                </a:cubicBezTo>
                <a:cubicBezTo>
                  <a:pt x="318" y="25"/>
                  <a:pt x="320" y="11"/>
                  <a:pt x="326" y="0"/>
                </a:cubicBezTo>
                <a:cubicBezTo>
                  <a:pt x="349" y="8"/>
                  <a:pt x="374" y="16"/>
                  <a:pt x="399" y="24"/>
                </a:cubicBezTo>
                <a:cubicBezTo>
                  <a:pt x="397" y="36"/>
                  <a:pt x="393" y="47"/>
                  <a:pt x="390" y="59"/>
                </a:cubicBezTo>
                <a:cubicBezTo>
                  <a:pt x="410" y="72"/>
                  <a:pt x="430" y="84"/>
                  <a:pt x="447" y="101"/>
                </a:cubicBezTo>
                <a:cubicBezTo>
                  <a:pt x="458" y="95"/>
                  <a:pt x="467" y="87"/>
                  <a:pt x="479" y="81"/>
                </a:cubicBezTo>
                <a:cubicBezTo>
                  <a:pt x="493" y="103"/>
                  <a:pt x="509" y="123"/>
                  <a:pt x="524" y="145"/>
                </a:cubicBezTo>
                <a:cubicBezTo>
                  <a:pt x="515" y="153"/>
                  <a:pt x="505" y="160"/>
                  <a:pt x="496" y="168"/>
                </a:cubicBezTo>
                <a:cubicBezTo>
                  <a:pt x="505" y="187"/>
                  <a:pt x="513" y="208"/>
                  <a:pt x="517" y="233"/>
                </a:cubicBezTo>
                <a:cubicBezTo>
                  <a:pt x="526" y="238"/>
                  <a:pt x="543" y="234"/>
                  <a:pt x="553" y="237"/>
                </a:cubicBezTo>
                <a:cubicBezTo>
                  <a:pt x="553" y="263"/>
                  <a:pt x="553" y="290"/>
                  <a:pt x="553" y="316"/>
                </a:cubicBezTo>
                <a:cubicBezTo>
                  <a:pt x="542" y="316"/>
                  <a:pt x="532" y="318"/>
                  <a:pt x="520" y="317"/>
                </a:cubicBezTo>
                <a:cubicBezTo>
                  <a:pt x="512" y="339"/>
                  <a:pt x="507" y="364"/>
                  <a:pt x="497" y="383"/>
                </a:cubicBezTo>
                <a:cubicBezTo>
                  <a:pt x="504" y="394"/>
                  <a:pt x="515" y="399"/>
                  <a:pt x="524" y="407"/>
                </a:cubicBezTo>
                <a:cubicBezTo>
                  <a:pt x="509" y="429"/>
                  <a:pt x="494" y="451"/>
                  <a:pt x="477" y="470"/>
                </a:cubicBezTo>
                <a:cubicBezTo>
                  <a:pt x="467" y="465"/>
                  <a:pt x="458" y="459"/>
                  <a:pt x="449" y="452"/>
                </a:cubicBezTo>
                <a:cubicBezTo>
                  <a:pt x="430" y="466"/>
                  <a:pt x="413" y="483"/>
                  <a:pt x="390" y="493"/>
                </a:cubicBezTo>
                <a:cubicBezTo>
                  <a:pt x="393" y="506"/>
                  <a:pt x="397" y="516"/>
                  <a:pt x="399" y="529"/>
                </a:cubicBezTo>
                <a:cubicBezTo>
                  <a:pt x="373" y="536"/>
                  <a:pt x="351" y="546"/>
                  <a:pt x="324" y="552"/>
                </a:cubicBezTo>
                <a:cubicBezTo>
                  <a:pt x="322" y="540"/>
                  <a:pt x="316" y="531"/>
                  <a:pt x="313" y="520"/>
                </a:cubicBezTo>
                <a:cubicBezTo>
                  <a:pt x="291" y="521"/>
                  <a:pt x="264" y="522"/>
                  <a:pt x="242" y="520"/>
                </a:cubicBezTo>
                <a:cubicBezTo>
                  <a:pt x="236" y="529"/>
                  <a:pt x="232" y="540"/>
                  <a:pt x="229" y="552"/>
                </a:cubicBezTo>
                <a:cubicBezTo>
                  <a:pt x="202" y="546"/>
                  <a:pt x="180" y="536"/>
                  <a:pt x="154" y="529"/>
                </a:cubicBezTo>
                <a:cubicBezTo>
                  <a:pt x="157" y="517"/>
                  <a:pt x="160" y="506"/>
                  <a:pt x="163" y="494"/>
                </a:cubicBezTo>
                <a:cubicBezTo>
                  <a:pt x="143" y="481"/>
                  <a:pt x="123" y="469"/>
                  <a:pt x="107" y="452"/>
                </a:cubicBezTo>
                <a:cubicBezTo>
                  <a:pt x="96" y="457"/>
                  <a:pt x="87" y="464"/>
                  <a:pt x="77" y="470"/>
                </a:cubicBezTo>
                <a:cubicBezTo>
                  <a:pt x="58" y="453"/>
                  <a:pt x="46" y="429"/>
                  <a:pt x="29" y="409"/>
                </a:cubicBezTo>
                <a:cubicBezTo>
                  <a:pt x="38" y="400"/>
                  <a:pt x="48" y="392"/>
                  <a:pt x="58" y="385"/>
                </a:cubicBezTo>
                <a:cubicBezTo>
                  <a:pt x="47" y="365"/>
                  <a:pt x="41" y="341"/>
                  <a:pt x="35" y="317"/>
                </a:cubicBezTo>
                <a:cubicBezTo>
                  <a:pt x="22" y="318"/>
                  <a:pt x="12" y="316"/>
                  <a:pt x="0" y="316"/>
                </a:cubicBezTo>
                <a:cubicBezTo>
                  <a:pt x="0" y="290"/>
                  <a:pt x="0" y="263"/>
                  <a:pt x="0" y="237"/>
                </a:cubicBezTo>
                <a:cubicBezTo>
                  <a:pt x="10" y="235"/>
                  <a:pt x="25" y="237"/>
                  <a:pt x="35" y="234"/>
                </a:cubicBezTo>
                <a:cubicBezTo>
                  <a:pt x="42" y="212"/>
                  <a:pt x="47" y="188"/>
                  <a:pt x="58" y="170"/>
                </a:cubicBezTo>
                <a:cubicBezTo>
                  <a:pt x="50" y="160"/>
                  <a:pt x="39" y="153"/>
                  <a:pt x="29" y="146"/>
                </a:cubicBezTo>
                <a:cubicBezTo>
                  <a:pt x="43" y="123"/>
                  <a:pt x="61" y="104"/>
                  <a:pt x="74" y="81"/>
                </a:cubicBezTo>
                <a:cubicBezTo>
                  <a:pt x="85" y="87"/>
                  <a:pt x="95" y="94"/>
                  <a:pt x="105" y="101"/>
                </a:cubicBezTo>
                <a:cubicBezTo>
                  <a:pt x="124" y="87"/>
                  <a:pt x="141" y="71"/>
                  <a:pt x="163" y="60"/>
                </a:cubicBezTo>
                <a:cubicBezTo>
                  <a:pt x="161" y="47"/>
                  <a:pt x="157" y="37"/>
                  <a:pt x="154" y="24"/>
                </a:cubicBezTo>
                <a:cubicBezTo>
                  <a:pt x="178" y="16"/>
                  <a:pt x="204" y="9"/>
                  <a:pt x="226" y="0"/>
                </a:cubicBezTo>
                <a:cubicBezTo>
                  <a:pt x="234" y="9"/>
                  <a:pt x="236" y="24"/>
                  <a:pt x="242" y="35"/>
                </a:cubicBezTo>
                <a:close/>
                <a:moveTo>
                  <a:pt x="167" y="98"/>
                </a:moveTo>
                <a:cubicBezTo>
                  <a:pt x="97" y="141"/>
                  <a:pt x="40" y="241"/>
                  <a:pt x="81" y="351"/>
                </a:cubicBezTo>
                <a:cubicBezTo>
                  <a:pt x="103" y="407"/>
                  <a:pt x="147" y="452"/>
                  <a:pt x="204" y="473"/>
                </a:cubicBezTo>
                <a:cubicBezTo>
                  <a:pt x="270" y="498"/>
                  <a:pt x="345" y="485"/>
                  <a:pt x="397" y="448"/>
                </a:cubicBezTo>
                <a:cubicBezTo>
                  <a:pt x="444" y="415"/>
                  <a:pt x="481" y="363"/>
                  <a:pt x="486" y="292"/>
                </a:cubicBezTo>
                <a:cubicBezTo>
                  <a:pt x="491" y="221"/>
                  <a:pt x="459" y="163"/>
                  <a:pt x="426" y="129"/>
                </a:cubicBezTo>
                <a:cubicBezTo>
                  <a:pt x="389" y="93"/>
                  <a:pt x="330" y="63"/>
                  <a:pt x="261" y="69"/>
                </a:cubicBezTo>
                <a:cubicBezTo>
                  <a:pt x="224" y="72"/>
                  <a:pt x="192" y="83"/>
                  <a:pt x="167" y="98"/>
                </a:cubicBezTo>
                <a:close/>
              </a:path>
            </a:pathLst>
          </a:custGeom>
          <a:solidFill>
            <a:schemeClr val="tx1">
              <a:lumMod val="75000"/>
              <a:lumOff val="25000"/>
            </a:schemeClr>
          </a:solidFill>
          <a:ln>
            <a:noFill/>
          </a:ln>
        </p:spPr>
        <p:txBody>
          <a:bodyPr vert="horz" wrap="square" lIns="182880" tIns="91440" rIns="182880" bIns="91440" numCol="1" anchor="t" anchorCtr="0" compatLnSpc="1">
            <a:prstTxWarp prst="textNoShape">
              <a:avLst/>
            </a:prstTxWarp>
          </a:bodyPr>
          <a:lstStyle/>
          <a:p>
            <a:pPr algn="r" rtl="1"/>
            <a:endParaRPr lang="en-US" sz="3600">
              <a:cs typeface="B Nazanin" panose="00000400000000000000" pitchFamily="2" charset="-78"/>
            </a:endParaRPr>
          </a:p>
        </p:txBody>
      </p:sp>
      <p:sp>
        <p:nvSpPr>
          <p:cNvPr id="10" name="10-Point Star 2"/>
          <p:cNvSpPr/>
          <p:nvPr/>
        </p:nvSpPr>
        <p:spPr>
          <a:xfrm rot="1638505">
            <a:off x="10560590" y="8069557"/>
            <a:ext cx="3581150" cy="3651710"/>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F63C3C"/>
          </a:solidFill>
          <a:ln>
            <a:noFill/>
          </a:ln>
        </p:spPr>
        <p:txBody>
          <a:bodyPr vert="horz" wrap="square" lIns="182880" tIns="91440" rIns="182880" bIns="91440" numCol="1" anchor="t" anchorCtr="0" compatLnSpc="1">
            <a:prstTxWarp prst="textNoShape">
              <a:avLst/>
            </a:prstTxWarp>
          </a:bodyPr>
          <a:lstStyle/>
          <a:p>
            <a:pPr algn="r" rtl="1"/>
            <a:endParaRPr lang="en-US" sz="3600">
              <a:cs typeface="B Nazanin" panose="00000400000000000000" pitchFamily="2" charset="-78"/>
            </a:endParaRPr>
          </a:p>
        </p:txBody>
      </p:sp>
      <p:sp>
        <p:nvSpPr>
          <p:cNvPr id="11" name="10-Point Star 2"/>
          <p:cNvSpPr/>
          <p:nvPr/>
        </p:nvSpPr>
        <p:spPr>
          <a:xfrm rot="1638505">
            <a:off x="13728528" y="5865220"/>
            <a:ext cx="5330806" cy="5435840"/>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3600">
              <a:cs typeface="B Nazanin" panose="00000400000000000000" pitchFamily="2" charset="-78"/>
            </a:endParaRPr>
          </a:p>
        </p:txBody>
      </p:sp>
      <p:sp>
        <p:nvSpPr>
          <p:cNvPr id="7" name="Title 6"/>
          <p:cNvSpPr>
            <a:spLocks noGrp="1"/>
          </p:cNvSpPr>
          <p:nvPr>
            <p:ph type="title"/>
          </p:nvPr>
        </p:nvSpPr>
        <p:spPr>
          <a:xfrm>
            <a:off x="3963987" y="549276"/>
            <a:ext cx="16459200" cy="1431924"/>
          </a:xfrm>
        </p:spPr>
        <p:txBody>
          <a:bodyPr>
            <a:normAutofit/>
          </a:bodyPr>
          <a:lstStyle/>
          <a:p>
            <a:pPr algn="r" rtl="1"/>
            <a:r>
              <a:rPr lang="fa-IR" sz="7200" dirty="0">
                <a:cs typeface="B Nazanin" panose="00000400000000000000" pitchFamily="2" charset="-78"/>
              </a:rPr>
              <a:t>قالب چرخ دنده</a:t>
            </a:r>
            <a:endParaRPr lang="en-US" sz="7200" dirty="0">
              <a:cs typeface="B Nazanin" panose="00000400000000000000" pitchFamily="2" charset="-78"/>
            </a:endParaRPr>
          </a:p>
        </p:txBody>
      </p:sp>
      <p:sp>
        <p:nvSpPr>
          <p:cNvPr id="15" name="TextBox 14"/>
          <p:cNvSpPr txBox="1"/>
          <p:nvPr/>
        </p:nvSpPr>
        <p:spPr>
          <a:xfrm>
            <a:off x="11750845" y="4628015"/>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chemeClr val="bg1">
                    <a:lumMod val="65000"/>
                  </a:schemeClr>
                </a:solidFill>
                <a:cs typeface="B Nazanin" panose="00000400000000000000" pitchFamily="2" charset="-78"/>
              </a:rPr>
              <a:t>متن شما اینجاست</a:t>
            </a:r>
            <a:endParaRPr lang="en-US" sz="3200" dirty="0">
              <a:solidFill>
                <a:schemeClr val="bg1">
                  <a:lumMod val="65000"/>
                </a:schemeClr>
              </a:solidFill>
              <a:cs typeface="B Nazanin" panose="00000400000000000000" pitchFamily="2" charset="-78"/>
            </a:endParaRPr>
          </a:p>
        </p:txBody>
      </p:sp>
      <p:sp>
        <p:nvSpPr>
          <p:cNvPr id="16" name="TextBox 15"/>
          <p:cNvSpPr txBox="1"/>
          <p:nvPr/>
        </p:nvSpPr>
        <p:spPr>
          <a:xfrm>
            <a:off x="14792725" y="8244587"/>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chemeClr val="bg1">
                    <a:lumMod val="50000"/>
                  </a:schemeClr>
                </a:solidFill>
                <a:cs typeface="B Nazanin" panose="00000400000000000000" pitchFamily="2" charset="-78"/>
              </a:rPr>
              <a:t>متن شما اینجاست</a:t>
            </a:r>
            <a:endParaRPr lang="en-US" sz="3200" dirty="0">
              <a:solidFill>
                <a:schemeClr val="bg1">
                  <a:lumMod val="50000"/>
                </a:schemeClr>
              </a:solidFill>
              <a:cs typeface="B Nazanin" panose="00000400000000000000" pitchFamily="2" charset="-78"/>
            </a:endParaRPr>
          </a:p>
        </p:txBody>
      </p:sp>
      <p:sp>
        <p:nvSpPr>
          <p:cNvPr id="17" name="TextBox 16"/>
          <p:cNvSpPr txBox="1"/>
          <p:nvPr/>
        </p:nvSpPr>
        <p:spPr>
          <a:xfrm>
            <a:off x="11281287" y="9372191"/>
            <a:ext cx="2139752" cy="954107"/>
          </a:xfrm>
          <a:prstGeom prst="rect">
            <a:avLst/>
          </a:prstGeom>
          <a:noFill/>
        </p:spPr>
        <p:txBody>
          <a:bodyPr wrap="squar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ctr" rtl="1"/>
            <a:r>
              <a:rPr lang="fa-IR" sz="2800" dirty="0">
                <a:solidFill>
                  <a:srgbClr val="F63C3C"/>
                </a:solidFill>
                <a:cs typeface="B Nazanin" panose="00000400000000000000" pitchFamily="2" charset="-78"/>
              </a:rPr>
              <a:t>متن شما اینجاست</a:t>
            </a:r>
            <a:endParaRPr lang="en-US" sz="2800" dirty="0">
              <a:solidFill>
                <a:srgbClr val="F63C3C"/>
              </a:solidFill>
              <a:cs typeface="B Nazanin" panose="00000400000000000000" pitchFamily="2" charset="-78"/>
            </a:endParaRPr>
          </a:p>
        </p:txBody>
      </p:sp>
      <p:sp>
        <p:nvSpPr>
          <p:cNvPr id="18" name="TextBox 17"/>
          <p:cNvSpPr txBox="1"/>
          <p:nvPr/>
        </p:nvSpPr>
        <p:spPr>
          <a:xfrm>
            <a:off x="6974704" y="8513732"/>
            <a:ext cx="2744662" cy="584775"/>
          </a:xfrm>
          <a:prstGeom prst="rect">
            <a:avLst/>
          </a:prstGeom>
          <a:noFill/>
        </p:spPr>
        <p:txBody>
          <a:bodyPr wrap="none" rtlCol="0">
            <a:spAutoFit/>
          </a:bodyPr>
          <a:lstStyle>
            <a:defPPr>
              <a:defRPr lang="en-US"/>
            </a:defPPr>
            <a:lvl1pPr>
              <a:defRPr sz="2000" b="1">
                <a:solidFill>
                  <a:schemeClr val="tx1">
                    <a:lumMod val="65000"/>
                    <a:lumOff val="35000"/>
                  </a:schemeClr>
                </a:solidFill>
                <a:latin typeface="Arial" pitchFamily="34" charset="0"/>
                <a:cs typeface="Arial" pitchFamily="34" charset="0"/>
              </a:defRPr>
            </a:lvl1pPr>
          </a:lstStyle>
          <a:p>
            <a:pPr algn="r" rtl="1"/>
            <a:r>
              <a:rPr lang="fa-IR" sz="3200" dirty="0">
                <a:solidFill>
                  <a:schemeClr val="tx1">
                    <a:lumMod val="75000"/>
                    <a:lumOff val="25000"/>
                  </a:schemeClr>
                </a:solidFill>
                <a:cs typeface="B Nazanin" panose="00000400000000000000" pitchFamily="2" charset="-78"/>
              </a:rPr>
              <a:t>متن شما اینجاست</a:t>
            </a:r>
            <a:endParaRPr lang="en-US" sz="3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37380137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0-Point Star 2"/>
          <p:cNvSpPr/>
          <p:nvPr/>
        </p:nvSpPr>
        <p:spPr>
          <a:xfrm rot="1428990">
            <a:off x="8744683" y="6984672"/>
            <a:ext cx="4536860" cy="4626252"/>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chemeClr val="accent5">
              <a:lumMod val="75000"/>
            </a:schemeClr>
          </a:solidFill>
          <a:ln>
            <a:noFill/>
          </a:ln>
          <a:effectLst>
            <a:reflection blurRad="6350" stA="52000" endA="300" endPos="2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3600">
              <a:cs typeface="B Nazanin" panose="00000400000000000000" pitchFamily="2" charset="-78"/>
            </a:endParaRPr>
          </a:p>
        </p:txBody>
      </p:sp>
      <p:sp>
        <p:nvSpPr>
          <p:cNvPr id="4" name="10-Point Star 2"/>
          <p:cNvSpPr/>
          <p:nvPr/>
        </p:nvSpPr>
        <p:spPr>
          <a:xfrm rot="2216332">
            <a:off x="12842598" y="4923480"/>
            <a:ext cx="6218618" cy="6341148"/>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009E13"/>
          </a:solidFill>
          <a:ln>
            <a:noFill/>
          </a:ln>
          <a:effectLst>
            <a:reflection blurRad="6350" stA="52000" endA="300" endPos="2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3600">
              <a:cs typeface="B Nazanin" panose="00000400000000000000" pitchFamily="2" charset="-78"/>
            </a:endParaRPr>
          </a:p>
        </p:txBody>
      </p:sp>
      <p:sp>
        <p:nvSpPr>
          <p:cNvPr id="5" name="10-Point Star 2"/>
          <p:cNvSpPr/>
          <p:nvPr/>
        </p:nvSpPr>
        <p:spPr>
          <a:xfrm rot="1638505">
            <a:off x="6026649" y="6756962"/>
            <a:ext cx="3023052" cy="3082616"/>
          </a:xfrm>
          <a:custGeom>
            <a:avLst/>
            <a:gdLst/>
            <a:ahLst/>
            <a:cxnLst/>
            <a:rect l="l" t="t" r="r" b="b"/>
            <a:pathLst>
              <a:path w="2240712" h="2284862">
                <a:moveTo>
                  <a:pt x="1120356" y="502351"/>
                </a:moveTo>
                <a:cubicBezTo>
                  <a:pt x="766850" y="502351"/>
                  <a:pt x="480276" y="788925"/>
                  <a:pt x="480276" y="1142431"/>
                </a:cubicBezTo>
                <a:cubicBezTo>
                  <a:pt x="480276" y="1495937"/>
                  <a:pt x="766850" y="1782511"/>
                  <a:pt x="1120356" y="1782511"/>
                </a:cubicBezTo>
                <a:cubicBezTo>
                  <a:pt x="1473862" y="1782511"/>
                  <a:pt x="1760436" y="1495937"/>
                  <a:pt x="1760436" y="1142431"/>
                </a:cubicBezTo>
                <a:cubicBezTo>
                  <a:pt x="1760436" y="788925"/>
                  <a:pt x="1473862" y="502351"/>
                  <a:pt x="1120356" y="502351"/>
                </a:cubicBezTo>
                <a:close/>
                <a:moveTo>
                  <a:pt x="1120356" y="0"/>
                </a:moveTo>
                <a:lnTo>
                  <a:pt x="1235916" y="5835"/>
                </a:lnTo>
                <a:lnTo>
                  <a:pt x="1272936" y="262306"/>
                </a:lnTo>
                <a:cubicBezTo>
                  <a:pt x="1366250" y="277385"/>
                  <a:pt x="1454469" y="307832"/>
                  <a:pt x="1535137" y="350778"/>
                </a:cubicBezTo>
                <a:lnTo>
                  <a:pt x="1717618" y="169909"/>
                </a:lnTo>
                <a:cubicBezTo>
                  <a:pt x="1784880" y="209765"/>
                  <a:pt x="1846933" y="257376"/>
                  <a:pt x="1902771" y="311520"/>
                </a:cubicBezTo>
                <a:lnTo>
                  <a:pt x="1776181" y="536209"/>
                </a:lnTo>
                <a:cubicBezTo>
                  <a:pt x="1832789" y="595961"/>
                  <a:pt x="1880432" y="664114"/>
                  <a:pt x="1917285" y="738603"/>
                </a:cubicBezTo>
                <a:lnTo>
                  <a:pt x="2171750" y="695132"/>
                </a:lnTo>
                <a:cubicBezTo>
                  <a:pt x="2202288" y="766468"/>
                  <a:pt x="2225640" y="841587"/>
                  <a:pt x="2240712" y="919627"/>
                </a:cubicBezTo>
                <a:lnTo>
                  <a:pt x="2006230" y="1027513"/>
                </a:lnTo>
                <a:cubicBezTo>
                  <a:pt x="2011939" y="1065062"/>
                  <a:pt x="2014433" y="1103455"/>
                  <a:pt x="2014433" y="1142431"/>
                </a:cubicBezTo>
                <a:cubicBezTo>
                  <a:pt x="2014433" y="1181407"/>
                  <a:pt x="2011939" y="1219801"/>
                  <a:pt x="2006230" y="1257349"/>
                </a:cubicBezTo>
                <a:lnTo>
                  <a:pt x="2240712" y="1365235"/>
                </a:lnTo>
                <a:cubicBezTo>
                  <a:pt x="2225640" y="1443275"/>
                  <a:pt x="2202288" y="1518394"/>
                  <a:pt x="2171750" y="1589731"/>
                </a:cubicBezTo>
                <a:lnTo>
                  <a:pt x="1917285" y="1546259"/>
                </a:lnTo>
                <a:cubicBezTo>
                  <a:pt x="1880432" y="1620748"/>
                  <a:pt x="1832789" y="1688902"/>
                  <a:pt x="1776181" y="1748654"/>
                </a:cubicBezTo>
                <a:lnTo>
                  <a:pt x="1902771" y="1973343"/>
                </a:lnTo>
                <a:cubicBezTo>
                  <a:pt x="1846933" y="2027487"/>
                  <a:pt x="1784879" y="2075098"/>
                  <a:pt x="1717617" y="2114954"/>
                </a:cubicBezTo>
                <a:lnTo>
                  <a:pt x="1535137" y="1934085"/>
                </a:lnTo>
                <a:cubicBezTo>
                  <a:pt x="1454469" y="1977030"/>
                  <a:pt x="1366250" y="2007478"/>
                  <a:pt x="1272936" y="2022557"/>
                </a:cubicBezTo>
                <a:lnTo>
                  <a:pt x="1235916" y="2279027"/>
                </a:lnTo>
                <a:cubicBezTo>
                  <a:pt x="1197918" y="2282907"/>
                  <a:pt x="1159366" y="2284862"/>
                  <a:pt x="1120356" y="2284862"/>
                </a:cubicBezTo>
                <a:lnTo>
                  <a:pt x="1004797" y="2279027"/>
                </a:lnTo>
                <a:lnTo>
                  <a:pt x="967776" y="2022557"/>
                </a:lnTo>
                <a:cubicBezTo>
                  <a:pt x="874463" y="2007478"/>
                  <a:pt x="786243" y="1977030"/>
                  <a:pt x="705576" y="1934085"/>
                </a:cubicBezTo>
                <a:lnTo>
                  <a:pt x="523095" y="2114954"/>
                </a:lnTo>
                <a:cubicBezTo>
                  <a:pt x="455833" y="2075098"/>
                  <a:pt x="393780" y="2027487"/>
                  <a:pt x="337942" y="1973343"/>
                </a:cubicBezTo>
                <a:lnTo>
                  <a:pt x="464531" y="1748654"/>
                </a:lnTo>
                <a:cubicBezTo>
                  <a:pt x="407924" y="1688902"/>
                  <a:pt x="360280" y="1620748"/>
                  <a:pt x="323426" y="1546259"/>
                </a:cubicBezTo>
                <a:lnTo>
                  <a:pt x="68962" y="1589731"/>
                </a:lnTo>
                <a:cubicBezTo>
                  <a:pt x="38425" y="1518394"/>
                  <a:pt x="15072" y="1443275"/>
                  <a:pt x="0" y="1365235"/>
                </a:cubicBezTo>
                <a:lnTo>
                  <a:pt x="234482" y="1257349"/>
                </a:lnTo>
                <a:cubicBezTo>
                  <a:pt x="228773" y="1219801"/>
                  <a:pt x="226279" y="1181407"/>
                  <a:pt x="226279" y="1142431"/>
                </a:cubicBezTo>
                <a:cubicBezTo>
                  <a:pt x="226279" y="1103455"/>
                  <a:pt x="228773" y="1065062"/>
                  <a:pt x="234482" y="1027513"/>
                </a:cubicBezTo>
                <a:lnTo>
                  <a:pt x="0" y="919627"/>
                </a:lnTo>
                <a:cubicBezTo>
                  <a:pt x="15072" y="841587"/>
                  <a:pt x="38425" y="766468"/>
                  <a:pt x="68962" y="695132"/>
                </a:cubicBezTo>
                <a:lnTo>
                  <a:pt x="323426" y="738603"/>
                </a:lnTo>
                <a:cubicBezTo>
                  <a:pt x="360280" y="664114"/>
                  <a:pt x="407924" y="595961"/>
                  <a:pt x="464531" y="536209"/>
                </a:cubicBezTo>
                <a:lnTo>
                  <a:pt x="337941" y="311520"/>
                </a:lnTo>
                <a:cubicBezTo>
                  <a:pt x="393779" y="257376"/>
                  <a:pt x="455833" y="209765"/>
                  <a:pt x="523094" y="169908"/>
                </a:cubicBezTo>
                <a:lnTo>
                  <a:pt x="705576" y="350778"/>
                </a:lnTo>
                <a:cubicBezTo>
                  <a:pt x="786243" y="307832"/>
                  <a:pt x="874463" y="277385"/>
                  <a:pt x="967776" y="262306"/>
                </a:cubicBezTo>
                <a:lnTo>
                  <a:pt x="1004797" y="5835"/>
                </a:lnTo>
                <a:cubicBezTo>
                  <a:pt x="1042794" y="1955"/>
                  <a:pt x="1081347" y="0"/>
                  <a:pt x="1120356" y="0"/>
                </a:cubicBezTo>
                <a:close/>
              </a:path>
            </a:pathLst>
          </a:custGeom>
          <a:solidFill>
            <a:srgbClr val="F6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3600">
              <a:cs typeface="B Nazanin" panose="00000400000000000000" pitchFamily="2" charset="-78"/>
            </a:endParaRPr>
          </a:p>
        </p:txBody>
      </p:sp>
      <p:grpSp>
        <p:nvGrpSpPr>
          <p:cNvPr id="9" name="Group 8"/>
          <p:cNvGrpSpPr/>
          <p:nvPr/>
        </p:nvGrpSpPr>
        <p:grpSpPr>
          <a:xfrm>
            <a:off x="3736284" y="3613999"/>
            <a:ext cx="4267511" cy="2682242"/>
            <a:chOff x="131079" y="1446841"/>
            <a:chExt cx="3196462" cy="1341121"/>
          </a:xfrm>
        </p:grpSpPr>
        <p:sp>
          <p:nvSpPr>
            <p:cNvPr id="7" name="Rectangle 6"/>
            <p:cNvSpPr/>
            <p:nvPr/>
          </p:nvSpPr>
          <p:spPr>
            <a:xfrm>
              <a:off x="340873" y="1446841"/>
              <a:ext cx="2986668" cy="365760"/>
            </a:xfrm>
            <a:prstGeom prst="rect">
              <a:avLst/>
            </a:prstGeom>
            <a:gradFill flip="none" rotWithShape="1">
              <a:gsLst>
                <a:gs pos="100000">
                  <a:schemeClr val="bg1">
                    <a:alpha val="0"/>
                  </a:schemeClr>
                </a:gs>
                <a:gs pos="52000">
                  <a:srgbClr val="F86969"/>
                </a:gs>
                <a:gs pos="0">
                  <a:srgbClr val="F63C3C"/>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r" rtl="1"/>
              <a:r>
                <a:rPr lang="fa-IR" sz="3600" b="1" dirty="0">
                  <a:solidFill>
                    <a:schemeClr val="tx1"/>
                  </a:solidFill>
                  <a:cs typeface="B Nazanin" panose="00000400000000000000" pitchFamily="2" charset="-78"/>
                </a:rPr>
                <a:t>نیروی پیشران</a:t>
              </a:r>
              <a:endParaRPr lang="en-US" sz="3600" b="1" dirty="0">
                <a:solidFill>
                  <a:schemeClr val="tx1"/>
                </a:solidFill>
                <a:cs typeface="B Nazanin" panose="00000400000000000000" pitchFamily="2" charset="-78"/>
              </a:endParaRPr>
            </a:p>
          </p:txBody>
        </p:sp>
        <p:sp>
          <p:nvSpPr>
            <p:cNvPr id="8" name="Rectangle 7"/>
            <p:cNvSpPr/>
            <p:nvPr/>
          </p:nvSpPr>
          <p:spPr>
            <a:xfrm>
              <a:off x="131079" y="1782122"/>
              <a:ext cx="2986668" cy="1005840"/>
            </a:xfrm>
            <a:prstGeom prst="rect">
              <a:avLst/>
            </a:prstGeom>
            <a:noFill/>
            <a:ln w="12700" cap="flat" cmpd="sng" algn="ctr">
              <a:noFill/>
              <a:prstDash val="solid"/>
            </a:ln>
            <a:effectLst/>
          </p:spPr>
          <p:txBody>
            <a:bodyPr lIns="0" tIns="91440" rIns="0" bIns="0" rtlCol="0" anchor="t"/>
            <a:lstStyle/>
            <a:p>
              <a:pPr marL="352426" indent="-352426" algn="r" defTabSz="1828800" rtl="1">
                <a:buFont typeface="Arial" pitchFamily="34" charset="0"/>
                <a:buChar char="•"/>
                <a:defRPr/>
              </a:pPr>
              <a:r>
                <a:rPr lang="fa-IR" sz="3200" kern="0" dirty="0">
                  <a:solidFill>
                    <a:sysClr val="windowText" lastClr="000000">
                      <a:lumMod val="85000"/>
                      <a:lumOff val="15000"/>
                    </a:sysClr>
                  </a:solidFill>
                  <a:latin typeface="Calibri"/>
                  <a:cs typeface="B Nazanin" panose="00000400000000000000" pitchFamily="2" charset="-78"/>
                </a:rPr>
                <a:t>این یک متن نمونه است.متن مورد نظر خود را در اینجا درج کنید.</a:t>
              </a:r>
              <a:endParaRPr lang="en-US" sz="3200" kern="0" dirty="0">
                <a:solidFill>
                  <a:sysClr val="windowText" lastClr="000000">
                    <a:lumMod val="85000"/>
                    <a:lumOff val="15000"/>
                  </a:sysClr>
                </a:solidFill>
                <a:latin typeface="Calibri"/>
                <a:cs typeface="B Nazanin" panose="00000400000000000000" pitchFamily="2" charset="-78"/>
              </a:endParaRPr>
            </a:p>
          </p:txBody>
        </p:sp>
      </p:grpSp>
      <p:grpSp>
        <p:nvGrpSpPr>
          <p:cNvPr id="10" name="Group 9"/>
          <p:cNvGrpSpPr/>
          <p:nvPr/>
        </p:nvGrpSpPr>
        <p:grpSpPr>
          <a:xfrm>
            <a:off x="9019403" y="4419601"/>
            <a:ext cx="3987420" cy="2743202"/>
            <a:chOff x="54591" y="1468642"/>
            <a:chExt cx="2986668" cy="1371601"/>
          </a:xfrm>
        </p:grpSpPr>
        <p:sp>
          <p:nvSpPr>
            <p:cNvPr id="11" name="Rectangle 10"/>
            <p:cNvSpPr/>
            <p:nvPr/>
          </p:nvSpPr>
          <p:spPr>
            <a:xfrm>
              <a:off x="54591" y="1468642"/>
              <a:ext cx="2986668" cy="365760"/>
            </a:xfrm>
            <a:prstGeom prst="rect">
              <a:avLst/>
            </a:prstGeom>
            <a:gradFill flip="none" rotWithShape="1">
              <a:gsLst>
                <a:gs pos="54000">
                  <a:srgbClr val="7FB3C2"/>
                </a:gs>
                <a:gs pos="100000">
                  <a:schemeClr val="bg1">
                    <a:alpha val="0"/>
                  </a:schemeClr>
                </a:gs>
                <a:gs pos="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r" rtl="1"/>
              <a:r>
                <a:rPr lang="fa-IR" sz="3600" b="1" dirty="0">
                  <a:solidFill>
                    <a:schemeClr val="tx1"/>
                  </a:solidFill>
                  <a:cs typeface="B Nazanin" panose="00000400000000000000" pitchFamily="2" charset="-78"/>
                </a:rPr>
                <a:t>میانجی</a:t>
              </a:r>
              <a:endParaRPr lang="en-US" sz="3600" b="1" dirty="0">
                <a:solidFill>
                  <a:schemeClr val="tx1"/>
                </a:solidFill>
                <a:cs typeface="B Nazanin" panose="00000400000000000000" pitchFamily="2" charset="-78"/>
              </a:endParaRPr>
            </a:p>
          </p:txBody>
        </p:sp>
        <p:sp>
          <p:nvSpPr>
            <p:cNvPr id="12" name="Rectangle 11"/>
            <p:cNvSpPr/>
            <p:nvPr/>
          </p:nvSpPr>
          <p:spPr>
            <a:xfrm>
              <a:off x="54591" y="1834403"/>
              <a:ext cx="2986668" cy="1005840"/>
            </a:xfrm>
            <a:prstGeom prst="rect">
              <a:avLst/>
            </a:prstGeom>
            <a:noFill/>
            <a:ln w="12700" cap="flat" cmpd="sng" algn="ctr">
              <a:noFill/>
              <a:prstDash val="solid"/>
            </a:ln>
            <a:effectLst/>
          </p:spPr>
          <p:txBody>
            <a:bodyPr lIns="0" tIns="91440" rIns="0" bIns="0" rtlCol="0" anchor="t"/>
            <a:lstStyle/>
            <a:p>
              <a:pPr marL="352426" indent="-352426" algn="r" defTabSz="1828800" rtl="1">
                <a:buFont typeface="Arial" pitchFamily="34" charset="0"/>
                <a:buChar char="•"/>
                <a:defRPr/>
              </a:pPr>
              <a:r>
                <a:rPr lang="fa-IR" sz="3200" kern="0" dirty="0">
                  <a:solidFill>
                    <a:sysClr val="windowText" lastClr="000000">
                      <a:lumMod val="85000"/>
                      <a:lumOff val="15000"/>
                    </a:sysClr>
                  </a:solidFill>
                  <a:latin typeface="Calibri"/>
                  <a:cs typeface="B Nazanin" panose="00000400000000000000" pitchFamily="2" charset="-78"/>
                </a:rPr>
                <a:t>این یک متن نمونه است.متن مورد نظر خود را در اینجا درج کنید.</a:t>
              </a:r>
              <a:endParaRPr lang="en-US" sz="3200" kern="0" dirty="0">
                <a:solidFill>
                  <a:sysClr val="windowText" lastClr="000000">
                    <a:lumMod val="85000"/>
                    <a:lumOff val="15000"/>
                  </a:sysClr>
                </a:solidFill>
                <a:latin typeface="Calibri"/>
                <a:cs typeface="B Nazanin" panose="00000400000000000000" pitchFamily="2" charset="-78"/>
              </a:endParaRPr>
            </a:p>
          </p:txBody>
        </p:sp>
      </p:grpSp>
      <p:grpSp>
        <p:nvGrpSpPr>
          <p:cNvPr id="13" name="Group 12"/>
          <p:cNvGrpSpPr/>
          <p:nvPr/>
        </p:nvGrpSpPr>
        <p:grpSpPr>
          <a:xfrm>
            <a:off x="16663471" y="2651761"/>
            <a:ext cx="3987420" cy="2743202"/>
            <a:chOff x="54591" y="1468642"/>
            <a:chExt cx="2986668" cy="1371601"/>
          </a:xfrm>
        </p:grpSpPr>
        <p:sp>
          <p:nvSpPr>
            <p:cNvPr id="14" name="Rectangle 13"/>
            <p:cNvSpPr/>
            <p:nvPr/>
          </p:nvSpPr>
          <p:spPr>
            <a:xfrm>
              <a:off x="54591" y="1468642"/>
              <a:ext cx="2986668" cy="365760"/>
            </a:xfrm>
            <a:prstGeom prst="rect">
              <a:avLst/>
            </a:prstGeom>
            <a:gradFill flip="none" rotWithShape="1">
              <a:gsLst>
                <a:gs pos="59000">
                  <a:srgbClr val="57BF64"/>
                </a:gs>
                <a:gs pos="100000">
                  <a:schemeClr val="bg1">
                    <a:alpha val="0"/>
                  </a:schemeClr>
                </a:gs>
                <a:gs pos="0">
                  <a:srgbClr val="009E1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r" rtl="1"/>
              <a:r>
                <a:rPr lang="fa-IR" sz="3600" b="1" dirty="0">
                  <a:solidFill>
                    <a:schemeClr val="tx1"/>
                  </a:solidFill>
                  <a:cs typeface="B Nazanin" panose="00000400000000000000" pitchFamily="2" charset="-78"/>
                </a:rPr>
                <a:t>موفقیت</a:t>
              </a:r>
              <a:endParaRPr lang="en-US" sz="3600" b="1" dirty="0">
                <a:solidFill>
                  <a:schemeClr val="tx1"/>
                </a:solidFill>
                <a:cs typeface="B Nazanin" panose="00000400000000000000" pitchFamily="2" charset="-78"/>
              </a:endParaRPr>
            </a:p>
          </p:txBody>
        </p:sp>
        <p:sp>
          <p:nvSpPr>
            <p:cNvPr id="15" name="Rectangle 14"/>
            <p:cNvSpPr/>
            <p:nvPr/>
          </p:nvSpPr>
          <p:spPr>
            <a:xfrm>
              <a:off x="54591" y="1834403"/>
              <a:ext cx="2986668" cy="1005840"/>
            </a:xfrm>
            <a:prstGeom prst="rect">
              <a:avLst/>
            </a:prstGeom>
            <a:noFill/>
            <a:ln w="12700" cap="flat" cmpd="sng" algn="ctr">
              <a:noFill/>
              <a:prstDash val="solid"/>
            </a:ln>
            <a:effectLst/>
          </p:spPr>
          <p:txBody>
            <a:bodyPr lIns="0" tIns="91440" rIns="0" bIns="0" rtlCol="0" anchor="t"/>
            <a:lstStyle/>
            <a:p>
              <a:pPr marL="352426" indent="-352426" algn="r" defTabSz="1828800" rtl="1">
                <a:buFont typeface="Arial" pitchFamily="34" charset="0"/>
                <a:buChar char="•"/>
                <a:defRPr/>
              </a:pPr>
              <a:r>
                <a:rPr lang="fa-IR" sz="3200" kern="0" dirty="0">
                  <a:solidFill>
                    <a:sysClr val="windowText" lastClr="000000">
                      <a:lumMod val="85000"/>
                      <a:lumOff val="15000"/>
                    </a:sysClr>
                  </a:solidFill>
                  <a:latin typeface="Calibri"/>
                  <a:cs typeface="B Nazanin" panose="00000400000000000000" pitchFamily="2" charset="-78"/>
                </a:rPr>
                <a:t>موفقیت</a:t>
              </a:r>
              <a:endParaRPr lang="en-US" sz="3200" kern="0" dirty="0">
                <a:solidFill>
                  <a:sysClr val="windowText" lastClr="000000">
                    <a:lumMod val="85000"/>
                    <a:lumOff val="15000"/>
                  </a:sysClr>
                </a:solidFill>
                <a:latin typeface="Calibri"/>
                <a:cs typeface="B Nazanin" panose="00000400000000000000" pitchFamily="2" charset="-78"/>
              </a:endParaRPr>
            </a:p>
          </p:txBody>
        </p:sp>
      </p:grpSp>
      <p:sp>
        <p:nvSpPr>
          <p:cNvPr id="16" name="Title 15"/>
          <p:cNvSpPr>
            <a:spLocks noGrp="1"/>
          </p:cNvSpPr>
          <p:nvPr>
            <p:ph type="title"/>
          </p:nvPr>
        </p:nvSpPr>
        <p:spPr>
          <a:xfrm>
            <a:off x="3963987" y="549276"/>
            <a:ext cx="16459200" cy="1584324"/>
          </a:xfrm>
        </p:spPr>
        <p:txBody>
          <a:bodyPr>
            <a:normAutofit/>
          </a:bodyPr>
          <a:lstStyle/>
          <a:p>
            <a:pPr algn="r" rtl="1"/>
            <a:r>
              <a:rPr lang="fa-IR" sz="7200" dirty="0">
                <a:cs typeface="B Nazanin" panose="00000400000000000000" pitchFamily="2" charset="-78"/>
              </a:rPr>
              <a:t>قالب پاورپوینت</a:t>
            </a:r>
            <a:endParaRPr lang="en-US" sz="7200" dirty="0">
              <a:cs typeface="B Nazanin" panose="00000400000000000000" pitchFamily="2" charset="-78"/>
            </a:endParaRPr>
          </a:p>
        </p:txBody>
      </p:sp>
    </p:spTree>
    <p:extLst>
      <p:ext uri="{BB962C8B-B14F-4D97-AF65-F5344CB8AC3E}">
        <p14:creationId xmlns:p14="http://schemas.microsoft.com/office/powerpoint/2010/main" val="7196329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rot="16200000">
            <a:off x="-2956929" y="6156573"/>
            <a:ext cx="10296754" cy="2497667"/>
          </a:xfrm>
          <a:prstGeom prst="rect">
            <a:avLst/>
          </a:prstGeom>
          <a:noFill/>
          <a:ln/>
        </p:spPr>
        <p:txBody>
          <a:bodyPr wrap="square" lIns="0" tIns="0" rIns="0" bIns="0" rtlCol="0" anchor="t"/>
          <a:lstStyle/>
          <a:p>
            <a:pPr algn="r" rtl="1"/>
            <a:r>
              <a:rPr lang="fa-IR" sz="12800" dirty="0">
                <a:solidFill>
                  <a:srgbClr val="000000">
                    <a:alpha val="100000"/>
                  </a:srgbClr>
                </a:solidFill>
                <a:latin typeface="Bebas Neue Regular" pitchFamily="34" charset="0"/>
                <a:ea typeface="Bebas Neue Regular" pitchFamily="34" charset="-122"/>
                <a:cs typeface="B Nazanin" panose="00000400000000000000" pitchFamily="2" charset="-78"/>
              </a:rPr>
              <a:t>فهرست مطالب</a:t>
            </a:r>
            <a:endParaRPr lang="en-US" sz="12800" dirty="0">
              <a:cs typeface="B Nazanin" panose="00000400000000000000" pitchFamily="2" charset="-78"/>
            </a:endParaRPr>
          </a:p>
        </p:txBody>
      </p:sp>
      <p:sp>
        <p:nvSpPr>
          <p:cNvPr id="3" name="Shape 1"/>
          <p:cNvSpPr/>
          <p:nvPr/>
        </p:nvSpPr>
        <p:spPr>
          <a:xfrm>
            <a:off x="23370921" y="10515600"/>
            <a:ext cx="1016127" cy="3200400"/>
          </a:xfrm>
          <a:prstGeom prst="rect">
            <a:avLst/>
          </a:prstGeom>
          <a:noFill/>
          <a:ln/>
        </p:spPr>
      </p:sp>
      <p:sp>
        <p:nvSpPr>
          <p:cNvPr id="5" name="Shape 2"/>
          <p:cNvSpPr/>
          <p:nvPr/>
        </p:nvSpPr>
        <p:spPr>
          <a:xfrm>
            <a:off x="4864708" y="2857500"/>
            <a:ext cx="7760670" cy="1828800"/>
          </a:xfrm>
          <a:prstGeom prst="rect">
            <a:avLst/>
          </a:prstGeom>
          <a:noFill/>
          <a:ln/>
        </p:spPr>
      </p:sp>
      <p:sp>
        <p:nvSpPr>
          <p:cNvPr id="6" name="Shape 3"/>
          <p:cNvSpPr/>
          <p:nvPr/>
        </p:nvSpPr>
        <p:spPr>
          <a:xfrm>
            <a:off x="5150494" y="2755900"/>
            <a:ext cx="1054232" cy="2044700"/>
          </a:xfrm>
          <a:prstGeom prst="rect">
            <a:avLst/>
          </a:prstGeom>
          <a:solidFill>
            <a:srgbClr val="C6D8E2">
              <a:alpha val="100000"/>
            </a:srgbClr>
          </a:solidFill>
          <a:ln/>
        </p:spPr>
      </p:sp>
      <p:pic>
        <p:nvPicPr>
          <p:cNvPr id="7" name="Image 1" descr="preencoded.png"/>
          <p:cNvPicPr>
            <a:picLocks noChangeAspect="1"/>
          </p:cNvPicPr>
          <p:nvPr/>
        </p:nvPicPr>
        <p:blipFill>
          <a:blip r:embed="rId3"/>
          <a:stretch>
            <a:fillRect/>
          </a:stretch>
        </p:blipFill>
        <p:spPr>
          <a:xfrm>
            <a:off x="4864708" y="2959100"/>
            <a:ext cx="1625803" cy="1625600"/>
          </a:xfrm>
          <a:prstGeom prst="rect">
            <a:avLst/>
          </a:prstGeom>
        </p:spPr>
      </p:pic>
      <p:sp>
        <p:nvSpPr>
          <p:cNvPr id="8" name="Shape 4"/>
          <p:cNvSpPr/>
          <p:nvPr/>
        </p:nvSpPr>
        <p:spPr>
          <a:xfrm>
            <a:off x="4864708" y="2959100"/>
            <a:ext cx="1625803" cy="1625600"/>
          </a:xfrm>
          <a:prstGeom prst="rect">
            <a:avLst/>
          </a:prstGeom>
          <a:noFill/>
          <a:ln w="63500">
            <a:solidFill>
              <a:srgbClr val="000000"/>
            </a:solidFill>
            <a:prstDash val="solid"/>
          </a:ln>
        </p:spPr>
      </p:sp>
      <p:sp>
        <p:nvSpPr>
          <p:cNvPr id="9" name="Text 5"/>
          <p:cNvSpPr/>
          <p:nvPr/>
        </p:nvSpPr>
        <p:spPr>
          <a:xfrm>
            <a:off x="5328316" y="3302000"/>
            <a:ext cx="698587"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01</a:t>
            </a:r>
            <a:endParaRPr lang="en-US" sz="4800" dirty="0">
              <a:cs typeface="B Nazanin" panose="00000400000000000000" pitchFamily="2" charset="-78"/>
            </a:endParaRPr>
          </a:p>
        </p:txBody>
      </p:sp>
      <p:sp>
        <p:nvSpPr>
          <p:cNvPr id="10" name="Shape 6"/>
          <p:cNvSpPr/>
          <p:nvPr/>
        </p:nvSpPr>
        <p:spPr>
          <a:xfrm>
            <a:off x="6947768" y="2857500"/>
            <a:ext cx="5677610" cy="1828800"/>
          </a:xfrm>
          <a:prstGeom prst="rect">
            <a:avLst/>
          </a:prstGeom>
          <a:noFill/>
          <a:ln/>
        </p:spPr>
      </p:sp>
      <p:sp>
        <p:nvSpPr>
          <p:cNvPr id="11" name="Text 7"/>
          <p:cNvSpPr/>
          <p:nvPr/>
        </p:nvSpPr>
        <p:spPr>
          <a:xfrm>
            <a:off x="6947768" y="2857500"/>
            <a:ext cx="5880835"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معرفی</a:t>
            </a:r>
            <a:endParaRPr lang="en-US" sz="4800" dirty="0">
              <a:cs typeface="B Nazanin" panose="00000400000000000000" pitchFamily="2" charset="-78"/>
            </a:endParaRPr>
          </a:p>
        </p:txBody>
      </p:sp>
      <p:sp>
        <p:nvSpPr>
          <p:cNvPr id="12" name="Text 8"/>
          <p:cNvSpPr/>
          <p:nvPr/>
        </p:nvSpPr>
        <p:spPr>
          <a:xfrm>
            <a:off x="6947768" y="3695700"/>
            <a:ext cx="5813093"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مطالعه مواد برای کاربردهای مختلف</a:t>
            </a:r>
            <a:endParaRPr lang="en-US" sz="3200" dirty="0">
              <a:cs typeface="B Nazanin" panose="00000400000000000000" pitchFamily="2" charset="-78"/>
            </a:endParaRPr>
          </a:p>
        </p:txBody>
      </p:sp>
      <p:sp>
        <p:nvSpPr>
          <p:cNvPr id="13" name="Shape 9"/>
          <p:cNvSpPr/>
          <p:nvPr/>
        </p:nvSpPr>
        <p:spPr>
          <a:xfrm>
            <a:off x="14149568" y="2857500"/>
            <a:ext cx="7760670" cy="1828800"/>
          </a:xfrm>
          <a:prstGeom prst="rect">
            <a:avLst/>
          </a:prstGeom>
          <a:noFill/>
          <a:ln/>
        </p:spPr>
      </p:sp>
      <p:sp>
        <p:nvSpPr>
          <p:cNvPr id="14" name="Shape 10"/>
          <p:cNvSpPr/>
          <p:nvPr/>
        </p:nvSpPr>
        <p:spPr>
          <a:xfrm>
            <a:off x="14435354" y="2755900"/>
            <a:ext cx="1054232" cy="2044700"/>
          </a:xfrm>
          <a:prstGeom prst="rect">
            <a:avLst/>
          </a:prstGeom>
          <a:solidFill>
            <a:srgbClr val="C6D8E2">
              <a:alpha val="100000"/>
            </a:srgbClr>
          </a:solidFill>
          <a:ln/>
        </p:spPr>
      </p:sp>
      <p:pic>
        <p:nvPicPr>
          <p:cNvPr id="15" name="Image 2" descr="preencoded.png"/>
          <p:cNvPicPr>
            <a:picLocks noChangeAspect="1"/>
          </p:cNvPicPr>
          <p:nvPr/>
        </p:nvPicPr>
        <p:blipFill>
          <a:blip r:embed="rId3"/>
          <a:stretch>
            <a:fillRect/>
          </a:stretch>
        </p:blipFill>
        <p:spPr>
          <a:xfrm>
            <a:off x="14149568" y="2959100"/>
            <a:ext cx="1625803" cy="1625600"/>
          </a:xfrm>
          <a:prstGeom prst="rect">
            <a:avLst/>
          </a:prstGeom>
        </p:spPr>
      </p:pic>
      <p:sp>
        <p:nvSpPr>
          <p:cNvPr id="16" name="Shape 11"/>
          <p:cNvSpPr/>
          <p:nvPr/>
        </p:nvSpPr>
        <p:spPr>
          <a:xfrm>
            <a:off x="14149568" y="2959100"/>
            <a:ext cx="1625803" cy="1625600"/>
          </a:xfrm>
          <a:prstGeom prst="rect">
            <a:avLst/>
          </a:prstGeom>
          <a:noFill/>
          <a:ln w="63500">
            <a:solidFill>
              <a:srgbClr val="000000"/>
            </a:solidFill>
            <a:prstDash val="solid"/>
          </a:ln>
        </p:spPr>
      </p:sp>
      <p:sp>
        <p:nvSpPr>
          <p:cNvPr id="17" name="Text 12"/>
          <p:cNvSpPr/>
          <p:nvPr/>
        </p:nvSpPr>
        <p:spPr>
          <a:xfrm>
            <a:off x="14613176" y="3302000"/>
            <a:ext cx="698587"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02</a:t>
            </a:r>
            <a:endParaRPr lang="en-US" sz="4800" dirty="0">
              <a:cs typeface="B Nazanin" panose="00000400000000000000" pitchFamily="2" charset="-78"/>
            </a:endParaRPr>
          </a:p>
        </p:txBody>
      </p:sp>
      <p:sp>
        <p:nvSpPr>
          <p:cNvPr id="18" name="Shape 13"/>
          <p:cNvSpPr/>
          <p:nvPr/>
        </p:nvSpPr>
        <p:spPr>
          <a:xfrm>
            <a:off x="16232629" y="2857500"/>
            <a:ext cx="5677610" cy="1828800"/>
          </a:xfrm>
          <a:prstGeom prst="rect">
            <a:avLst/>
          </a:prstGeom>
          <a:noFill/>
          <a:ln/>
        </p:spPr>
      </p:sp>
      <p:sp>
        <p:nvSpPr>
          <p:cNvPr id="19" name="Text 14"/>
          <p:cNvSpPr/>
          <p:nvPr/>
        </p:nvSpPr>
        <p:spPr>
          <a:xfrm>
            <a:off x="16232629" y="2857500"/>
            <a:ext cx="5880835"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خواص مواد</a:t>
            </a:r>
            <a:endParaRPr lang="en-US" sz="4800" dirty="0">
              <a:cs typeface="B Nazanin" panose="00000400000000000000" pitchFamily="2" charset="-78"/>
            </a:endParaRPr>
          </a:p>
        </p:txBody>
      </p:sp>
      <p:sp>
        <p:nvSpPr>
          <p:cNvPr id="20" name="Text 15"/>
          <p:cNvSpPr/>
          <p:nvPr/>
        </p:nvSpPr>
        <p:spPr>
          <a:xfrm>
            <a:off x="16232629" y="3695700"/>
            <a:ext cx="5813093"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مشخصات فیزیکی و شیمیایی مواد.</a:t>
            </a:r>
            <a:endParaRPr lang="en-US" sz="3200" dirty="0">
              <a:cs typeface="B Nazanin" panose="00000400000000000000" pitchFamily="2" charset="-78"/>
            </a:endParaRPr>
          </a:p>
        </p:txBody>
      </p:sp>
      <p:sp>
        <p:nvSpPr>
          <p:cNvPr id="21" name="Shape 16"/>
          <p:cNvSpPr/>
          <p:nvPr/>
        </p:nvSpPr>
        <p:spPr>
          <a:xfrm>
            <a:off x="4864708" y="6210300"/>
            <a:ext cx="7760670" cy="1828800"/>
          </a:xfrm>
          <a:prstGeom prst="rect">
            <a:avLst/>
          </a:prstGeom>
          <a:noFill/>
          <a:ln/>
        </p:spPr>
      </p:sp>
      <p:sp>
        <p:nvSpPr>
          <p:cNvPr id="22" name="Shape 17"/>
          <p:cNvSpPr/>
          <p:nvPr/>
        </p:nvSpPr>
        <p:spPr>
          <a:xfrm>
            <a:off x="5150494" y="6108700"/>
            <a:ext cx="1054232" cy="2044700"/>
          </a:xfrm>
          <a:prstGeom prst="rect">
            <a:avLst/>
          </a:prstGeom>
          <a:solidFill>
            <a:srgbClr val="C6D8E2">
              <a:alpha val="100000"/>
            </a:srgbClr>
          </a:solidFill>
          <a:ln/>
        </p:spPr>
      </p:sp>
      <p:pic>
        <p:nvPicPr>
          <p:cNvPr id="23" name="Image 3" descr="preencoded.png"/>
          <p:cNvPicPr>
            <a:picLocks noChangeAspect="1"/>
          </p:cNvPicPr>
          <p:nvPr/>
        </p:nvPicPr>
        <p:blipFill>
          <a:blip r:embed="rId3"/>
          <a:stretch>
            <a:fillRect/>
          </a:stretch>
        </p:blipFill>
        <p:spPr>
          <a:xfrm>
            <a:off x="4864708" y="6311900"/>
            <a:ext cx="1625803" cy="1625600"/>
          </a:xfrm>
          <a:prstGeom prst="rect">
            <a:avLst/>
          </a:prstGeom>
        </p:spPr>
      </p:pic>
      <p:sp>
        <p:nvSpPr>
          <p:cNvPr id="24" name="Shape 18"/>
          <p:cNvSpPr/>
          <p:nvPr/>
        </p:nvSpPr>
        <p:spPr>
          <a:xfrm>
            <a:off x="4864708" y="6311900"/>
            <a:ext cx="1625803" cy="1625600"/>
          </a:xfrm>
          <a:prstGeom prst="rect">
            <a:avLst/>
          </a:prstGeom>
          <a:noFill/>
          <a:ln w="63500">
            <a:solidFill>
              <a:srgbClr val="000000"/>
            </a:solidFill>
            <a:prstDash val="solid"/>
          </a:ln>
        </p:spPr>
      </p:sp>
      <p:sp>
        <p:nvSpPr>
          <p:cNvPr id="25" name="Text 19"/>
          <p:cNvSpPr/>
          <p:nvPr/>
        </p:nvSpPr>
        <p:spPr>
          <a:xfrm>
            <a:off x="5328316" y="6654800"/>
            <a:ext cx="698587"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03</a:t>
            </a:r>
            <a:endParaRPr lang="en-US" sz="4800" dirty="0">
              <a:cs typeface="B Nazanin" panose="00000400000000000000" pitchFamily="2" charset="-78"/>
            </a:endParaRPr>
          </a:p>
        </p:txBody>
      </p:sp>
      <p:sp>
        <p:nvSpPr>
          <p:cNvPr id="26" name="Shape 20"/>
          <p:cNvSpPr/>
          <p:nvPr/>
        </p:nvSpPr>
        <p:spPr>
          <a:xfrm>
            <a:off x="6947768" y="6210300"/>
            <a:ext cx="5677610" cy="1828800"/>
          </a:xfrm>
          <a:prstGeom prst="rect">
            <a:avLst/>
          </a:prstGeom>
          <a:noFill/>
          <a:ln/>
        </p:spPr>
      </p:sp>
      <p:sp>
        <p:nvSpPr>
          <p:cNvPr id="27" name="Text 21"/>
          <p:cNvSpPr/>
          <p:nvPr/>
        </p:nvSpPr>
        <p:spPr>
          <a:xfrm>
            <a:off x="6947768" y="6210300"/>
            <a:ext cx="5880835"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پردازش مواد</a:t>
            </a:r>
            <a:endParaRPr lang="en-US" sz="4800" dirty="0">
              <a:cs typeface="B Nazanin" panose="00000400000000000000" pitchFamily="2" charset="-78"/>
            </a:endParaRPr>
          </a:p>
        </p:txBody>
      </p:sp>
      <p:sp>
        <p:nvSpPr>
          <p:cNvPr id="28" name="Text 22"/>
          <p:cNvSpPr/>
          <p:nvPr/>
        </p:nvSpPr>
        <p:spPr>
          <a:xfrm>
            <a:off x="6947768" y="7048500"/>
            <a:ext cx="5813093"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تکنیک هایی برای دستکاری مواد به شکل.</a:t>
            </a:r>
            <a:endParaRPr lang="en-US" sz="3200" dirty="0">
              <a:cs typeface="B Nazanin" panose="00000400000000000000" pitchFamily="2" charset="-78"/>
            </a:endParaRPr>
          </a:p>
        </p:txBody>
      </p:sp>
      <p:sp>
        <p:nvSpPr>
          <p:cNvPr id="29" name="Shape 23"/>
          <p:cNvSpPr/>
          <p:nvPr/>
        </p:nvSpPr>
        <p:spPr>
          <a:xfrm>
            <a:off x="4864708" y="9563100"/>
            <a:ext cx="7760670" cy="1828800"/>
          </a:xfrm>
          <a:prstGeom prst="rect">
            <a:avLst/>
          </a:prstGeom>
          <a:noFill/>
          <a:ln/>
        </p:spPr>
      </p:sp>
      <p:sp>
        <p:nvSpPr>
          <p:cNvPr id="30" name="Shape 24"/>
          <p:cNvSpPr/>
          <p:nvPr/>
        </p:nvSpPr>
        <p:spPr>
          <a:xfrm>
            <a:off x="5150494" y="9461500"/>
            <a:ext cx="1054232" cy="2044700"/>
          </a:xfrm>
          <a:prstGeom prst="rect">
            <a:avLst/>
          </a:prstGeom>
          <a:solidFill>
            <a:srgbClr val="C6D8E2">
              <a:alpha val="100000"/>
            </a:srgbClr>
          </a:solidFill>
          <a:ln/>
        </p:spPr>
      </p:sp>
      <p:pic>
        <p:nvPicPr>
          <p:cNvPr id="31" name="Image 4" descr="preencoded.png"/>
          <p:cNvPicPr>
            <a:picLocks noChangeAspect="1"/>
          </p:cNvPicPr>
          <p:nvPr/>
        </p:nvPicPr>
        <p:blipFill>
          <a:blip r:embed="rId3"/>
          <a:stretch>
            <a:fillRect/>
          </a:stretch>
        </p:blipFill>
        <p:spPr>
          <a:xfrm>
            <a:off x="4864708" y="9664700"/>
            <a:ext cx="1625803" cy="1625600"/>
          </a:xfrm>
          <a:prstGeom prst="rect">
            <a:avLst/>
          </a:prstGeom>
        </p:spPr>
      </p:pic>
      <p:sp>
        <p:nvSpPr>
          <p:cNvPr id="32" name="Shape 25"/>
          <p:cNvSpPr/>
          <p:nvPr/>
        </p:nvSpPr>
        <p:spPr>
          <a:xfrm>
            <a:off x="4864708" y="9664700"/>
            <a:ext cx="1625803" cy="1625600"/>
          </a:xfrm>
          <a:prstGeom prst="rect">
            <a:avLst/>
          </a:prstGeom>
          <a:noFill/>
          <a:ln w="63500">
            <a:solidFill>
              <a:srgbClr val="000000"/>
            </a:solidFill>
            <a:prstDash val="solid"/>
          </a:ln>
        </p:spPr>
      </p:sp>
      <p:sp>
        <p:nvSpPr>
          <p:cNvPr id="33" name="Text 26"/>
          <p:cNvSpPr/>
          <p:nvPr/>
        </p:nvSpPr>
        <p:spPr>
          <a:xfrm>
            <a:off x="5328316" y="10007600"/>
            <a:ext cx="698587"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05</a:t>
            </a:r>
            <a:endParaRPr lang="en-US" sz="4800" dirty="0">
              <a:cs typeface="B Nazanin" panose="00000400000000000000" pitchFamily="2" charset="-78"/>
            </a:endParaRPr>
          </a:p>
        </p:txBody>
      </p:sp>
      <p:sp>
        <p:nvSpPr>
          <p:cNvPr id="34" name="Shape 27"/>
          <p:cNvSpPr/>
          <p:nvPr/>
        </p:nvSpPr>
        <p:spPr>
          <a:xfrm>
            <a:off x="6947768" y="9563100"/>
            <a:ext cx="5677610" cy="1828800"/>
          </a:xfrm>
          <a:prstGeom prst="rect">
            <a:avLst/>
          </a:prstGeom>
          <a:noFill/>
          <a:ln/>
        </p:spPr>
      </p:sp>
      <p:sp>
        <p:nvSpPr>
          <p:cNvPr id="35" name="Text 28"/>
          <p:cNvSpPr/>
          <p:nvPr/>
        </p:nvSpPr>
        <p:spPr>
          <a:xfrm>
            <a:off x="6947768" y="9563100"/>
            <a:ext cx="5880835"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برنامه های کاربردی</a:t>
            </a:r>
            <a:endParaRPr lang="en-US" sz="4800" dirty="0">
              <a:cs typeface="B Nazanin" panose="00000400000000000000" pitchFamily="2" charset="-78"/>
            </a:endParaRPr>
          </a:p>
        </p:txBody>
      </p:sp>
      <p:sp>
        <p:nvSpPr>
          <p:cNvPr id="36" name="Text 29"/>
          <p:cNvSpPr/>
          <p:nvPr/>
        </p:nvSpPr>
        <p:spPr>
          <a:xfrm>
            <a:off x="6947768" y="10401300"/>
            <a:ext cx="5813093"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صنایع مختلف با تکیه بر مهندسی مواد.</a:t>
            </a:r>
            <a:endParaRPr lang="en-US" sz="3200" dirty="0">
              <a:cs typeface="B Nazanin" panose="00000400000000000000" pitchFamily="2" charset="-78"/>
            </a:endParaRPr>
          </a:p>
        </p:txBody>
      </p:sp>
      <p:sp>
        <p:nvSpPr>
          <p:cNvPr id="37" name="Shape 30"/>
          <p:cNvSpPr/>
          <p:nvPr/>
        </p:nvSpPr>
        <p:spPr>
          <a:xfrm>
            <a:off x="14149568" y="6210300"/>
            <a:ext cx="7760670" cy="1828800"/>
          </a:xfrm>
          <a:prstGeom prst="rect">
            <a:avLst/>
          </a:prstGeom>
          <a:noFill/>
          <a:ln/>
        </p:spPr>
      </p:sp>
      <p:sp>
        <p:nvSpPr>
          <p:cNvPr id="38" name="Shape 31"/>
          <p:cNvSpPr/>
          <p:nvPr/>
        </p:nvSpPr>
        <p:spPr>
          <a:xfrm>
            <a:off x="14435354" y="6108700"/>
            <a:ext cx="1054232" cy="2044700"/>
          </a:xfrm>
          <a:prstGeom prst="rect">
            <a:avLst/>
          </a:prstGeom>
          <a:solidFill>
            <a:srgbClr val="C6D8E2">
              <a:alpha val="100000"/>
            </a:srgbClr>
          </a:solidFill>
          <a:ln/>
        </p:spPr>
      </p:sp>
      <p:pic>
        <p:nvPicPr>
          <p:cNvPr id="39" name="Image 5" descr="preencoded.png"/>
          <p:cNvPicPr>
            <a:picLocks noChangeAspect="1"/>
          </p:cNvPicPr>
          <p:nvPr/>
        </p:nvPicPr>
        <p:blipFill>
          <a:blip r:embed="rId3"/>
          <a:stretch>
            <a:fillRect/>
          </a:stretch>
        </p:blipFill>
        <p:spPr>
          <a:xfrm>
            <a:off x="14149568" y="6311900"/>
            <a:ext cx="1625803" cy="1625600"/>
          </a:xfrm>
          <a:prstGeom prst="rect">
            <a:avLst/>
          </a:prstGeom>
        </p:spPr>
      </p:pic>
      <p:sp>
        <p:nvSpPr>
          <p:cNvPr id="40" name="Shape 32"/>
          <p:cNvSpPr/>
          <p:nvPr/>
        </p:nvSpPr>
        <p:spPr>
          <a:xfrm>
            <a:off x="14149568" y="6311900"/>
            <a:ext cx="1625803" cy="1625600"/>
          </a:xfrm>
          <a:prstGeom prst="rect">
            <a:avLst/>
          </a:prstGeom>
          <a:noFill/>
          <a:ln w="63500">
            <a:solidFill>
              <a:srgbClr val="000000"/>
            </a:solidFill>
            <a:prstDash val="solid"/>
          </a:ln>
        </p:spPr>
      </p:sp>
      <p:sp>
        <p:nvSpPr>
          <p:cNvPr id="41" name="Text 33"/>
          <p:cNvSpPr/>
          <p:nvPr/>
        </p:nvSpPr>
        <p:spPr>
          <a:xfrm>
            <a:off x="14613176" y="6654800"/>
            <a:ext cx="698587"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04</a:t>
            </a:r>
            <a:endParaRPr lang="en-US" sz="4800" dirty="0">
              <a:cs typeface="B Nazanin" panose="00000400000000000000" pitchFamily="2" charset="-78"/>
            </a:endParaRPr>
          </a:p>
        </p:txBody>
      </p:sp>
      <p:sp>
        <p:nvSpPr>
          <p:cNvPr id="42" name="Shape 34"/>
          <p:cNvSpPr/>
          <p:nvPr/>
        </p:nvSpPr>
        <p:spPr>
          <a:xfrm>
            <a:off x="16232629" y="6210300"/>
            <a:ext cx="5677610" cy="1828800"/>
          </a:xfrm>
          <a:prstGeom prst="rect">
            <a:avLst/>
          </a:prstGeom>
          <a:noFill/>
          <a:ln/>
        </p:spPr>
      </p:sp>
      <p:sp>
        <p:nvSpPr>
          <p:cNvPr id="43" name="Text 35"/>
          <p:cNvSpPr/>
          <p:nvPr/>
        </p:nvSpPr>
        <p:spPr>
          <a:xfrm>
            <a:off x="16232629" y="6210300"/>
            <a:ext cx="5880835"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مواد پیشرفته</a:t>
            </a:r>
            <a:endParaRPr lang="en-US" sz="4800" dirty="0">
              <a:cs typeface="B Nazanin" panose="00000400000000000000" pitchFamily="2" charset="-78"/>
            </a:endParaRPr>
          </a:p>
        </p:txBody>
      </p:sp>
      <p:sp>
        <p:nvSpPr>
          <p:cNvPr id="44" name="Text 36"/>
          <p:cNvSpPr/>
          <p:nvPr/>
        </p:nvSpPr>
        <p:spPr>
          <a:xfrm>
            <a:off x="16232629" y="7048500"/>
            <a:ext cx="5813093"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مواد در حال ظهور با خواص منحصر به فرد.</a:t>
            </a:r>
            <a:endParaRPr lang="en-US" sz="3200" dirty="0">
              <a:cs typeface="B Nazanin" panose="00000400000000000000" pitchFamily="2" charset="-78"/>
            </a:endParaRPr>
          </a:p>
        </p:txBody>
      </p:sp>
      <p:sp>
        <p:nvSpPr>
          <p:cNvPr id="45" name="Shape 37"/>
          <p:cNvSpPr/>
          <p:nvPr/>
        </p:nvSpPr>
        <p:spPr>
          <a:xfrm>
            <a:off x="14149568" y="9563100"/>
            <a:ext cx="7760670" cy="1828800"/>
          </a:xfrm>
          <a:prstGeom prst="rect">
            <a:avLst/>
          </a:prstGeom>
          <a:noFill/>
          <a:ln/>
        </p:spPr>
      </p:sp>
      <p:sp>
        <p:nvSpPr>
          <p:cNvPr id="46" name="Shape 38"/>
          <p:cNvSpPr/>
          <p:nvPr/>
        </p:nvSpPr>
        <p:spPr>
          <a:xfrm>
            <a:off x="14435354" y="9461500"/>
            <a:ext cx="1054232" cy="2044700"/>
          </a:xfrm>
          <a:prstGeom prst="rect">
            <a:avLst/>
          </a:prstGeom>
          <a:solidFill>
            <a:srgbClr val="C6D8E2">
              <a:alpha val="100000"/>
            </a:srgbClr>
          </a:solidFill>
          <a:ln/>
        </p:spPr>
      </p:sp>
      <p:pic>
        <p:nvPicPr>
          <p:cNvPr id="47" name="Image 6" descr="preencoded.png"/>
          <p:cNvPicPr>
            <a:picLocks noChangeAspect="1"/>
          </p:cNvPicPr>
          <p:nvPr/>
        </p:nvPicPr>
        <p:blipFill>
          <a:blip r:embed="rId3"/>
          <a:stretch>
            <a:fillRect/>
          </a:stretch>
        </p:blipFill>
        <p:spPr>
          <a:xfrm>
            <a:off x="14149568" y="9664700"/>
            <a:ext cx="1625803" cy="1625600"/>
          </a:xfrm>
          <a:prstGeom prst="rect">
            <a:avLst/>
          </a:prstGeom>
        </p:spPr>
      </p:pic>
      <p:sp>
        <p:nvSpPr>
          <p:cNvPr id="48" name="Shape 39"/>
          <p:cNvSpPr/>
          <p:nvPr/>
        </p:nvSpPr>
        <p:spPr>
          <a:xfrm>
            <a:off x="14149568" y="9664700"/>
            <a:ext cx="1625803" cy="1625600"/>
          </a:xfrm>
          <a:prstGeom prst="rect">
            <a:avLst/>
          </a:prstGeom>
          <a:noFill/>
          <a:ln w="63500">
            <a:solidFill>
              <a:srgbClr val="000000"/>
            </a:solidFill>
            <a:prstDash val="solid"/>
          </a:ln>
        </p:spPr>
      </p:sp>
      <p:sp>
        <p:nvSpPr>
          <p:cNvPr id="49" name="Text 40"/>
          <p:cNvSpPr/>
          <p:nvPr/>
        </p:nvSpPr>
        <p:spPr>
          <a:xfrm>
            <a:off x="14613176" y="10007600"/>
            <a:ext cx="698587"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06</a:t>
            </a:r>
            <a:endParaRPr lang="en-US" sz="4800" dirty="0">
              <a:cs typeface="B Nazanin" panose="00000400000000000000" pitchFamily="2" charset="-78"/>
            </a:endParaRPr>
          </a:p>
        </p:txBody>
      </p:sp>
      <p:sp>
        <p:nvSpPr>
          <p:cNvPr id="50" name="Shape 41"/>
          <p:cNvSpPr/>
          <p:nvPr/>
        </p:nvSpPr>
        <p:spPr>
          <a:xfrm>
            <a:off x="16232629" y="9563100"/>
            <a:ext cx="5677610" cy="1828800"/>
          </a:xfrm>
          <a:prstGeom prst="rect">
            <a:avLst/>
          </a:prstGeom>
          <a:noFill/>
          <a:ln/>
        </p:spPr>
      </p:sp>
      <p:sp>
        <p:nvSpPr>
          <p:cNvPr id="51" name="Text 42"/>
          <p:cNvSpPr/>
          <p:nvPr/>
        </p:nvSpPr>
        <p:spPr>
          <a:xfrm>
            <a:off x="16232629" y="9563100"/>
            <a:ext cx="5880835"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آینده</a:t>
            </a:r>
            <a:endParaRPr lang="en-US" sz="4800" dirty="0">
              <a:cs typeface="B Nazanin" panose="00000400000000000000" pitchFamily="2" charset="-78"/>
            </a:endParaRPr>
          </a:p>
        </p:txBody>
      </p:sp>
      <p:sp>
        <p:nvSpPr>
          <p:cNvPr id="52" name="Text 43"/>
          <p:cNvSpPr/>
          <p:nvPr/>
        </p:nvSpPr>
        <p:spPr>
          <a:xfrm>
            <a:off x="16232629" y="10401300"/>
            <a:ext cx="5813093"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نوآوری هایی که آینده را شکل می دهند.</a:t>
            </a:r>
            <a:endParaRPr lang="en-US" sz="32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a:effectLst/>
      </p:bgPr>
    </p:bg>
    <p:spTree>
      <p:nvGrpSpPr>
        <p:cNvPr id="1" name=""/>
        <p:cNvGrpSpPr/>
        <p:nvPr/>
      </p:nvGrpSpPr>
      <p:grpSpPr>
        <a:xfrm>
          <a:off x="0" y="0"/>
          <a:ext cx="0" cy="0"/>
          <a:chOff x="0" y="0"/>
          <a:chExt cx="0" cy="0"/>
        </a:xfrm>
      </p:grpSpPr>
      <p:sp>
        <p:nvSpPr>
          <p:cNvPr id="2" name="Text 0"/>
          <p:cNvSpPr/>
          <p:nvPr/>
        </p:nvSpPr>
        <p:spPr>
          <a:xfrm>
            <a:off x="14530616" y="3263900"/>
            <a:ext cx="7426195" cy="21801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مهندسی مواد دارای طیف گسترده ای از کاربردها، از هوافضا و خودرو گرفته تا پزشکی و انرژی های تجدیدپذیر است.</a:t>
            </a:r>
            <a:endParaRPr lang="en-US" sz="3200" dirty="0">
              <a:cs typeface="B Nazanin" panose="00000400000000000000" pitchFamily="2" charset="-78"/>
            </a:endParaRPr>
          </a:p>
        </p:txBody>
      </p:sp>
      <p:sp>
        <p:nvSpPr>
          <p:cNvPr id="3" name="Shape 1"/>
          <p:cNvSpPr/>
          <p:nvPr/>
        </p:nvSpPr>
        <p:spPr>
          <a:xfrm>
            <a:off x="23370921" y="10515600"/>
            <a:ext cx="1016127" cy="3200400"/>
          </a:xfrm>
          <a:prstGeom prst="rect">
            <a:avLst/>
          </a:prstGeom>
          <a:noFill/>
          <a:ln/>
        </p:spPr>
      </p:sp>
      <p:sp>
        <p:nvSpPr>
          <p:cNvPr id="5" name="Shape 2"/>
          <p:cNvSpPr/>
          <p:nvPr/>
        </p:nvSpPr>
        <p:spPr>
          <a:xfrm rot="10800000">
            <a:off x="508063" y="5854700"/>
            <a:ext cx="19128591" cy="5867400"/>
          </a:xfrm>
          <a:prstGeom prst="rect">
            <a:avLst/>
          </a:prstGeom>
          <a:noFill/>
          <a:ln w="101600">
            <a:solidFill>
              <a:srgbClr val="000000"/>
            </a:solidFill>
            <a:prstDash val="solid"/>
          </a:ln>
        </p:spPr>
      </p:sp>
      <p:sp>
        <p:nvSpPr>
          <p:cNvPr id="6" name="Shape 3"/>
          <p:cNvSpPr/>
          <p:nvPr/>
        </p:nvSpPr>
        <p:spPr>
          <a:xfrm>
            <a:off x="914514" y="6565900"/>
            <a:ext cx="18417302" cy="5727700"/>
          </a:xfrm>
          <a:prstGeom prst="rect">
            <a:avLst/>
          </a:prstGeom>
          <a:solidFill>
            <a:srgbClr val="C6D8E2">
              <a:alpha val="100000"/>
            </a:srgbClr>
          </a:solidFill>
          <a:ln/>
        </p:spPr>
      </p:sp>
      <p:pic>
        <p:nvPicPr>
          <p:cNvPr id="7" name="Image 1" descr="preencoded.png"/>
          <p:cNvPicPr>
            <a:picLocks noChangeAspect="1"/>
          </p:cNvPicPr>
          <p:nvPr/>
        </p:nvPicPr>
        <p:blipFill>
          <a:blip r:embed="rId3"/>
          <a:stretch>
            <a:fillRect/>
          </a:stretch>
        </p:blipFill>
        <p:spPr>
          <a:xfrm>
            <a:off x="2476810" y="2133600"/>
            <a:ext cx="11533041" cy="11582400"/>
          </a:xfrm>
          <a:prstGeom prst="rect">
            <a:avLst/>
          </a:prstGeom>
        </p:spPr>
      </p:pic>
      <p:sp>
        <p:nvSpPr>
          <p:cNvPr id="8" name="Text 4"/>
          <p:cNvSpPr/>
          <p:nvPr/>
        </p:nvSpPr>
        <p:spPr>
          <a:xfrm>
            <a:off x="9560062" y="8559800"/>
            <a:ext cx="7375388" cy="2497667"/>
          </a:xfrm>
          <a:prstGeom prst="rect">
            <a:avLst/>
          </a:prstGeom>
          <a:noFill/>
          <a:ln/>
        </p:spPr>
        <p:txBody>
          <a:bodyPr wrap="square" lIns="0" tIns="0" rIns="0" bIns="0" rtlCol="0" anchor="t"/>
          <a:lstStyle/>
          <a:p>
            <a:pPr algn="ctr" rtl="1"/>
            <a:r>
              <a:rPr lang="fa-IR" sz="7200" dirty="0">
                <a:solidFill>
                  <a:srgbClr val="000000">
                    <a:alpha val="100000"/>
                  </a:srgbClr>
                </a:solidFill>
                <a:latin typeface="Bebas Neue Regular" pitchFamily="34" charset="0"/>
                <a:ea typeface="Bebas Neue Regular" pitchFamily="34" charset="-122"/>
                <a:cs typeface="B Nazanin" panose="00000400000000000000" pitchFamily="2" charset="-78"/>
              </a:rPr>
              <a:t>برنامه های کاربردی</a:t>
            </a:r>
            <a:endParaRPr lang="en-US" sz="72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12041105" y="0"/>
            <a:ext cx="12003000" cy="13716000"/>
          </a:xfrm>
          <a:prstGeom prst="rect">
            <a:avLst/>
          </a:prstGeom>
          <a:solidFill>
            <a:srgbClr val="C6D8E2">
              <a:alpha val="100000"/>
            </a:srgbClr>
          </a:solidFill>
          <a:ln/>
        </p:spPr>
      </p:sp>
      <p:pic>
        <p:nvPicPr>
          <p:cNvPr id="3" name="Image 0" descr="preencoded.png"/>
          <p:cNvPicPr>
            <a:picLocks noChangeAspect="1"/>
          </p:cNvPicPr>
          <p:nvPr/>
        </p:nvPicPr>
        <p:blipFill>
          <a:blip r:embed="rId3"/>
          <a:stretch>
            <a:fillRect/>
          </a:stretch>
        </p:blipFill>
        <p:spPr>
          <a:xfrm>
            <a:off x="18557019" y="0"/>
            <a:ext cx="5830029" cy="13716000"/>
          </a:xfrm>
          <a:prstGeom prst="rect">
            <a:avLst/>
          </a:prstGeom>
        </p:spPr>
      </p:pic>
      <p:pic>
        <p:nvPicPr>
          <p:cNvPr id="4" name="Image 1" descr="preencoded.png"/>
          <p:cNvPicPr>
            <a:picLocks noChangeAspect="1"/>
          </p:cNvPicPr>
          <p:nvPr/>
        </p:nvPicPr>
        <p:blipFill>
          <a:blip r:embed="rId4"/>
          <a:stretch>
            <a:fillRect/>
          </a:stretch>
        </p:blipFill>
        <p:spPr>
          <a:xfrm>
            <a:off x="13349368" y="2184400"/>
            <a:ext cx="4610676" cy="10426700"/>
          </a:xfrm>
          <a:prstGeom prst="rect">
            <a:avLst/>
          </a:prstGeom>
        </p:spPr>
      </p:pic>
      <p:sp>
        <p:nvSpPr>
          <p:cNvPr id="5" name="Text 1"/>
          <p:cNvSpPr/>
          <p:nvPr/>
        </p:nvSpPr>
        <p:spPr>
          <a:xfrm>
            <a:off x="2171971" y="1828800"/>
            <a:ext cx="3895154" cy="1557867"/>
          </a:xfrm>
          <a:prstGeom prst="rect">
            <a:avLst/>
          </a:prstGeom>
          <a:noFill/>
          <a:ln/>
        </p:spPr>
        <p:txBody>
          <a:bodyPr wrap="square" lIns="0" tIns="0" rIns="0" bIns="0" rtlCol="0" anchor="t"/>
          <a:lstStyle/>
          <a:p>
            <a:pPr algn="r" rtl="1"/>
            <a:r>
              <a:rPr lang="fa-IR" sz="8000" dirty="0">
                <a:solidFill>
                  <a:srgbClr val="000000">
                    <a:alpha val="100000"/>
                  </a:srgbClr>
                </a:solidFill>
                <a:latin typeface="Bebas Neue Regular" pitchFamily="34" charset="0"/>
                <a:ea typeface="Bebas Neue Regular" pitchFamily="34" charset="-122"/>
                <a:cs typeface="B Nazanin" panose="00000400000000000000" pitchFamily="2" charset="-78"/>
              </a:rPr>
              <a:t>صنایع</a:t>
            </a:r>
            <a:endParaRPr lang="en-US" sz="8000" dirty="0">
              <a:cs typeface="B Nazanin" panose="00000400000000000000" pitchFamily="2" charset="-78"/>
            </a:endParaRPr>
          </a:p>
        </p:txBody>
      </p:sp>
      <p:sp>
        <p:nvSpPr>
          <p:cNvPr id="6" name="Shape 2"/>
          <p:cNvSpPr/>
          <p:nvPr/>
        </p:nvSpPr>
        <p:spPr>
          <a:xfrm>
            <a:off x="2171971" y="3784600"/>
            <a:ext cx="4064508" cy="4787900"/>
          </a:xfrm>
          <a:prstGeom prst="rect">
            <a:avLst/>
          </a:prstGeom>
          <a:noFill/>
          <a:ln/>
        </p:spPr>
      </p:sp>
      <p:sp>
        <p:nvSpPr>
          <p:cNvPr id="7" name="Shape 3"/>
          <p:cNvSpPr/>
          <p:nvPr/>
        </p:nvSpPr>
        <p:spPr>
          <a:xfrm>
            <a:off x="2171971" y="3784600"/>
            <a:ext cx="1016127" cy="1016000"/>
          </a:xfrm>
          <a:prstGeom prst="roundRect">
            <a:avLst>
              <a:gd name="adj" fmla="val 125100"/>
            </a:avLst>
          </a:prstGeom>
          <a:noFill/>
          <a:ln/>
        </p:spPr>
      </p:sp>
      <p:pic>
        <p:nvPicPr>
          <p:cNvPr id="8" name="Image 2" descr="preencoded.png"/>
          <p:cNvPicPr>
            <a:picLocks noChangeAspect="1"/>
          </p:cNvPicPr>
          <p:nvPr/>
        </p:nvPicPr>
        <p:blipFill>
          <a:blip r:embed="rId5"/>
          <a:stretch>
            <a:fillRect/>
          </a:stretch>
        </p:blipFill>
        <p:spPr>
          <a:xfrm>
            <a:off x="2171971" y="3784600"/>
            <a:ext cx="1016127" cy="1016000"/>
          </a:xfrm>
          <a:prstGeom prst="rect">
            <a:avLst/>
          </a:prstGeom>
        </p:spPr>
      </p:pic>
      <p:pic>
        <p:nvPicPr>
          <p:cNvPr id="9" name="Image 3" descr="preencoded.png"/>
          <p:cNvPicPr>
            <a:picLocks noChangeAspect="1"/>
          </p:cNvPicPr>
          <p:nvPr/>
        </p:nvPicPr>
        <p:blipFill>
          <a:blip r:embed="rId6"/>
          <a:stretch>
            <a:fillRect/>
          </a:stretch>
        </p:blipFill>
        <p:spPr>
          <a:xfrm>
            <a:off x="2247387" y="3992959"/>
            <a:ext cx="865296" cy="599281"/>
          </a:xfrm>
          <a:prstGeom prst="rect">
            <a:avLst/>
          </a:prstGeom>
        </p:spPr>
      </p:pic>
      <p:sp>
        <p:nvSpPr>
          <p:cNvPr id="10" name="Shape 4"/>
          <p:cNvSpPr/>
          <p:nvPr/>
        </p:nvSpPr>
        <p:spPr>
          <a:xfrm>
            <a:off x="2171971" y="5105400"/>
            <a:ext cx="4064508" cy="3467100"/>
          </a:xfrm>
          <a:prstGeom prst="rect">
            <a:avLst/>
          </a:prstGeom>
          <a:noFill/>
          <a:ln/>
        </p:spPr>
      </p:sp>
      <p:sp>
        <p:nvSpPr>
          <p:cNvPr id="11" name="Text 5"/>
          <p:cNvSpPr/>
          <p:nvPr/>
        </p:nvSpPr>
        <p:spPr>
          <a:xfrm>
            <a:off x="2171971" y="5105400"/>
            <a:ext cx="4199992" cy="36025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مهندسی مواد در صنایعی مانند هوافضا، که در آن مواد پیشرفته ای مانند کامپوزیت های فیبر کربن، نقش مهمی ایفا می کند.</a:t>
            </a:r>
            <a:endParaRPr lang="en-US" sz="3200" dirty="0">
              <a:cs typeface="B Nazanin" panose="00000400000000000000" pitchFamily="2" charset="-78"/>
            </a:endParaRPr>
          </a:p>
        </p:txBody>
      </p:sp>
      <p:sp>
        <p:nvSpPr>
          <p:cNvPr id="12" name="Shape 6"/>
          <p:cNvSpPr/>
          <p:nvPr/>
        </p:nvSpPr>
        <p:spPr>
          <a:xfrm>
            <a:off x="7100187" y="7327900"/>
            <a:ext cx="4064508" cy="4787900"/>
          </a:xfrm>
          <a:prstGeom prst="rect">
            <a:avLst/>
          </a:prstGeom>
          <a:noFill/>
          <a:ln/>
        </p:spPr>
      </p:sp>
      <p:sp>
        <p:nvSpPr>
          <p:cNvPr id="13" name="Shape 7"/>
          <p:cNvSpPr/>
          <p:nvPr/>
        </p:nvSpPr>
        <p:spPr>
          <a:xfrm>
            <a:off x="7100187" y="7327900"/>
            <a:ext cx="1016127" cy="1016000"/>
          </a:xfrm>
          <a:prstGeom prst="roundRect">
            <a:avLst>
              <a:gd name="adj" fmla="val 125100"/>
            </a:avLst>
          </a:prstGeom>
          <a:noFill/>
          <a:ln/>
        </p:spPr>
      </p:sp>
      <p:pic>
        <p:nvPicPr>
          <p:cNvPr id="14" name="Image 4" descr="preencoded.png"/>
          <p:cNvPicPr>
            <a:picLocks noChangeAspect="1"/>
          </p:cNvPicPr>
          <p:nvPr/>
        </p:nvPicPr>
        <p:blipFill>
          <a:blip r:embed="rId5"/>
          <a:stretch>
            <a:fillRect/>
          </a:stretch>
        </p:blipFill>
        <p:spPr>
          <a:xfrm>
            <a:off x="7100187" y="7327900"/>
            <a:ext cx="1016127" cy="1016000"/>
          </a:xfrm>
          <a:prstGeom prst="rect">
            <a:avLst/>
          </a:prstGeom>
        </p:spPr>
      </p:pic>
      <p:pic>
        <p:nvPicPr>
          <p:cNvPr id="15" name="Image 5" descr="preencoded.png"/>
          <p:cNvPicPr>
            <a:picLocks noChangeAspect="1"/>
          </p:cNvPicPr>
          <p:nvPr/>
        </p:nvPicPr>
        <p:blipFill>
          <a:blip r:embed="rId7"/>
          <a:stretch>
            <a:fillRect/>
          </a:stretch>
        </p:blipFill>
        <p:spPr>
          <a:xfrm>
            <a:off x="7195449" y="7423150"/>
            <a:ext cx="825603" cy="825897"/>
          </a:xfrm>
          <a:prstGeom prst="rect">
            <a:avLst/>
          </a:prstGeom>
        </p:spPr>
      </p:pic>
      <p:sp>
        <p:nvSpPr>
          <p:cNvPr id="16" name="Shape 8"/>
          <p:cNvSpPr/>
          <p:nvPr/>
        </p:nvSpPr>
        <p:spPr>
          <a:xfrm>
            <a:off x="7100187" y="8648700"/>
            <a:ext cx="4064508" cy="3467100"/>
          </a:xfrm>
          <a:prstGeom prst="rect">
            <a:avLst/>
          </a:prstGeom>
          <a:noFill/>
          <a:ln/>
        </p:spPr>
      </p:sp>
      <p:sp>
        <p:nvSpPr>
          <p:cNvPr id="17" name="Text 9"/>
          <p:cNvSpPr/>
          <p:nvPr/>
        </p:nvSpPr>
        <p:spPr>
          <a:xfrm>
            <a:off x="7100187" y="8648700"/>
            <a:ext cx="4199992" cy="36025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به طور مشابه، دستگاه‌های پزشکی به مواد زیست سازگار مانند آلیاژهای تیتانیوم و فناوری‌های انرژی تجدیدپذیر متکی هستند.</a:t>
            </a:r>
            <a:endParaRPr lang="en-US" sz="3200" dirty="0">
              <a:cs typeface="B Nazanin" panose="00000400000000000000" pitchFamily="2" charset="-78"/>
            </a:endParaRPr>
          </a:p>
        </p:txBody>
      </p:sp>
      <p:sp>
        <p:nvSpPr>
          <p:cNvPr id="18" name="Shape 10"/>
          <p:cNvSpPr/>
          <p:nvPr/>
        </p:nvSpPr>
        <p:spPr>
          <a:xfrm>
            <a:off x="23370921" y="10515600"/>
            <a:ext cx="1016127" cy="3200400"/>
          </a:xfrm>
          <a:prstGeom prst="rect">
            <a:avLst/>
          </a:prstGeom>
          <a:noFill/>
          <a:ln/>
        </p:spPr>
      </p:sp>
      <p:pic>
        <p:nvPicPr>
          <p:cNvPr id="19" name="Image 6" descr="preencoded.png"/>
          <p:cNvPicPr>
            <a:picLocks noChangeAspect="1"/>
          </p:cNvPicPr>
          <p:nvPr/>
        </p:nvPicPr>
        <p:blipFill>
          <a:blip r:embed="rId8"/>
          <a:stretch>
            <a:fillRect/>
          </a:stretch>
        </p:blipFill>
        <p:spPr>
          <a:xfrm>
            <a:off x="23523340" y="10820400"/>
            <a:ext cx="711289" cy="2590800"/>
          </a:xfrm>
          <a:prstGeom prst="rect">
            <a:avLst/>
          </a:prstGeom>
        </p:spPr>
      </p:pic>
      <p:sp>
        <p:nvSpPr>
          <p:cNvPr id="20" name="Shape 11"/>
          <p:cNvSpPr/>
          <p:nvPr/>
        </p:nvSpPr>
        <p:spPr>
          <a:xfrm rot="10800000">
            <a:off x="12752394" y="1270000"/>
            <a:ext cx="6884260" cy="119380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6109464" y="0"/>
            <a:ext cx="6084060" cy="12268200"/>
          </a:xfrm>
          <a:prstGeom prst="rect">
            <a:avLst/>
          </a:prstGeom>
        </p:spPr>
      </p:pic>
      <p:pic>
        <p:nvPicPr>
          <p:cNvPr id="3" name="Image 1" descr="preencoded.png"/>
          <p:cNvPicPr>
            <a:picLocks noChangeAspect="1"/>
          </p:cNvPicPr>
          <p:nvPr/>
        </p:nvPicPr>
        <p:blipFill>
          <a:blip r:embed="rId4"/>
          <a:stretch>
            <a:fillRect/>
          </a:stretch>
        </p:blipFill>
        <p:spPr>
          <a:xfrm>
            <a:off x="0" y="1346200"/>
            <a:ext cx="5779222" cy="12369800"/>
          </a:xfrm>
          <a:prstGeom prst="rect">
            <a:avLst/>
          </a:prstGeom>
        </p:spPr>
      </p:pic>
      <p:sp>
        <p:nvSpPr>
          <p:cNvPr id="4" name="Text 0"/>
          <p:cNvSpPr/>
          <p:nvPr/>
        </p:nvSpPr>
        <p:spPr>
          <a:xfrm>
            <a:off x="13222353" y="1739900"/>
            <a:ext cx="10690503" cy="1557867"/>
          </a:xfrm>
          <a:prstGeom prst="rect">
            <a:avLst/>
          </a:prstGeom>
          <a:noFill/>
          <a:ln/>
        </p:spPr>
        <p:txBody>
          <a:bodyPr wrap="square" lIns="0" tIns="0" rIns="0" bIns="0" rtlCol="0" anchor="t"/>
          <a:lstStyle/>
          <a:p>
            <a:pPr algn="r" rtl="1"/>
            <a:r>
              <a:rPr lang="fa-IR" sz="8000" dirty="0">
                <a:solidFill>
                  <a:srgbClr val="000000">
                    <a:alpha val="100000"/>
                  </a:srgbClr>
                </a:solidFill>
                <a:latin typeface="Bebas Neue Regular" pitchFamily="34" charset="0"/>
                <a:ea typeface="Bebas Neue Regular" pitchFamily="34" charset="-122"/>
                <a:cs typeface="B Nazanin" panose="00000400000000000000" pitchFamily="2" charset="-78"/>
              </a:rPr>
              <a:t>برخی از داده ها</a:t>
            </a:r>
            <a:endParaRPr lang="en-US" sz="8000" dirty="0">
              <a:cs typeface="B Nazanin" panose="00000400000000000000" pitchFamily="2" charset="-78"/>
            </a:endParaRPr>
          </a:p>
        </p:txBody>
      </p:sp>
      <p:sp>
        <p:nvSpPr>
          <p:cNvPr id="5" name="Shape 1"/>
          <p:cNvSpPr/>
          <p:nvPr/>
        </p:nvSpPr>
        <p:spPr>
          <a:xfrm>
            <a:off x="23370921" y="10515600"/>
            <a:ext cx="1016127" cy="3200400"/>
          </a:xfrm>
          <a:prstGeom prst="rect">
            <a:avLst/>
          </a:prstGeom>
          <a:noFill/>
          <a:ln/>
        </p:spPr>
      </p:sp>
      <p:sp>
        <p:nvSpPr>
          <p:cNvPr id="7" name="Shape 2"/>
          <p:cNvSpPr/>
          <p:nvPr/>
        </p:nvSpPr>
        <p:spPr>
          <a:xfrm>
            <a:off x="11444130" y="3848100"/>
            <a:ext cx="7760670" cy="1638300"/>
          </a:xfrm>
          <a:prstGeom prst="rect">
            <a:avLst/>
          </a:prstGeom>
          <a:noFill/>
          <a:ln/>
        </p:spPr>
      </p:sp>
      <p:sp>
        <p:nvSpPr>
          <p:cNvPr id="8" name="Shape 3"/>
          <p:cNvSpPr/>
          <p:nvPr/>
        </p:nvSpPr>
        <p:spPr>
          <a:xfrm>
            <a:off x="11729916" y="3657600"/>
            <a:ext cx="1054232" cy="2044700"/>
          </a:xfrm>
          <a:prstGeom prst="rect">
            <a:avLst/>
          </a:prstGeom>
          <a:solidFill>
            <a:srgbClr val="C6D8E2">
              <a:alpha val="100000"/>
            </a:srgbClr>
          </a:solidFill>
          <a:ln/>
        </p:spPr>
      </p:sp>
      <p:pic>
        <p:nvPicPr>
          <p:cNvPr id="9" name="Image 3" descr="preencoded.png"/>
          <p:cNvPicPr>
            <a:picLocks noChangeAspect="1"/>
          </p:cNvPicPr>
          <p:nvPr/>
        </p:nvPicPr>
        <p:blipFill>
          <a:blip r:embed="rId5"/>
          <a:stretch>
            <a:fillRect/>
          </a:stretch>
        </p:blipFill>
        <p:spPr>
          <a:xfrm>
            <a:off x="11444130" y="3854450"/>
            <a:ext cx="1625803" cy="1625600"/>
          </a:xfrm>
          <a:prstGeom prst="rect">
            <a:avLst/>
          </a:prstGeom>
        </p:spPr>
      </p:pic>
      <p:sp>
        <p:nvSpPr>
          <p:cNvPr id="10" name="Shape 4"/>
          <p:cNvSpPr/>
          <p:nvPr/>
        </p:nvSpPr>
        <p:spPr>
          <a:xfrm>
            <a:off x="11444130" y="3854450"/>
            <a:ext cx="1625803" cy="1625600"/>
          </a:xfrm>
          <a:prstGeom prst="rect">
            <a:avLst/>
          </a:prstGeom>
          <a:noFill/>
          <a:ln w="63500">
            <a:solidFill>
              <a:srgbClr val="000000"/>
            </a:solidFill>
            <a:prstDash val="solid"/>
          </a:ln>
        </p:spPr>
      </p:sp>
      <p:sp>
        <p:nvSpPr>
          <p:cNvPr id="11" name="Text 5"/>
          <p:cNvSpPr/>
          <p:nvPr/>
        </p:nvSpPr>
        <p:spPr>
          <a:xfrm>
            <a:off x="11729916" y="4197350"/>
            <a:ext cx="1054232"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56%</a:t>
            </a:r>
            <a:endParaRPr lang="en-US" sz="4800" dirty="0">
              <a:cs typeface="B Nazanin" panose="00000400000000000000" pitchFamily="2" charset="-78"/>
            </a:endParaRPr>
          </a:p>
        </p:txBody>
      </p:sp>
      <p:sp>
        <p:nvSpPr>
          <p:cNvPr id="12" name="Shape 6"/>
          <p:cNvSpPr/>
          <p:nvPr/>
        </p:nvSpPr>
        <p:spPr>
          <a:xfrm>
            <a:off x="13273159" y="3848100"/>
            <a:ext cx="5931641" cy="1638300"/>
          </a:xfrm>
          <a:prstGeom prst="rect">
            <a:avLst/>
          </a:prstGeom>
          <a:noFill/>
          <a:ln/>
        </p:spPr>
      </p:sp>
      <p:sp>
        <p:nvSpPr>
          <p:cNvPr id="13" name="Text 7"/>
          <p:cNvSpPr/>
          <p:nvPr/>
        </p:nvSpPr>
        <p:spPr>
          <a:xfrm>
            <a:off x="13273159" y="3848100"/>
            <a:ext cx="6084060" cy="698500"/>
          </a:xfrm>
          <a:prstGeom prst="rect">
            <a:avLst/>
          </a:prstGeom>
          <a:noFill/>
          <a:ln/>
        </p:spPr>
        <p:txBody>
          <a:bodyPr wrap="square" lIns="0" tIns="0" rIns="0" bIns="0" rtlCol="0" anchor="t"/>
          <a:lstStyle/>
          <a:p>
            <a:pPr algn="r" rtl="1"/>
            <a:r>
              <a:rPr lang="fa-IR" sz="3600" dirty="0">
                <a:solidFill>
                  <a:srgbClr val="000000">
                    <a:alpha val="100000"/>
                  </a:srgbClr>
                </a:solidFill>
                <a:latin typeface="Bebas Neue Regular" pitchFamily="34" charset="0"/>
                <a:ea typeface="Bebas Neue Regular" pitchFamily="34" charset="-122"/>
                <a:cs typeface="B Nazanin" panose="00000400000000000000" pitchFamily="2" charset="-78"/>
              </a:rPr>
              <a:t>موجودات مسحور شده</a:t>
            </a:r>
            <a:endParaRPr lang="en-US" sz="3600" dirty="0">
              <a:cs typeface="B Nazanin" panose="00000400000000000000" pitchFamily="2" charset="-78"/>
            </a:endParaRPr>
          </a:p>
        </p:txBody>
      </p:sp>
      <p:sp>
        <p:nvSpPr>
          <p:cNvPr id="14" name="Text 8"/>
          <p:cNvSpPr/>
          <p:nvPr/>
        </p:nvSpPr>
        <p:spPr>
          <a:xfrm>
            <a:off x="13273159" y="4495800"/>
            <a:ext cx="6067125"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دارای توانایی طلسم کردن</a:t>
            </a:r>
            <a:endParaRPr lang="en-US" sz="3200" dirty="0">
              <a:cs typeface="B Nazanin" panose="00000400000000000000" pitchFamily="2" charset="-78"/>
            </a:endParaRPr>
          </a:p>
        </p:txBody>
      </p:sp>
      <p:sp>
        <p:nvSpPr>
          <p:cNvPr id="15" name="Shape 9"/>
          <p:cNvSpPr/>
          <p:nvPr/>
        </p:nvSpPr>
        <p:spPr>
          <a:xfrm>
            <a:off x="13069934" y="7086600"/>
            <a:ext cx="7760670" cy="1625600"/>
          </a:xfrm>
          <a:prstGeom prst="rect">
            <a:avLst/>
          </a:prstGeom>
          <a:noFill/>
          <a:ln/>
        </p:spPr>
      </p:sp>
      <p:sp>
        <p:nvSpPr>
          <p:cNvPr id="16" name="Shape 10"/>
          <p:cNvSpPr/>
          <p:nvPr/>
        </p:nvSpPr>
        <p:spPr>
          <a:xfrm>
            <a:off x="13355719" y="6883400"/>
            <a:ext cx="1054232" cy="2044700"/>
          </a:xfrm>
          <a:prstGeom prst="rect">
            <a:avLst/>
          </a:prstGeom>
          <a:solidFill>
            <a:srgbClr val="C6D8E2">
              <a:alpha val="100000"/>
            </a:srgbClr>
          </a:solidFill>
          <a:ln/>
        </p:spPr>
      </p:sp>
      <p:pic>
        <p:nvPicPr>
          <p:cNvPr id="17" name="Image 4" descr="preencoded.png"/>
          <p:cNvPicPr>
            <a:picLocks noChangeAspect="1"/>
          </p:cNvPicPr>
          <p:nvPr/>
        </p:nvPicPr>
        <p:blipFill>
          <a:blip r:embed="rId6"/>
          <a:stretch>
            <a:fillRect/>
          </a:stretch>
        </p:blipFill>
        <p:spPr>
          <a:xfrm>
            <a:off x="13069934" y="7086600"/>
            <a:ext cx="1625803" cy="1625600"/>
          </a:xfrm>
          <a:prstGeom prst="rect">
            <a:avLst/>
          </a:prstGeom>
        </p:spPr>
      </p:pic>
      <p:sp>
        <p:nvSpPr>
          <p:cNvPr id="18" name="Shape 11"/>
          <p:cNvSpPr/>
          <p:nvPr/>
        </p:nvSpPr>
        <p:spPr>
          <a:xfrm>
            <a:off x="13069934" y="7086600"/>
            <a:ext cx="1625803" cy="1625600"/>
          </a:xfrm>
          <a:prstGeom prst="rect">
            <a:avLst/>
          </a:prstGeom>
          <a:noFill/>
          <a:ln w="63500">
            <a:solidFill>
              <a:srgbClr val="000000"/>
            </a:solidFill>
            <a:prstDash val="solid"/>
          </a:ln>
        </p:spPr>
      </p:sp>
      <p:sp>
        <p:nvSpPr>
          <p:cNvPr id="19" name="Text 12"/>
          <p:cNvSpPr/>
          <p:nvPr/>
        </p:nvSpPr>
        <p:spPr>
          <a:xfrm>
            <a:off x="13355719" y="7429500"/>
            <a:ext cx="1054232"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67%</a:t>
            </a:r>
            <a:endParaRPr lang="en-US" sz="4800" dirty="0">
              <a:cs typeface="B Nazanin" panose="00000400000000000000" pitchFamily="2" charset="-78"/>
            </a:endParaRPr>
          </a:p>
        </p:txBody>
      </p:sp>
      <p:sp>
        <p:nvSpPr>
          <p:cNvPr id="20" name="Shape 13"/>
          <p:cNvSpPr/>
          <p:nvPr/>
        </p:nvSpPr>
        <p:spPr>
          <a:xfrm>
            <a:off x="14898962" y="7327900"/>
            <a:ext cx="5931641" cy="1143000"/>
          </a:xfrm>
          <a:prstGeom prst="rect">
            <a:avLst/>
          </a:prstGeom>
          <a:noFill/>
          <a:ln/>
        </p:spPr>
      </p:sp>
      <p:sp>
        <p:nvSpPr>
          <p:cNvPr id="21" name="Text 14"/>
          <p:cNvSpPr/>
          <p:nvPr/>
        </p:nvSpPr>
        <p:spPr>
          <a:xfrm>
            <a:off x="14898962" y="7327900"/>
            <a:ext cx="6084060" cy="698500"/>
          </a:xfrm>
          <a:prstGeom prst="rect">
            <a:avLst/>
          </a:prstGeom>
          <a:noFill/>
          <a:ln/>
        </p:spPr>
        <p:txBody>
          <a:bodyPr wrap="square" lIns="0" tIns="0" rIns="0" bIns="0" rtlCol="0" anchor="t"/>
          <a:lstStyle/>
          <a:p>
            <a:pPr algn="r" rtl="1"/>
            <a:r>
              <a:rPr lang="fa-IR" sz="3600" dirty="0">
                <a:solidFill>
                  <a:srgbClr val="000000">
                    <a:alpha val="100000"/>
                  </a:srgbClr>
                </a:solidFill>
                <a:latin typeface="Bebas Neue Regular" pitchFamily="34" charset="0"/>
                <a:ea typeface="Bebas Neue Regular" pitchFamily="34" charset="-122"/>
                <a:cs typeface="B Nazanin" panose="00000400000000000000" pitchFamily="2" charset="-78"/>
              </a:rPr>
              <a:t>افراد جادوگر</a:t>
            </a:r>
            <a:endParaRPr lang="en-US" sz="3600" dirty="0">
              <a:cs typeface="B Nazanin" panose="00000400000000000000" pitchFamily="2" charset="-78"/>
            </a:endParaRPr>
          </a:p>
        </p:txBody>
      </p:sp>
      <p:sp>
        <p:nvSpPr>
          <p:cNvPr id="22" name="Text 15"/>
          <p:cNvSpPr/>
          <p:nvPr/>
        </p:nvSpPr>
        <p:spPr>
          <a:xfrm>
            <a:off x="14898962" y="7975600"/>
            <a:ext cx="6067125" cy="6307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هنر توهم را تمرین کنید</a:t>
            </a:r>
            <a:endParaRPr lang="en-US" sz="3200" dirty="0">
              <a:cs typeface="B Nazanin" panose="00000400000000000000" pitchFamily="2" charset="-78"/>
            </a:endParaRPr>
          </a:p>
        </p:txBody>
      </p:sp>
      <p:sp>
        <p:nvSpPr>
          <p:cNvPr id="23" name="Shape 16"/>
          <p:cNvSpPr/>
          <p:nvPr/>
        </p:nvSpPr>
        <p:spPr>
          <a:xfrm>
            <a:off x="14695737" y="10312400"/>
            <a:ext cx="7760670" cy="1638300"/>
          </a:xfrm>
          <a:prstGeom prst="rect">
            <a:avLst/>
          </a:prstGeom>
          <a:noFill/>
          <a:ln/>
        </p:spPr>
      </p:sp>
      <p:sp>
        <p:nvSpPr>
          <p:cNvPr id="24" name="Shape 17"/>
          <p:cNvSpPr/>
          <p:nvPr/>
        </p:nvSpPr>
        <p:spPr>
          <a:xfrm>
            <a:off x="14981522" y="10121900"/>
            <a:ext cx="1054232" cy="2044700"/>
          </a:xfrm>
          <a:prstGeom prst="rect">
            <a:avLst/>
          </a:prstGeom>
          <a:solidFill>
            <a:srgbClr val="C6D8E2">
              <a:alpha val="100000"/>
            </a:srgbClr>
          </a:solidFill>
          <a:ln/>
        </p:spPr>
      </p:sp>
      <p:pic>
        <p:nvPicPr>
          <p:cNvPr id="25" name="Image 5" descr="preencoded.png"/>
          <p:cNvPicPr>
            <a:picLocks noChangeAspect="1"/>
          </p:cNvPicPr>
          <p:nvPr/>
        </p:nvPicPr>
        <p:blipFill>
          <a:blip r:embed="rId5"/>
          <a:stretch>
            <a:fillRect/>
          </a:stretch>
        </p:blipFill>
        <p:spPr>
          <a:xfrm>
            <a:off x="14695737" y="10318750"/>
            <a:ext cx="1625803" cy="1625600"/>
          </a:xfrm>
          <a:prstGeom prst="rect">
            <a:avLst/>
          </a:prstGeom>
        </p:spPr>
      </p:pic>
      <p:sp>
        <p:nvSpPr>
          <p:cNvPr id="26" name="Shape 18"/>
          <p:cNvSpPr/>
          <p:nvPr/>
        </p:nvSpPr>
        <p:spPr>
          <a:xfrm>
            <a:off x="14695737" y="10318750"/>
            <a:ext cx="1625803" cy="1625600"/>
          </a:xfrm>
          <a:prstGeom prst="rect">
            <a:avLst/>
          </a:prstGeom>
          <a:noFill/>
          <a:ln w="63500">
            <a:solidFill>
              <a:srgbClr val="000000"/>
            </a:solidFill>
            <a:prstDash val="solid"/>
          </a:ln>
        </p:spPr>
      </p:sp>
      <p:sp>
        <p:nvSpPr>
          <p:cNvPr id="27" name="Text 19"/>
          <p:cNvSpPr/>
          <p:nvPr/>
        </p:nvSpPr>
        <p:spPr>
          <a:xfrm>
            <a:off x="14981522" y="10661650"/>
            <a:ext cx="1054232" cy="939800"/>
          </a:xfrm>
          <a:prstGeom prst="rect">
            <a:avLst/>
          </a:prstGeom>
          <a:noFill/>
          <a:ln/>
        </p:spPr>
        <p:txBody>
          <a:bodyPr wrap="square" lIns="0" tIns="0" rIns="0" bIns="0" rtlCol="0" anchor="ctr"/>
          <a:lstStyle/>
          <a:p>
            <a:pPr algn="ctr" rtl="1"/>
            <a:r>
              <a:rPr lang="en-US" sz="4800" dirty="0">
                <a:solidFill>
                  <a:srgbClr val="000000">
                    <a:alpha val="100000"/>
                  </a:srgbClr>
                </a:solidFill>
                <a:latin typeface="Bebas Neue Regular" pitchFamily="34" charset="0"/>
                <a:ea typeface="Bebas Neue Regular" pitchFamily="34" charset="-122"/>
                <a:cs typeface="B Nazanin" panose="00000400000000000000" pitchFamily="2" charset="-78"/>
              </a:rPr>
              <a:t>97%</a:t>
            </a:r>
            <a:endParaRPr lang="en-US" sz="4800" dirty="0">
              <a:cs typeface="B Nazanin" panose="00000400000000000000" pitchFamily="2" charset="-78"/>
            </a:endParaRPr>
          </a:p>
        </p:txBody>
      </p:sp>
      <p:sp>
        <p:nvSpPr>
          <p:cNvPr id="28" name="Shape 20"/>
          <p:cNvSpPr/>
          <p:nvPr/>
        </p:nvSpPr>
        <p:spPr>
          <a:xfrm>
            <a:off x="16524765" y="10312400"/>
            <a:ext cx="5931641" cy="1638300"/>
          </a:xfrm>
          <a:prstGeom prst="rect">
            <a:avLst/>
          </a:prstGeom>
          <a:noFill/>
          <a:ln/>
        </p:spPr>
      </p:sp>
      <p:sp>
        <p:nvSpPr>
          <p:cNvPr id="29" name="Text 21"/>
          <p:cNvSpPr/>
          <p:nvPr/>
        </p:nvSpPr>
        <p:spPr>
          <a:xfrm>
            <a:off x="16524765" y="10312400"/>
            <a:ext cx="6084060" cy="698500"/>
          </a:xfrm>
          <a:prstGeom prst="rect">
            <a:avLst/>
          </a:prstGeom>
          <a:noFill/>
          <a:ln/>
        </p:spPr>
        <p:txBody>
          <a:bodyPr wrap="square" lIns="0" tIns="0" rIns="0" bIns="0" rtlCol="0" anchor="t"/>
          <a:lstStyle/>
          <a:p>
            <a:pPr algn="r" rtl="1"/>
            <a:r>
              <a:rPr lang="fa-IR" sz="3600" dirty="0">
                <a:solidFill>
                  <a:srgbClr val="000000">
                    <a:alpha val="100000"/>
                  </a:srgbClr>
                </a:solidFill>
                <a:latin typeface="Bebas Neue Regular" pitchFamily="34" charset="0"/>
                <a:ea typeface="Bebas Neue Regular" pitchFamily="34" charset="-122"/>
                <a:cs typeface="B Nazanin" panose="00000400000000000000" pitchFamily="2" charset="-78"/>
              </a:rPr>
              <a:t>طلسم بازیگران</a:t>
            </a:r>
            <a:endParaRPr lang="en-US" sz="3600" dirty="0">
              <a:cs typeface="B Nazanin" panose="00000400000000000000" pitchFamily="2" charset="-78"/>
            </a:endParaRPr>
          </a:p>
        </p:txBody>
      </p:sp>
      <p:sp>
        <p:nvSpPr>
          <p:cNvPr id="30" name="Text 22"/>
          <p:cNvSpPr/>
          <p:nvPr/>
        </p:nvSpPr>
        <p:spPr>
          <a:xfrm>
            <a:off x="16524765" y="10960100"/>
            <a:ext cx="6067125"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جادوی تاریک هستند که خطر را پیش بینی می کنند.</a:t>
            </a:r>
            <a:endParaRPr lang="en-US" sz="32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3550538" y="2540000"/>
            <a:ext cx="15813476" cy="10071100"/>
          </a:xfrm>
          <a:prstGeom prst="rect">
            <a:avLst/>
          </a:prstGeom>
          <a:solidFill>
            <a:srgbClr val="C6D8E2">
              <a:alpha val="100000"/>
            </a:srgbClr>
          </a:solidFill>
          <a:ln/>
        </p:spPr>
      </p:sp>
      <p:sp>
        <p:nvSpPr>
          <p:cNvPr id="3" name="Shape 1"/>
          <p:cNvSpPr/>
          <p:nvPr/>
        </p:nvSpPr>
        <p:spPr>
          <a:xfrm rot="10800000">
            <a:off x="3531041" y="2540000"/>
            <a:ext cx="16016702" cy="10071100"/>
          </a:xfrm>
          <a:prstGeom prst="rect">
            <a:avLst/>
          </a:prstGeom>
          <a:noFill/>
          <a:ln w="101600">
            <a:solidFill>
              <a:srgbClr val="000000"/>
            </a:solidFill>
            <a:prstDash val="solid"/>
          </a:ln>
        </p:spPr>
      </p:sp>
      <p:sp>
        <p:nvSpPr>
          <p:cNvPr id="4" name="Shape 2"/>
          <p:cNvSpPr/>
          <p:nvPr/>
        </p:nvSpPr>
        <p:spPr>
          <a:xfrm>
            <a:off x="4305838" y="3403600"/>
            <a:ext cx="15762670" cy="6477000"/>
          </a:xfrm>
          <a:prstGeom prst="rect">
            <a:avLst/>
          </a:prstGeom>
          <a:noFill/>
          <a:ln/>
        </p:spPr>
      </p:sp>
      <p:sp>
        <p:nvSpPr>
          <p:cNvPr id="5" name="Shape 3"/>
          <p:cNvSpPr/>
          <p:nvPr/>
        </p:nvSpPr>
        <p:spPr>
          <a:xfrm>
            <a:off x="4305838" y="3403600"/>
            <a:ext cx="15762670" cy="5080000"/>
          </a:xfrm>
          <a:prstGeom prst="rect">
            <a:avLst/>
          </a:prstGeom>
          <a:noFill/>
          <a:ln/>
        </p:spPr>
      </p:sp>
      <p:sp>
        <p:nvSpPr>
          <p:cNvPr id="6" name="Text 4"/>
          <p:cNvSpPr/>
          <p:nvPr/>
        </p:nvSpPr>
        <p:spPr>
          <a:xfrm>
            <a:off x="7728916" y="3403600"/>
            <a:ext cx="8916514" cy="4673600"/>
          </a:xfrm>
          <a:prstGeom prst="rect">
            <a:avLst/>
          </a:prstGeom>
          <a:noFill/>
          <a:ln/>
        </p:spPr>
        <p:txBody>
          <a:bodyPr wrap="square" lIns="0" tIns="0" rIns="0" bIns="0" rtlCol="0" anchor="t"/>
          <a:lstStyle/>
          <a:p>
            <a:pPr algn="ctr"/>
            <a:r>
              <a:rPr lang="en-US" sz="24000" dirty="0">
                <a:solidFill>
                  <a:srgbClr val="000000">
                    <a:alpha val="100000"/>
                  </a:srgbClr>
                </a:solidFill>
                <a:latin typeface="Bebas Neue Regular" pitchFamily="34" charset="0"/>
                <a:ea typeface="Bebas Neue Regular" pitchFamily="34" charset="-122"/>
                <a:cs typeface="B Nazanin" panose="00000400000000000000" pitchFamily="2" charset="-78"/>
              </a:rPr>
              <a:t>234,567</a:t>
            </a:r>
            <a:endParaRPr lang="en-US" sz="24000" dirty="0">
              <a:cs typeface="B Nazanin" panose="00000400000000000000" pitchFamily="2" charset="-78"/>
            </a:endParaRPr>
          </a:p>
        </p:txBody>
      </p:sp>
      <p:sp>
        <p:nvSpPr>
          <p:cNvPr id="7" name="Text 5"/>
          <p:cNvSpPr/>
          <p:nvPr/>
        </p:nvSpPr>
        <p:spPr>
          <a:xfrm>
            <a:off x="4136484" y="7264400"/>
            <a:ext cx="16101379" cy="1557867"/>
          </a:xfrm>
          <a:prstGeom prst="rect">
            <a:avLst/>
          </a:prstGeom>
          <a:noFill/>
          <a:ln/>
        </p:spPr>
        <p:txBody>
          <a:bodyPr wrap="square" lIns="0" tIns="0" rIns="0" bIns="0" rtlCol="0" anchor="t"/>
          <a:lstStyle/>
          <a:p>
            <a:pPr algn="ctr"/>
            <a:r>
              <a:rPr lang="fa-IR" sz="8000" dirty="0">
                <a:solidFill>
                  <a:srgbClr val="4D4D4D">
                    <a:alpha val="100000"/>
                  </a:srgbClr>
                </a:solidFill>
                <a:latin typeface="Bebas Neue Regular" pitchFamily="34" charset="0"/>
                <a:ea typeface="Bebas Neue Regular" pitchFamily="34" charset="-122"/>
                <a:cs typeface="B Nazanin" panose="00000400000000000000" pitchFamily="2" charset="-78"/>
              </a:rPr>
              <a:t>مشاهده تک شاخ</a:t>
            </a:r>
            <a:r>
              <a:rPr lang="en-US" sz="8000" dirty="0">
                <a:solidFill>
                  <a:srgbClr val="4D4D4D">
                    <a:alpha val="100000"/>
                  </a:srgbClr>
                </a:solidFill>
                <a:latin typeface="Bebas Neue Regular" pitchFamily="34" charset="0"/>
                <a:ea typeface="Bebas Neue Regular" pitchFamily="34" charset="-122"/>
                <a:cs typeface="B Nazanin" panose="00000400000000000000" pitchFamily="2" charset="-78"/>
              </a:rPr>
              <a:t> </a:t>
            </a:r>
            <a:endParaRPr lang="en-US" sz="8000" dirty="0">
              <a:cs typeface="B Nazanin" panose="00000400000000000000" pitchFamily="2" charset="-78"/>
            </a:endParaRPr>
          </a:p>
        </p:txBody>
      </p:sp>
      <p:sp>
        <p:nvSpPr>
          <p:cNvPr id="8" name="Text 6"/>
          <p:cNvSpPr/>
          <p:nvPr/>
        </p:nvSpPr>
        <p:spPr>
          <a:xfrm>
            <a:off x="7483352" y="8890000"/>
            <a:ext cx="9407642" cy="1126067"/>
          </a:xfrm>
          <a:prstGeom prst="rect">
            <a:avLst/>
          </a:prstGeom>
          <a:noFill/>
          <a:ln/>
        </p:spPr>
        <p:txBody>
          <a:bodyPr wrap="square" lIns="0" tIns="0" rIns="0" bIns="0" rtlCol="0" anchor="t"/>
          <a:lstStyle/>
          <a:p>
            <a:pPr algn="ctr">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آماری از تعداد تک شاخ های مشاهده شده در قلمرو فانتزی.</a:t>
            </a:r>
            <a:endParaRPr lang="en-US" sz="3200" dirty="0">
              <a:cs typeface="B Nazanin" panose="00000400000000000000" pitchFamily="2" charset="-78"/>
            </a:endParaRPr>
          </a:p>
        </p:txBody>
      </p:sp>
      <p:sp>
        <p:nvSpPr>
          <p:cNvPr id="9" name="Shape 7"/>
          <p:cNvSpPr/>
          <p:nvPr/>
        </p:nvSpPr>
        <p:spPr>
          <a:xfrm>
            <a:off x="23370921" y="10515600"/>
            <a:ext cx="1016127" cy="3200400"/>
          </a:xfrm>
          <a:prstGeom prst="rect">
            <a:avLst/>
          </a:prstGeom>
          <a:noFill/>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361994" y="685799"/>
            <a:ext cx="22392899" cy="12230100"/>
          </a:xfrm>
          <a:prstGeom prst="rect">
            <a:avLst/>
          </a:prstGeom>
          <a:solidFill>
            <a:srgbClr val="C6D8E2">
              <a:alpha val="100000"/>
            </a:srgbClr>
          </a:solidFill>
          <a:ln/>
        </p:spPr>
        <p:txBody>
          <a:bodyPr/>
          <a:lstStyle/>
          <a:p>
            <a:endParaRPr lang="en-US" dirty="0">
              <a:cs typeface="B Nazanin" panose="00000400000000000000" pitchFamily="2" charset="-78"/>
            </a:endParaRPr>
          </a:p>
        </p:txBody>
      </p:sp>
      <p:pic>
        <p:nvPicPr>
          <p:cNvPr id="3" name="Image 0" descr="preencoded.png"/>
          <p:cNvPicPr>
            <a:picLocks noChangeAspect="1"/>
          </p:cNvPicPr>
          <p:nvPr/>
        </p:nvPicPr>
        <p:blipFill>
          <a:blip r:embed="rId3"/>
          <a:stretch>
            <a:fillRect/>
          </a:stretch>
        </p:blipFill>
        <p:spPr>
          <a:xfrm>
            <a:off x="1422578" y="0"/>
            <a:ext cx="5080635" cy="13716000"/>
          </a:xfrm>
          <a:prstGeom prst="rect">
            <a:avLst/>
          </a:prstGeom>
        </p:spPr>
      </p:pic>
      <p:pic>
        <p:nvPicPr>
          <p:cNvPr id="4" name="Image 1" descr="preencoded.png"/>
          <p:cNvPicPr>
            <a:picLocks noChangeAspect="1"/>
          </p:cNvPicPr>
          <p:nvPr/>
        </p:nvPicPr>
        <p:blipFill>
          <a:blip r:embed="rId4"/>
          <a:stretch>
            <a:fillRect/>
          </a:stretch>
        </p:blipFill>
        <p:spPr>
          <a:xfrm>
            <a:off x="6909664" y="2425700"/>
            <a:ext cx="5080635" cy="9664700"/>
          </a:xfrm>
          <a:prstGeom prst="rect">
            <a:avLst/>
          </a:prstGeom>
        </p:spPr>
      </p:pic>
      <p:pic>
        <p:nvPicPr>
          <p:cNvPr id="5" name="Image 2" descr="preencoded.png"/>
          <p:cNvPicPr>
            <a:picLocks noChangeAspect="1"/>
          </p:cNvPicPr>
          <p:nvPr/>
        </p:nvPicPr>
        <p:blipFill>
          <a:blip r:embed="rId5"/>
          <a:stretch>
            <a:fillRect/>
          </a:stretch>
        </p:blipFill>
        <p:spPr>
          <a:xfrm>
            <a:off x="12396749" y="0"/>
            <a:ext cx="5080635" cy="13716000"/>
          </a:xfrm>
          <a:prstGeom prst="rect">
            <a:avLst/>
          </a:prstGeom>
        </p:spPr>
      </p:pic>
      <p:pic>
        <p:nvPicPr>
          <p:cNvPr id="6" name="Image 3" descr="preencoded.png"/>
          <p:cNvPicPr>
            <a:picLocks noChangeAspect="1"/>
          </p:cNvPicPr>
          <p:nvPr/>
        </p:nvPicPr>
        <p:blipFill>
          <a:blip r:embed="rId6"/>
          <a:stretch>
            <a:fillRect/>
          </a:stretch>
        </p:blipFill>
        <p:spPr>
          <a:xfrm>
            <a:off x="17883835" y="2730500"/>
            <a:ext cx="5080635" cy="9664700"/>
          </a:xfrm>
          <a:prstGeom prst="rect">
            <a:avLst/>
          </a:prstGeom>
        </p:spPr>
      </p:pic>
      <p:sp>
        <p:nvSpPr>
          <p:cNvPr id="7" name="Shape 1"/>
          <p:cNvSpPr/>
          <p:nvPr/>
        </p:nvSpPr>
        <p:spPr>
          <a:xfrm>
            <a:off x="23370921" y="10515600"/>
            <a:ext cx="1016127" cy="3200400"/>
          </a:xfrm>
          <a:prstGeom prst="rect">
            <a:avLst/>
          </a:prstGeom>
          <a:noFill/>
          <a:ln/>
        </p:spPr>
      </p:sp>
      <p:sp>
        <p:nvSpPr>
          <p:cNvPr id="9" name="Shape 2"/>
          <p:cNvSpPr/>
          <p:nvPr/>
        </p:nvSpPr>
        <p:spPr>
          <a:xfrm rot="10800000">
            <a:off x="508063" y="685800"/>
            <a:ext cx="22100762" cy="122174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a:effectLst/>
      </p:bgPr>
    </p:bg>
    <p:spTree>
      <p:nvGrpSpPr>
        <p:cNvPr id="1" name=""/>
        <p:cNvGrpSpPr/>
        <p:nvPr/>
      </p:nvGrpSpPr>
      <p:grpSpPr>
        <a:xfrm>
          <a:off x="0" y="0"/>
          <a:ext cx="0" cy="0"/>
          <a:chOff x="0" y="0"/>
          <a:chExt cx="0" cy="0"/>
        </a:xfrm>
      </p:grpSpPr>
      <p:sp>
        <p:nvSpPr>
          <p:cNvPr id="4" name="Shape 1"/>
          <p:cNvSpPr/>
          <p:nvPr/>
        </p:nvSpPr>
        <p:spPr>
          <a:xfrm>
            <a:off x="5461683" y="1511300"/>
            <a:ext cx="13463683" cy="10769600"/>
          </a:xfrm>
          <a:prstGeom prst="rect">
            <a:avLst/>
          </a:prstGeom>
          <a:solidFill>
            <a:srgbClr val="C6D8E2">
              <a:alpha val="100000"/>
            </a:srgbClr>
          </a:solidFill>
          <a:ln/>
        </p:spPr>
      </p:sp>
      <p:sp>
        <p:nvSpPr>
          <p:cNvPr id="5" name="Text 2"/>
          <p:cNvSpPr/>
          <p:nvPr/>
        </p:nvSpPr>
        <p:spPr>
          <a:xfrm>
            <a:off x="6489291" y="3319670"/>
            <a:ext cx="11250594" cy="1781497"/>
          </a:xfrm>
          <a:prstGeom prst="rect">
            <a:avLst/>
          </a:prstGeom>
          <a:noFill/>
          <a:ln/>
        </p:spPr>
        <p:txBody>
          <a:bodyPr wrap="square" lIns="0" tIns="0" rIns="0" bIns="0" rtlCol="0" anchor="t"/>
          <a:lstStyle/>
          <a:p>
            <a:pPr algn="r" rtl="1"/>
            <a:r>
              <a:rPr lang="fa-IR" sz="8000" dirty="0">
                <a:solidFill>
                  <a:srgbClr val="000000">
                    <a:alpha val="100000"/>
                  </a:srgbClr>
                </a:solidFill>
                <a:latin typeface="Bebas Neue Regular" pitchFamily="34" charset="0"/>
                <a:ea typeface="Bebas Neue Regular" pitchFamily="34" charset="-122"/>
                <a:cs typeface="B Nazanin" panose="00000400000000000000" pitchFamily="2" charset="-78"/>
              </a:rPr>
              <a:t>با تشکر از شما دوستان عزیز... !</a:t>
            </a:r>
            <a:endParaRPr lang="en-US" sz="8000" dirty="0">
              <a:cs typeface="B Nazanin" panose="00000400000000000000" pitchFamily="2" charset="-78"/>
            </a:endParaRPr>
          </a:p>
        </p:txBody>
      </p:sp>
      <p:sp>
        <p:nvSpPr>
          <p:cNvPr id="6" name="Text 3"/>
          <p:cNvSpPr/>
          <p:nvPr/>
        </p:nvSpPr>
        <p:spPr>
          <a:xfrm>
            <a:off x="6985873" y="5372100"/>
            <a:ext cx="10550785" cy="3615267"/>
          </a:xfrm>
          <a:prstGeom prst="rect">
            <a:avLst/>
          </a:prstGeom>
          <a:noFill/>
          <a:ln/>
        </p:spPr>
        <p:txBody>
          <a:bodyPr wrap="square" lIns="0" tIns="0" rIns="0" bIns="0" rtlCol="0" anchor="t"/>
          <a:lstStyle/>
          <a:p>
            <a:pPr algn="r" rtl="1">
              <a:lnSpc>
                <a:spcPct val="20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ما الگوهای اسلاید رایگان و با کیفیتی را برای ارائه های شما ارائه می دهیم. از اینکه ما را انتخاب کردید سپاسگزاریم و امیدواریم که الگوهای ما مفید بوده باشند.به عنوان یک وب سایت جدید، برای رشد به حمایت شما متکی هستیم، بنابراین لطفاً با به اشتراک گذاشتن سایت ما با دوستان و همکاران خود به ما کمک کنید.</a:t>
            </a:r>
            <a:endParaRPr lang="en-US" sz="3200" dirty="0">
              <a:cs typeface="B Nazanin" panose="00000400000000000000" pitchFamily="2" charset="-78"/>
            </a:endParaRPr>
          </a:p>
        </p:txBody>
      </p:sp>
      <p:sp>
        <p:nvSpPr>
          <p:cNvPr id="7" name="Shape 4"/>
          <p:cNvSpPr/>
          <p:nvPr/>
        </p:nvSpPr>
        <p:spPr>
          <a:xfrm>
            <a:off x="6985873" y="9461500"/>
            <a:ext cx="9945343" cy="2006600"/>
          </a:xfrm>
          <a:prstGeom prst="rect">
            <a:avLst/>
          </a:prstGeom>
          <a:noFill/>
          <a:ln/>
        </p:spPr>
      </p:sp>
      <p:sp>
        <p:nvSpPr>
          <p:cNvPr id="8" name="Shape 5"/>
          <p:cNvSpPr/>
          <p:nvPr/>
        </p:nvSpPr>
        <p:spPr>
          <a:xfrm>
            <a:off x="6985873" y="9461500"/>
            <a:ext cx="3746968" cy="2006600"/>
          </a:xfrm>
          <a:prstGeom prst="rect">
            <a:avLst/>
          </a:prstGeom>
          <a:noFill/>
          <a:ln/>
        </p:spPr>
      </p:sp>
      <p:sp>
        <p:nvSpPr>
          <p:cNvPr id="9" name="Shape 6"/>
          <p:cNvSpPr/>
          <p:nvPr/>
        </p:nvSpPr>
        <p:spPr>
          <a:xfrm>
            <a:off x="6985873" y="9461500"/>
            <a:ext cx="2768946" cy="812800"/>
          </a:xfrm>
          <a:prstGeom prst="rect">
            <a:avLst/>
          </a:prstGeom>
          <a:noFill/>
          <a:ln/>
        </p:spPr>
      </p:sp>
      <p:pic>
        <p:nvPicPr>
          <p:cNvPr id="10" name="Image 1" descr="preencoded.png"/>
          <p:cNvPicPr>
            <a:picLocks noChangeAspect="1"/>
          </p:cNvPicPr>
          <p:nvPr/>
        </p:nvPicPr>
        <p:blipFill>
          <a:blip r:embed="rId3"/>
          <a:stretch>
            <a:fillRect/>
          </a:stretch>
        </p:blipFill>
        <p:spPr>
          <a:xfrm>
            <a:off x="6985873" y="9461500"/>
            <a:ext cx="812902" cy="812800"/>
          </a:xfrm>
          <a:prstGeom prst="rect">
            <a:avLst/>
          </a:prstGeom>
        </p:spPr>
      </p:pic>
      <p:pic>
        <p:nvPicPr>
          <p:cNvPr id="11" name="Image 2" descr="preencoded.png"/>
          <p:cNvPicPr>
            <a:picLocks noChangeAspect="1"/>
          </p:cNvPicPr>
          <p:nvPr/>
        </p:nvPicPr>
        <p:blipFill>
          <a:blip r:embed="rId4"/>
          <a:stretch>
            <a:fillRect/>
          </a:stretch>
        </p:blipFill>
        <p:spPr>
          <a:xfrm>
            <a:off x="7282244" y="9757842"/>
            <a:ext cx="220161" cy="220142"/>
          </a:xfrm>
          <a:prstGeom prst="rect">
            <a:avLst/>
          </a:prstGeom>
        </p:spPr>
      </p:pic>
      <p:pic>
        <p:nvPicPr>
          <p:cNvPr id="12" name="Image 3" descr="preencoded.png"/>
          <p:cNvPicPr>
            <a:picLocks noChangeAspect="1"/>
          </p:cNvPicPr>
          <p:nvPr/>
        </p:nvPicPr>
        <p:blipFill>
          <a:blip r:embed="rId5"/>
          <a:stretch>
            <a:fillRect/>
          </a:stretch>
        </p:blipFill>
        <p:spPr>
          <a:xfrm>
            <a:off x="7080976" y="9556080"/>
            <a:ext cx="622695" cy="623664"/>
          </a:xfrm>
          <a:prstGeom prst="rect">
            <a:avLst/>
          </a:prstGeom>
        </p:spPr>
      </p:pic>
      <p:sp>
        <p:nvSpPr>
          <p:cNvPr id="13" name="Text 7"/>
          <p:cNvSpPr/>
          <p:nvPr/>
        </p:nvSpPr>
        <p:spPr>
          <a:xfrm>
            <a:off x="8002000" y="9620250"/>
            <a:ext cx="1888303" cy="630767"/>
          </a:xfrm>
          <a:prstGeom prst="rect">
            <a:avLst/>
          </a:prstGeom>
          <a:noFill/>
          <a:ln/>
        </p:spPr>
        <p:txBody>
          <a:bodyPr wrap="square" lIns="0" tIns="0" rIns="0" bIns="0" rtlCol="0" anchor="t"/>
          <a:lstStyle/>
          <a:p>
            <a:pPr algn="l">
              <a:spcAft>
                <a:spcPts val="4000"/>
              </a:spcAft>
            </a:pPr>
            <a:r>
              <a:rPr lang="fa-IR" sz="3200" u="sng" dirty="0">
                <a:solidFill>
                  <a:srgbClr val="000000">
                    <a:alpha val="100000"/>
                  </a:srgbClr>
                </a:solidFill>
                <a:latin typeface="Inter Regular" pitchFamily="34" charset="0"/>
                <a:ea typeface="Inter Regular" pitchFamily="34" charset="-122"/>
                <a:cs typeface="B Nazanin" panose="00000400000000000000" pitchFamily="2" charset="-78"/>
              </a:rPr>
              <a:t>بخور._</a:t>
            </a:r>
            <a:endParaRPr lang="en-US" sz="3200" dirty="0">
              <a:cs typeface="B Nazanin" panose="00000400000000000000" pitchFamily="2" charset="-78"/>
            </a:endParaRPr>
          </a:p>
        </p:txBody>
      </p:sp>
      <p:sp>
        <p:nvSpPr>
          <p:cNvPr id="14" name="Shape 8"/>
          <p:cNvSpPr/>
          <p:nvPr/>
        </p:nvSpPr>
        <p:spPr>
          <a:xfrm>
            <a:off x="6985873" y="10655300"/>
            <a:ext cx="3746968" cy="812800"/>
          </a:xfrm>
          <a:prstGeom prst="rect">
            <a:avLst/>
          </a:prstGeom>
          <a:noFill/>
          <a:ln/>
        </p:spPr>
      </p:sp>
      <p:pic>
        <p:nvPicPr>
          <p:cNvPr id="15" name="Image 4" descr="preencoded.png"/>
          <p:cNvPicPr>
            <a:picLocks noChangeAspect="1"/>
          </p:cNvPicPr>
          <p:nvPr/>
        </p:nvPicPr>
        <p:blipFill>
          <a:blip r:embed="rId3"/>
          <a:stretch>
            <a:fillRect/>
          </a:stretch>
        </p:blipFill>
        <p:spPr>
          <a:xfrm>
            <a:off x="6985873" y="10655300"/>
            <a:ext cx="812902" cy="812800"/>
          </a:xfrm>
          <a:prstGeom prst="rect">
            <a:avLst/>
          </a:prstGeom>
        </p:spPr>
      </p:pic>
      <p:pic>
        <p:nvPicPr>
          <p:cNvPr id="16" name="Image 5" descr="preencoded.png"/>
          <p:cNvPicPr>
            <a:picLocks noChangeAspect="1"/>
          </p:cNvPicPr>
          <p:nvPr/>
        </p:nvPicPr>
        <p:blipFill>
          <a:blip r:embed="rId6"/>
          <a:stretch>
            <a:fillRect/>
          </a:stretch>
        </p:blipFill>
        <p:spPr>
          <a:xfrm>
            <a:off x="7053615" y="10723042"/>
            <a:ext cx="677418" cy="677342"/>
          </a:xfrm>
          <a:prstGeom prst="rect">
            <a:avLst/>
          </a:prstGeom>
        </p:spPr>
      </p:pic>
      <p:sp>
        <p:nvSpPr>
          <p:cNvPr id="17" name="Text 9"/>
          <p:cNvSpPr/>
          <p:nvPr/>
        </p:nvSpPr>
        <p:spPr>
          <a:xfrm>
            <a:off x="8002000" y="10814050"/>
            <a:ext cx="2866325" cy="630767"/>
          </a:xfrm>
          <a:prstGeom prst="rect">
            <a:avLst/>
          </a:prstGeom>
          <a:noFill/>
          <a:ln/>
        </p:spPr>
        <p:txBody>
          <a:bodyPr wrap="square" lIns="0" tIns="0" rIns="0" bIns="0" rtlCol="0" anchor="t"/>
          <a:lstStyle/>
          <a:p>
            <a:pPr algn="l">
              <a:spcAft>
                <a:spcPts val="4000"/>
              </a:spcAft>
            </a:pPr>
            <a:r>
              <a:rPr lang="fa-IR" sz="3200" u="sng" dirty="0">
                <a:solidFill>
                  <a:srgbClr val="000000">
                    <a:alpha val="100000"/>
                  </a:srgbClr>
                </a:solidFill>
                <a:latin typeface="Inter Regular" pitchFamily="34" charset="0"/>
                <a:ea typeface="Inter Regular" pitchFamily="34" charset="-122"/>
                <a:cs typeface="B Nazanin" panose="00000400000000000000" pitchFamily="2" charset="-78"/>
              </a:rPr>
              <a:t>خوردن رسمی</a:t>
            </a:r>
            <a:endParaRPr lang="en-US" sz="3200" dirty="0">
              <a:cs typeface="B Nazanin" panose="00000400000000000000" pitchFamily="2" charset="-78"/>
            </a:endParaRPr>
          </a:p>
        </p:txBody>
      </p:sp>
      <p:sp>
        <p:nvSpPr>
          <p:cNvPr id="18" name="Shape 10"/>
          <p:cNvSpPr/>
          <p:nvPr/>
        </p:nvSpPr>
        <p:spPr>
          <a:xfrm>
            <a:off x="12688886" y="9461500"/>
            <a:ext cx="4242330" cy="2006600"/>
          </a:xfrm>
          <a:prstGeom prst="rect">
            <a:avLst/>
          </a:prstGeom>
          <a:noFill/>
          <a:ln/>
        </p:spPr>
      </p:sp>
      <p:sp>
        <p:nvSpPr>
          <p:cNvPr id="19" name="Shape 11"/>
          <p:cNvSpPr/>
          <p:nvPr/>
        </p:nvSpPr>
        <p:spPr>
          <a:xfrm>
            <a:off x="12688886" y="9461500"/>
            <a:ext cx="2845156" cy="812800"/>
          </a:xfrm>
          <a:prstGeom prst="rect">
            <a:avLst/>
          </a:prstGeom>
          <a:noFill/>
          <a:ln/>
        </p:spPr>
      </p:sp>
      <p:pic>
        <p:nvPicPr>
          <p:cNvPr id="20" name="Image 6" descr="preencoded.png"/>
          <p:cNvPicPr>
            <a:picLocks noChangeAspect="1"/>
          </p:cNvPicPr>
          <p:nvPr/>
        </p:nvPicPr>
        <p:blipFill>
          <a:blip r:embed="rId3"/>
          <a:stretch>
            <a:fillRect/>
          </a:stretch>
        </p:blipFill>
        <p:spPr>
          <a:xfrm>
            <a:off x="12688886" y="9461500"/>
            <a:ext cx="812902" cy="812800"/>
          </a:xfrm>
          <a:prstGeom prst="rect">
            <a:avLst/>
          </a:prstGeom>
        </p:spPr>
      </p:pic>
      <p:pic>
        <p:nvPicPr>
          <p:cNvPr id="21" name="Image 7" descr="preencoded.png"/>
          <p:cNvPicPr>
            <a:picLocks noChangeAspect="1"/>
          </p:cNvPicPr>
          <p:nvPr/>
        </p:nvPicPr>
        <p:blipFill>
          <a:blip r:embed="rId7"/>
          <a:stretch>
            <a:fillRect/>
          </a:stretch>
        </p:blipFill>
        <p:spPr>
          <a:xfrm>
            <a:off x="12756628" y="9630842"/>
            <a:ext cx="677418" cy="474142"/>
          </a:xfrm>
          <a:prstGeom prst="rect">
            <a:avLst/>
          </a:prstGeom>
        </p:spPr>
      </p:pic>
      <p:sp>
        <p:nvSpPr>
          <p:cNvPr id="22" name="Text 12"/>
          <p:cNvSpPr/>
          <p:nvPr/>
        </p:nvSpPr>
        <p:spPr>
          <a:xfrm>
            <a:off x="13705013" y="9620250"/>
            <a:ext cx="1964512" cy="630767"/>
          </a:xfrm>
          <a:prstGeom prst="rect">
            <a:avLst/>
          </a:prstGeom>
          <a:noFill/>
          <a:ln/>
        </p:spPr>
        <p:txBody>
          <a:bodyPr wrap="square" lIns="0" tIns="0" rIns="0" bIns="0" rtlCol="0" anchor="t"/>
          <a:lstStyle/>
          <a:p>
            <a:pPr algn="l">
              <a:spcAft>
                <a:spcPts val="4000"/>
              </a:spcAft>
            </a:pPr>
            <a:r>
              <a:rPr lang="en-US" sz="3200" u="sng" dirty="0">
                <a:solidFill>
                  <a:srgbClr val="000000">
                    <a:alpha val="100000"/>
                  </a:srgbClr>
                </a:solidFill>
                <a:latin typeface="Inter Regular" pitchFamily="34" charset="0"/>
                <a:ea typeface="Inter Regular" pitchFamily="34" charset="-122"/>
                <a:cs typeface="B Nazanin" panose="00000400000000000000" pitchFamily="2" charset="-78"/>
              </a:rPr>
              <a:t>@eatemp</a:t>
            </a:r>
            <a:endParaRPr lang="en-US" sz="3200" dirty="0">
              <a:cs typeface="B Nazanin" panose="00000400000000000000" pitchFamily="2" charset="-78"/>
            </a:endParaRPr>
          </a:p>
        </p:txBody>
      </p:sp>
      <p:sp>
        <p:nvSpPr>
          <p:cNvPr id="23" name="Shape 13"/>
          <p:cNvSpPr/>
          <p:nvPr/>
        </p:nvSpPr>
        <p:spPr>
          <a:xfrm>
            <a:off x="12688886" y="10655300"/>
            <a:ext cx="4242330" cy="812800"/>
          </a:xfrm>
          <a:prstGeom prst="rect">
            <a:avLst/>
          </a:prstGeom>
          <a:noFill/>
          <a:ln/>
        </p:spPr>
      </p:sp>
      <p:pic>
        <p:nvPicPr>
          <p:cNvPr id="24" name="Image 8" descr="preencoded.png"/>
          <p:cNvPicPr>
            <a:picLocks noChangeAspect="1"/>
          </p:cNvPicPr>
          <p:nvPr/>
        </p:nvPicPr>
        <p:blipFill>
          <a:blip r:embed="rId3"/>
          <a:stretch>
            <a:fillRect/>
          </a:stretch>
        </p:blipFill>
        <p:spPr>
          <a:xfrm>
            <a:off x="12688886" y="10655300"/>
            <a:ext cx="812902" cy="812800"/>
          </a:xfrm>
          <a:prstGeom prst="rect">
            <a:avLst/>
          </a:prstGeom>
        </p:spPr>
      </p:pic>
      <p:pic>
        <p:nvPicPr>
          <p:cNvPr id="25" name="Image 9" descr="preencoded.png"/>
          <p:cNvPicPr>
            <a:picLocks noChangeAspect="1"/>
          </p:cNvPicPr>
          <p:nvPr/>
        </p:nvPicPr>
        <p:blipFill>
          <a:blip r:embed="rId8"/>
          <a:stretch>
            <a:fillRect/>
          </a:stretch>
        </p:blipFill>
        <p:spPr>
          <a:xfrm>
            <a:off x="12829789" y="10756900"/>
            <a:ext cx="531096" cy="609600"/>
          </a:xfrm>
          <a:prstGeom prst="rect">
            <a:avLst/>
          </a:prstGeom>
        </p:spPr>
      </p:pic>
      <p:sp>
        <p:nvSpPr>
          <p:cNvPr id="26" name="Text 14"/>
          <p:cNvSpPr/>
          <p:nvPr/>
        </p:nvSpPr>
        <p:spPr>
          <a:xfrm>
            <a:off x="13705013" y="10814050"/>
            <a:ext cx="3361687" cy="630767"/>
          </a:xfrm>
          <a:prstGeom prst="rect">
            <a:avLst/>
          </a:prstGeom>
          <a:noFill/>
          <a:ln/>
        </p:spPr>
        <p:txBody>
          <a:bodyPr wrap="square" lIns="0" tIns="0" rIns="0" bIns="0" rtlCol="0" anchor="t"/>
          <a:lstStyle/>
          <a:p>
            <a:pPr algn="l">
              <a:spcAft>
                <a:spcPts val="4000"/>
              </a:spcAft>
            </a:pPr>
            <a:r>
              <a:rPr lang="en-US" sz="3200" u="sng" dirty="0">
                <a:solidFill>
                  <a:srgbClr val="000000">
                    <a:alpha val="100000"/>
                  </a:srgbClr>
                </a:solidFill>
                <a:latin typeface="Inter Regular" pitchFamily="34" charset="0"/>
                <a:ea typeface="Inter Regular" pitchFamily="34" charset="-122"/>
                <a:cs typeface="B Nazanin" panose="00000400000000000000" pitchFamily="2" charset="-78"/>
              </a:rPr>
              <a:t>@eatemp.official</a:t>
            </a:r>
            <a:endParaRPr lang="en-US" sz="3200" dirty="0">
              <a:cs typeface="B Nazanin" panose="00000400000000000000" pitchFamily="2" charset="-78"/>
            </a:endParaRPr>
          </a:p>
        </p:txBody>
      </p:sp>
      <p:sp>
        <p:nvSpPr>
          <p:cNvPr id="27" name="Shape 15"/>
          <p:cNvSpPr/>
          <p:nvPr/>
        </p:nvSpPr>
        <p:spPr>
          <a:xfrm>
            <a:off x="5804625" y="1968500"/>
            <a:ext cx="12460257" cy="114427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8742298" y="2984311"/>
            <a:ext cx="1046291" cy="1049389"/>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7064802" y="3125372"/>
            <a:ext cx="1046291" cy="76724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8746465" y="9040416"/>
            <a:ext cx="626277" cy="141580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15689627" y="7309131"/>
            <a:ext cx="451323" cy="100547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7052217" y="9283819"/>
            <a:ext cx="928981" cy="92898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12008971" y="7285015"/>
            <a:ext cx="921568" cy="906765"/>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18645566" y="7201159"/>
            <a:ext cx="928981" cy="926275"/>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10419820" y="3037444"/>
            <a:ext cx="943123" cy="943123"/>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11993538" y="3037447"/>
            <a:ext cx="944392" cy="943123"/>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10138039" y="9237973"/>
            <a:ext cx="1026371" cy="102068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13568865" y="2941221"/>
            <a:ext cx="1134805" cy="113553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15335268" y="2848615"/>
            <a:ext cx="946611" cy="132078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11929653" y="9201916"/>
            <a:ext cx="771581" cy="1092792"/>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8793212" y="7268437"/>
            <a:ext cx="1097352" cy="93997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5320514" y="7090504"/>
            <a:ext cx="1054680" cy="98725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243840" tIns="121920" rIns="243840" bIns="12192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5270646" y="9226856"/>
            <a:ext cx="1016299" cy="101629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243840" tIns="121920" rIns="243840" bIns="12192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16771563" y="3078715"/>
            <a:ext cx="1103691" cy="109218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18383802" y="3078850"/>
            <a:ext cx="1089160" cy="1094109"/>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243840" tIns="121920" rIns="243840" bIns="12192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15245122" y="9156049"/>
            <a:ext cx="956291" cy="113865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13495034" y="9156049"/>
            <a:ext cx="956291" cy="113865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16995186" y="9156049"/>
            <a:ext cx="956291" cy="113865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18745274" y="9156049"/>
            <a:ext cx="956291" cy="113865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182880" tIns="91440" rIns="182880" bIns="91440" anchor="ctr" anchorCtr="1" compatLnSpc="1">
            <a:noAutofit/>
          </a:bodyPr>
          <a:lstStyle/>
          <a:p>
            <a:pPr algn="ctr" defTabSz="2438372" rtl="1">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5220543" y="2957559"/>
            <a:ext cx="1208493" cy="1232952"/>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15253774" y="10839812"/>
            <a:ext cx="808304" cy="1120467"/>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5145752" y="4801799"/>
            <a:ext cx="1288400" cy="1282035"/>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5317930" y="11237855"/>
            <a:ext cx="990792" cy="884136"/>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13383568" y="11003939"/>
            <a:ext cx="993088" cy="971653"/>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7089282" y="11085458"/>
            <a:ext cx="939368" cy="951389"/>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16960630" y="11129372"/>
            <a:ext cx="973872" cy="887139"/>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8673098" y="11087208"/>
            <a:ext cx="824445" cy="97387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18728691" y="11042175"/>
            <a:ext cx="952219" cy="969069"/>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10188168" y="11089600"/>
            <a:ext cx="973872" cy="969067"/>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11806270" y="11182648"/>
            <a:ext cx="966677" cy="75697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6981139" y="5044659"/>
            <a:ext cx="961339" cy="1105909"/>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15167434" y="5036491"/>
            <a:ext cx="1109667" cy="1106933"/>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8704331" y="5044659"/>
            <a:ext cx="1281915" cy="1106933"/>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16745226" y="4980044"/>
            <a:ext cx="1124979" cy="1105304"/>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10389726" y="5046832"/>
            <a:ext cx="1087744" cy="1102571"/>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18465930" y="4980627"/>
            <a:ext cx="1106936" cy="100808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11922139" y="4992939"/>
            <a:ext cx="1107008" cy="1106325"/>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13576862" y="4950293"/>
            <a:ext cx="1115200" cy="110152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6879600" y="6932665"/>
            <a:ext cx="1338192" cy="1338195"/>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10333523" y="7121740"/>
            <a:ext cx="1053387" cy="1053389"/>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16766899" y="7271797"/>
            <a:ext cx="1176795" cy="758539"/>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13671252" y="7328832"/>
            <a:ext cx="903816" cy="847317"/>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182853" tIns="182853" rIns="182853" bIns="182853" anchor="ctr" anchorCtr="0" compatLnSpc="1">
              <a:noAutofit/>
            </a:bodyPr>
            <a:lstStyle/>
            <a:p>
              <a:pPr algn="r" defTabSz="2438372" rtl="1">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2091646" y="515720"/>
            <a:ext cx="18675429" cy="1086363"/>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9600" dirty="0">
                <a:solidFill>
                  <a:schemeClr val="bg1"/>
                </a:solidFill>
                <a:latin typeface="Arial"/>
                <a:cs typeface="B Nazanin" panose="00000400000000000000" pitchFamily="2" charset="-78"/>
              </a:rPr>
              <a:t>مجموعه آیکون های کاملاً قابل ویرایش: </a:t>
            </a:r>
            <a:r>
              <a:rPr lang="en-US" sz="9600" dirty="0">
                <a:solidFill>
                  <a:schemeClr val="bg1"/>
                </a:solidFill>
                <a:latin typeface="Arial"/>
                <a:cs typeface="B Nazanin" panose="000004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8426163" y="3661544"/>
            <a:ext cx="1107739" cy="130459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lumMod val="50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10274419" y="3690564"/>
            <a:ext cx="1163579" cy="1246509"/>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lumMod val="50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6576467" y="3661544"/>
            <a:ext cx="1107739" cy="1304592"/>
            <a:chOff x="3837179" y="1242450"/>
            <a:chExt cx="415402" cy="489222"/>
          </a:xfrm>
          <a:solidFill>
            <a:schemeClr val="bg2">
              <a:lumMod val="50000"/>
            </a:schemeClr>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4764440" y="3732335"/>
            <a:ext cx="992720" cy="1162995"/>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lumMod val="50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18967998" y="3690636"/>
            <a:ext cx="1169456" cy="1246387"/>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lumMod val="50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6557250" y="11231949"/>
            <a:ext cx="1146168" cy="1221563"/>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bg2">
              <a:lumMod val="50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4687634" y="11231949"/>
            <a:ext cx="1146291" cy="1221563"/>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bg2">
              <a:lumMod val="50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10283103" y="11231949"/>
            <a:ext cx="1146168" cy="1221563"/>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bg2">
              <a:lumMod val="50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8406922" y="11231949"/>
            <a:ext cx="1146168" cy="1221563"/>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bg2">
              <a:lumMod val="50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12193274" y="11207127"/>
            <a:ext cx="1150264" cy="1246387"/>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bg2">
              <a:lumMod val="50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13973159" y="11292983"/>
            <a:ext cx="1078307" cy="1160531"/>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bg2">
              <a:lumMod val="50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17281410" y="11183572"/>
            <a:ext cx="1095571" cy="1167677"/>
            <a:chOff x="7851532" y="4063209"/>
            <a:chExt cx="410839" cy="437879"/>
          </a:xfrm>
          <a:solidFill>
            <a:schemeClr val="bg2">
              <a:lumMod val="50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6966903" y="7753988"/>
            <a:ext cx="1047341" cy="1016227"/>
            <a:chOff x="3983592" y="2777115"/>
            <a:chExt cx="392753" cy="381085"/>
          </a:xfrm>
          <a:solidFill>
            <a:schemeClr val="bg2">
              <a:lumMod val="50000"/>
            </a:schemeClr>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8552546" y="7686492"/>
            <a:ext cx="1047341" cy="1094035"/>
            <a:chOff x="4578208" y="2751804"/>
            <a:chExt cx="392753" cy="410263"/>
          </a:xfrm>
          <a:solidFill>
            <a:schemeClr val="bg2">
              <a:lumMod val="50000"/>
            </a:schemeClr>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15357654" y="7710531"/>
            <a:ext cx="959093" cy="989429"/>
            <a:chOff x="7130125" y="2760820"/>
            <a:chExt cx="359660" cy="371036"/>
          </a:xfrm>
          <a:solidFill>
            <a:schemeClr val="bg2">
              <a:lumMod val="50000"/>
            </a:schemeClr>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13420031" y="3494004"/>
            <a:ext cx="1374696" cy="1449336"/>
            <a:chOff x="6403515" y="1179621"/>
            <a:chExt cx="515511" cy="543501"/>
          </a:xfrm>
          <a:solidFill>
            <a:schemeClr val="bg2">
              <a:lumMod val="50000"/>
            </a:schemeClr>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10289270" y="7630116"/>
            <a:ext cx="1055120" cy="1112104"/>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lumMod val="50000"/>
            </a:schemeClr>
          </a:solid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18942178" y="5876711"/>
            <a:ext cx="935053" cy="1011789"/>
            <a:chOff x="8474320" y="2073136"/>
            <a:chExt cx="350645" cy="379421"/>
          </a:xfrm>
          <a:solidFill>
            <a:schemeClr val="bg2">
              <a:lumMod val="50000"/>
            </a:schemeClr>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11987419" y="3575935"/>
            <a:ext cx="1140512" cy="1428120"/>
            <a:chOff x="5866287" y="1210345"/>
            <a:chExt cx="427692" cy="535545"/>
          </a:xfrm>
          <a:solidFill>
            <a:schemeClr val="bg2">
              <a:lumMod val="50000"/>
            </a:schemeClr>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12193272" y="7629261"/>
            <a:ext cx="1047339" cy="1115883"/>
            <a:chOff x="5943481" y="2730343"/>
            <a:chExt cx="392752" cy="418456"/>
          </a:xfrm>
          <a:solidFill>
            <a:schemeClr val="bg2">
              <a:lumMod val="50000"/>
            </a:schemeClr>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15193943" y="3611949"/>
            <a:ext cx="1367965" cy="1444555"/>
            <a:chOff x="7068732" y="1223851"/>
            <a:chExt cx="512987" cy="541708"/>
          </a:xfrm>
          <a:solidFill>
            <a:schemeClr val="bg2">
              <a:lumMod val="50000"/>
            </a:schemeClr>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4895679" y="7625850"/>
            <a:ext cx="1047341" cy="1119053"/>
            <a:chOff x="3206883" y="2729063"/>
            <a:chExt cx="392753" cy="419645"/>
          </a:xfrm>
          <a:solidFill>
            <a:schemeClr val="bg2">
              <a:lumMod val="50000"/>
            </a:schemeClr>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13839901" y="7783587"/>
            <a:ext cx="1052557" cy="874677"/>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lumMod val="50000"/>
            </a:schemeClr>
          </a:solid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17309739" y="7662323"/>
            <a:ext cx="959168" cy="1009936"/>
            <a:chOff x="7862157" y="2742742"/>
            <a:chExt cx="359688" cy="378726"/>
          </a:xfrm>
          <a:solidFill>
            <a:schemeClr val="bg2">
              <a:lumMod val="50000"/>
            </a:schemeClr>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6571909" y="9593540"/>
            <a:ext cx="845245" cy="1022419"/>
            <a:chOff x="3835469" y="3466947"/>
            <a:chExt cx="316967" cy="383407"/>
          </a:xfrm>
          <a:solidFill>
            <a:schemeClr val="bg2">
              <a:lumMod val="50000"/>
            </a:schemeClr>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10275058" y="9603319"/>
            <a:ext cx="973384" cy="960973"/>
            <a:chOff x="5224150" y="3470614"/>
            <a:chExt cx="365019" cy="360365"/>
          </a:xfrm>
          <a:solidFill>
            <a:schemeClr val="bg2">
              <a:lumMod val="50000"/>
            </a:schemeClr>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12142895" y="9519607"/>
            <a:ext cx="960632" cy="1023715"/>
            <a:chOff x="5924589" y="3439222"/>
            <a:chExt cx="360237" cy="383893"/>
          </a:xfrm>
          <a:solidFill>
            <a:schemeClr val="bg2">
              <a:lumMod val="50000"/>
            </a:schemeClr>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19084528" y="7679077"/>
            <a:ext cx="692016" cy="966923"/>
            <a:chOff x="8527703" y="2749024"/>
            <a:chExt cx="259506" cy="362596"/>
          </a:xfrm>
          <a:solidFill>
            <a:schemeClr val="bg2">
              <a:lumMod val="50000"/>
            </a:schemeClr>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13903322" y="9631867"/>
            <a:ext cx="963144" cy="903621"/>
            <a:chOff x="6584749" y="3481321"/>
            <a:chExt cx="361179" cy="338858"/>
          </a:xfrm>
          <a:solidFill>
            <a:schemeClr val="bg2">
              <a:lumMod val="50000"/>
            </a:schemeClr>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4696774" y="9443040"/>
            <a:ext cx="960560" cy="1018251"/>
            <a:chOff x="3132295" y="3410510"/>
            <a:chExt cx="360210" cy="381844"/>
          </a:xfrm>
          <a:solidFill>
            <a:schemeClr val="bg2">
              <a:lumMod val="50000"/>
            </a:schemeClr>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15374727" y="9466448"/>
            <a:ext cx="965704" cy="1031952"/>
            <a:chOff x="7136526" y="3419289"/>
            <a:chExt cx="362139" cy="386982"/>
          </a:xfrm>
          <a:solidFill>
            <a:schemeClr val="bg2">
              <a:lumMod val="50000"/>
            </a:schemeClr>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15317958" y="10920956"/>
            <a:ext cx="1419269" cy="1402493"/>
            <a:chOff x="7115239" y="3964728"/>
            <a:chExt cx="532226" cy="525935"/>
          </a:xfrm>
          <a:solidFill>
            <a:schemeClr val="bg2">
              <a:lumMod val="50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18972781" y="9247482"/>
            <a:ext cx="1102253" cy="1174797"/>
            <a:chOff x="8485796" y="3337175"/>
            <a:chExt cx="413345" cy="440549"/>
          </a:xfrm>
          <a:solidFill>
            <a:schemeClr val="bg2">
              <a:lumMod val="50000"/>
            </a:schemeClr>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8393363" y="9696002"/>
            <a:ext cx="965728" cy="1026493"/>
            <a:chOff x="4518516" y="3505370"/>
            <a:chExt cx="362148" cy="384935"/>
          </a:xfrm>
          <a:solidFill>
            <a:schemeClr val="bg2">
              <a:lumMod val="50000"/>
            </a:schemeClr>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17308011" y="9429091"/>
            <a:ext cx="906789" cy="960997"/>
            <a:chOff x="7861508" y="3405280"/>
            <a:chExt cx="340046" cy="360374"/>
          </a:xfrm>
          <a:solidFill>
            <a:schemeClr val="bg2">
              <a:lumMod val="50000"/>
            </a:schemeClr>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17092213" y="5560544"/>
            <a:ext cx="1260797" cy="1340144"/>
            <a:chOff x="7780583" y="1954575"/>
            <a:chExt cx="472799" cy="502554"/>
          </a:xfrm>
          <a:solidFill>
            <a:schemeClr val="bg2">
              <a:lumMod val="50000"/>
            </a:schemeClr>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6442499" y="5656984"/>
            <a:ext cx="1254117" cy="1340144"/>
            <a:chOff x="3786941" y="1990740"/>
            <a:chExt cx="470294" cy="502554"/>
          </a:xfrm>
          <a:solidFill>
            <a:schemeClr val="bg2">
              <a:lumMod val="50000"/>
            </a:schemeClr>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15345022" y="5668103"/>
            <a:ext cx="812693" cy="1340120"/>
            <a:chOff x="7125388" y="1994909"/>
            <a:chExt cx="304760" cy="502545"/>
          </a:xfrm>
          <a:solidFill>
            <a:schemeClr val="bg2">
              <a:lumMod val="50000"/>
            </a:schemeClr>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8380396" y="5632528"/>
            <a:ext cx="1254019" cy="1332997"/>
            <a:chOff x="4513652" y="1981568"/>
            <a:chExt cx="470257" cy="499874"/>
          </a:xfrm>
          <a:solidFill>
            <a:schemeClr val="bg2">
              <a:lumMod val="50000"/>
            </a:schemeClr>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10166104" y="5655159"/>
            <a:ext cx="1257408" cy="1344851"/>
            <a:chOff x="5183294" y="1990054"/>
            <a:chExt cx="471528" cy="504319"/>
          </a:xfrm>
          <a:solidFill>
            <a:schemeClr val="bg2">
              <a:lumMod val="50000"/>
            </a:schemeClr>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4687658" y="5686195"/>
            <a:ext cx="1257411" cy="1340144"/>
            <a:chOff x="3128875" y="2001694"/>
            <a:chExt cx="471529" cy="502554"/>
          </a:xfrm>
          <a:solidFill>
            <a:schemeClr val="bg2">
              <a:lumMod val="50000"/>
            </a:schemeClr>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12063448" y="5656107"/>
            <a:ext cx="1177184" cy="1334560"/>
            <a:chOff x="5894798" y="1990411"/>
            <a:chExt cx="441444" cy="500460"/>
          </a:xfrm>
          <a:solidFill>
            <a:schemeClr val="bg2">
              <a:lumMod val="50000"/>
            </a:schemeClr>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13548923" y="5655667"/>
            <a:ext cx="1277477" cy="1336485"/>
            <a:chOff x="6451850" y="1990246"/>
            <a:chExt cx="479054" cy="501182"/>
          </a:xfrm>
          <a:solidFill>
            <a:schemeClr val="bg2">
              <a:lumMod val="50000"/>
            </a:schemeClr>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19113179" y="11459037"/>
            <a:ext cx="874459" cy="864411"/>
            <a:chOff x="8538447" y="4166509"/>
            <a:chExt cx="327922" cy="324154"/>
          </a:xfrm>
          <a:solidFill>
            <a:schemeClr val="bg2">
              <a:lumMod val="50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17170752" y="3852719"/>
            <a:ext cx="1188011" cy="1269379"/>
            <a:chOff x="7810036" y="1314139"/>
            <a:chExt cx="445504" cy="476017"/>
          </a:xfrm>
          <a:solidFill>
            <a:schemeClr val="bg2">
              <a:lumMod val="50000"/>
            </a:schemeClr>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3086374" y="1096381"/>
            <a:ext cx="18443200" cy="1086363"/>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9600" dirty="0">
                <a:solidFill>
                  <a:schemeClr val="bg1"/>
                </a:solidFill>
                <a:latin typeface="Arial"/>
                <a:cs typeface="B Nazanin" panose="00000400000000000000" pitchFamily="2" charset="-78"/>
              </a:rPr>
              <a:t>مجموعه آیکون های کاملاً قابل ویرایش: </a:t>
            </a:r>
            <a:r>
              <a:rPr lang="en-US" sz="9600" dirty="0">
                <a:solidFill>
                  <a:schemeClr val="bg1"/>
                </a:solidFill>
                <a:latin typeface="Arial"/>
                <a:cs typeface="B Nazanin" panose="000004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13277168" y="8985388"/>
            <a:ext cx="499408" cy="1555283"/>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14552504" y="9164947"/>
            <a:ext cx="1198107" cy="1196155"/>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18330124" y="9296135"/>
            <a:ext cx="1157043" cy="933832"/>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18447239" y="11698957"/>
            <a:ext cx="1328243" cy="97340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4859743" y="9111868"/>
            <a:ext cx="1302349" cy="1302349"/>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9831539" y="11272947"/>
            <a:ext cx="1097328" cy="1411077"/>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11506431" y="11613690"/>
            <a:ext cx="1149437" cy="1137389"/>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6749554" y="11401838"/>
            <a:ext cx="790797" cy="1142485"/>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13198459" y="11486379"/>
            <a:ext cx="1031760" cy="1142485"/>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16652187" y="11556583"/>
            <a:ext cx="1130661" cy="1159288"/>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6480278" y="9372893"/>
            <a:ext cx="1390571" cy="94190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5259467" y="11096554"/>
            <a:ext cx="715424" cy="1753037"/>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14676940" y="11556559"/>
            <a:ext cx="1310883" cy="1036392"/>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bg2">
              <a:lumMod val="25000"/>
            </a:schemeClr>
          </a:solidFill>
          <a:ln cap="flat">
            <a:noFill/>
            <a:prstDash val="solid"/>
          </a:ln>
        </p:spPr>
        <p:txBody>
          <a:bodyPr vert="horz" wrap="square" lIns="243840" tIns="121920" rIns="243840" bIns="12192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8287352" y="11504743"/>
            <a:ext cx="1079211" cy="1088232"/>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16526562" y="9144908"/>
            <a:ext cx="1027613" cy="1236243"/>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lumMod val="25000"/>
            </a:schemeClr>
          </a:solidFill>
          <a:ln cap="flat">
            <a:noFill/>
            <a:prstDash val="solid"/>
          </a:ln>
        </p:spPr>
        <p:txBody>
          <a:bodyPr vert="horz" wrap="square" lIns="182880" tIns="91440" rIns="182880" bIns="91440" anchor="ctr" anchorCtr="1" compatLnSpc="1">
            <a:noAutofit/>
          </a:bodyPr>
          <a:lstStyle/>
          <a:p>
            <a:pPr algn="ctr" defTabSz="2438372">
              <a:defRPr sz="1800" b="0" i="0" u="none" strike="noStrike" kern="0" cap="none" spc="0" baseline="0">
                <a:solidFill>
                  <a:srgbClr val="000000"/>
                </a:solidFill>
                <a:uFillTx/>
              </a:defRPr>
            </a:pPr>
            <a:endParaRPr lang="en-US" sz="2800">
              <a:solidFill>
                <a:schemeClr val="bg1"/>
              </a:solidFill>
              <a:ea typeface="맑은 고딕" pitchFamily="34"/>
              <a:cs typeface="B Nazanin" panose="000004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18385279" y="2470637"/>
            <a:ext cx="1133709" cy="1132928"/>
            <a:chOff x="8211055" y="926488"/>
            <a:chExt cx="425141" cy="424848"/>
          </a:xfrm>
          <a:solidFill>
            <a:schemeClr val="bg2">
              <a:lumMod val="25000"/>
            </a:schemeClr>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16476258" y="4609460"/>
            <a:ext cx="1104152" cy="1101229"/>
            <a:chOff x="7495172" y="1728545"/>
            <a:chExt cx="414057" cy="412961"/>
          </a:xfrm>
          <a:solidFill>
            <a:schemeClr val="bg2">
              <a:lumMod val="25000"/>
            </a:schemeClr>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8316296" y="9288062"/>
            <a:ext cx="1017712" cy="1126149"/>
            <a:chOff x="4435187" y="3483022"/>
            <a:chExt cx="381642" cy="422306"/>
          </a:xfrm>
          <a:solidFill>
            <a:schemeClr val="bg2">
              <a:lumMod val="25000"/>
            </a:schemeClr>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6438319" y="2629479"/>
            <a:ext cx="996157" cy="994232"/>
            <a:chOff x="3730944" y="986052"/>
            <a:chExt cx="373559" cy="372837"/>
          </a:xfrm>
          <a:solidFill>
            <a:schemeClr val="bg2">
              <a:lumMod val="25000"/>
            </a:schemeClr>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18328172" y="6822353"/>
            <a:ext cx="1209763" cy="1211640"/>
            <a:chOff x="8189640" y="2558381"/>
            <a:chExt cx="453661" cy="454365"/>
          </a:xfrm>
          <a:solidFill>
            <a:schemeClr val="bg2">
              <a:lumMod val="25000"/>
            </a:schemeClr>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4894904" y="2494024"/>
            <a:ext cx="999915" cy="1201131"/>
            <a:chOff x="3152165" y="935257"/>
            <a:chExt cx="374968" cy="450424"/>
          </a:xfrm>
          <a:solidFill>
            <a:schemeClr val="bg2">
              <a:lumMod val="25000"/>
            </a:schemeClr>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12829726" y="2422577"/>
            <a:ext cx="1201131" cy="1201128"/>
            <a:chOff x="6127723" y="908465"/>
            <a:chExt cx="450424" cy="450423"/>
          </a:xfrm>
          <a:solidFill>
            <a:schemeClr val="bg2">
              <a:lumMod val="25000"/>
            </a:schemeClr>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14342315" y="2443619"/>
            <a:ext cx="1214075" cy="1197840"/>
            <a:chOff x="6694944" y="916356"/>
            <a:chExt cx="455278" cy="449190"/>
          </a:xfrm>
          <a:solidFill>
            <a:schemeClr val="bg2">
              <a:lumMod val="25000"/>
            </a:schemeClr>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8209447" y="2445039"/>
            <a:ext cx="1162067" cy="1201128"/>
            <a:chOff x="4395118" y="916887"/>
            <a:chExt cx="435775" cy="450423"/>
          </a:xfrm>
          <a:solidFill>
            <a:schemeClr val="bg2">
              <a:lumMod val="25000"/>
            </a:schemeClr>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16476236" y="2443619"/>
            <a:ext cx="1142707" cy="1202763"/>
            <a:chOff x="7495163" y="916356"/>
            <a:chExt cx="428515" cy="451036"/>
          </a:xfrm>
          <a:solidFill>
            <a:schemeClr val="bg2">
              <a:lumMod val="25000"/>
            </a:schemeClr>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9744297" y="2445035"/>
            <a:ext cx="1129589" cy="1201131"/>
            <a:chOff x="4970687" y="916887"/>
            <a:chExt cx="423596" cy="450424"/>
          </a:xfrm>
          <a:solidFill>
            <a:schemeClr val="bg2">
              <a:lumMod val="25000"/>
            </a:schemeClr>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11196555" y="2444182"/>
            <a:ext cx="1217296" cy="1202885"/>
            <a:chOff x="5515285" y="916567"/>
            <a:chExt cx="456486" cy="451082"/>
          </a:xfrm>
          <a:solidFill>
            <a:schemeClr val="bg2">
              <a:lumMod val="25000"/>
            </a:schemeClr>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18277943" y="4478932"/>
            <a:ext cx="1329608" cy="1323709"/>
            <a:chOff x="8170804" y="1679597"/>
            <a:chExt cx="498603" cy="496391"/>
          </a:xfrm>
          <a:solidFill>
            <a:schemeClr val="bg2">
              <a:lumMod val="25000"/>
            </a:schemeClr>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8080064" y="4554421"/>
            <a:ext cx="1187232" cy="1190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lumMod val="25000"/>
            </a:schemeClr>
          </a:solid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9576288" y="4550378"/>
            <a:ext cx="1228880" cy="1197933"/>
            <a:chOff x="4907685" y="1706389"/>
            <a:chExt cx="460830" cy="449225"/>
          </a:xfrm>
          <a:solidFill>
            <a:schemeClr val="bg2">
              <a:lumMod val="25000"/>
            </a:schemeClr>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11090124" y="4550938"/>
            <a:ext cx="1200056" cy="1196813"/>
            <a:chOff x="5475372" y="1706599"/>
            <a:chExt cx="450021" cy="448805"/>
          </a:xfrm>
          <a:solidFill>
            <a:schemeClr val="bg2">
              <a:lumMod val="25000"/>
            </a:schemeClr>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4883396" y="4602095"/>
            <a:ext cx="1190376" cy="1193645"/>
            <a:chOff x="3147849" y="1725783"/>
            <a:chExt cx="446391" cy="447617"/>
          </a:xfrm>
          <a:solidFill>
            <a:schemeClr val="bg2">
              <a:lumMod val="25000"/>
            </a:schemeClr>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12776472" y="4533919"/>
            <a:ext cx="1187232" cy="1187133"/>
            <a:chOff x="6107753" y="1700217"/>
            <a:chExt cx="445212" cy="445175"/>
          </a:xfrm>
          <a:solidFill>
            <a:schemeClr val="bg2">
              <a:lumMod val="25000"/>
            </a:schemeClr>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6573230" y="4554546"/>
            <a:ext cx="1251387" cy="1189597"/>
            <a:chOff x="3781537" y="1707952"/>
            <a:chExt cx="469270" cy="446099"/>
          </a:xfrm>
          <a:solidFill>
            <a:schemeClr val="bg2">
              <a:lumMod val="25000"/>
            </a:schemeClr>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14436728" y="4552640"/>
            <a:ext cx="1190400" cy="1187232"/>
            <a:chOff x="6730349" y="1707239"/>
            <a:chExt cx="446400" cy="445212"/>
          </a:xfrm>
          <a:solidFill>
            <a:schemeClr val="bg2">
              <a:lumMod val="25000"/>
            </a:schemeClr>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8061872" y="6872271"/>
            <a:ext cx="1202763" cy="1235123"/>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lumMod val="25000"/>
            </a:schemeClr>
          </a:solid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9500799" y="7065315"/>
            <a:ext cx="1224003" cy="104204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lumMod val="25000"/>
            </a:schemeClr>
          </a:solid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11227356" y="6904648"/>
            <a:ext cx="1230099" cy="1232000"/>
            <a:chOff x="5526834" y="2589242"/>
            <a:chExt cx="461287" cy="462000"/>
          </a:xfrm>
          <a:solidFill>
            <a:schemeClr val="bg2">
              <a:lumMod val="25000"/>
            </a:schemeClr>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16099404" y="6857639"/>
            <a:ext cx="1242195" cy="1238120"/>
            <a:chOff x="7353851" y="2571612"/>
            <a:chExt cx="465823" cy="464295"/>
          </a:xfrm>
          <a:solidFill>
            <a:schemeClr val="bg2">
              <a:lumMod val="25000"/>
            </a:schemeClr>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9559393" y="9320787"/>
            <a:ext cx="1083429" cy="1090400"/>
            <a:chOff x="4901348" y="3495294"/>
            <a:chExt cx="406286" cy="408900"/>
          </a:xfrm>
          <a:solidFill>
            <a:schemeClr val="bg2">
              <a:lumMod val="25000"/>
            </a:schemeClr>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12884638" y="6888043"/>
            <a:ext cx="727787" cy="1232000"/>
            <a:chOff x="6148315" y="2583015"/>
            <a:chExt cx="272920" cy="462000"/>
          </a:xfrm>
          <a:solidFill>
            <a:schemeClr val="bg2">
              <a:lumMod val="25000"/>
            </a:schemeClr>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6611952" y="6945344"/>
            <a:ext cx="1211835" cy="1233563"/>
            <a:chOff x="3796058" y="2604503"/>
            <a:chExt cx="454438" cy="462586"/>
          </a:xfrm>
          <a:solidFill>
            <a:schemeClr val="bg2">
              <a:lumMod val="25000"/>
            </a:schemeClr>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14369895" y="6870072"/>
            <a:ext cx="1217928" cy="1238144"/>
            <a:chOff x="6705286" y="2576276"/>
            <a:chExt cx="456723" cy="464304"/>
          </a:xfrm>
          <a:solidFill>
            <a:schemeClr val="bg2">
              <a:lumMod val="25000"/>
            </a:schemeClr>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11336695" y="9396131"/>
            <a:ext cx="1313005" cy="1034491"/>
            <a:chOff x="5567836" y="3523548"/>
            <a:chExt cx="492377" cy="387934"/>
          </a:xfrm>
          <a:solidFill>
            <a:schemeClr val="bg2">
              <a:lumMod val="25000"/>
            </a:schemeClr>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4697000" y="6922258"/>
            <a:ext cx="1483888" cy="1219661"/>
            <a:chOff x="3077952" y="2595844"/>
            <a:chExt cx="556458" cy="457373"/>
          </a:xfrm>
          <a:solidFill>
            <a:schemeClr val="bg2">
              <a:lumMod val="25000"/>
            </a:schemeClr>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182853" tIns="182853" rIns="182853" bIns="182853" anchor="ctr" anchorCtr="0" compatLnSpc="1">
              <a:noAutofit/>
            </a:bodyPr>
            <a:lstStyle/>
            <a:p>
              <a:pPr defTabSz="2438372">
                <a:defRPr sz="1800" b="0" i="0" u="none" strike="noStrike" kern="0" cap="none" spc="0" baseline="0">
                  <a:solidFill>
                    <a:srgbClr val="000000"/>
                  </a:solidFill>
                  <a:uFillTx/>
                </a:defRPr>
              </a:pPr>
              <a:endParaRPr lang="es-PE" sz="2800">
                <a:solidFill>
                  <a:schemeClr val="bg1"/>
                </a:solidFill>
                <a:cs typeface="B Nazanin" panose="000004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2207762" y="515720"/>
            <a:ext cx="18559315" cy="1086363"/>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9600" dirty="0">
                <a:solidFill>
                  <a:schemeClr val="bg1"/>
                </a:solidFill>
                <a:latin typeface="Arial"/>
                <a:cs typeface="B Nazanin" panose="00000400000000000000" pitchFamily="2" charset="-78"/>
              </a:rPr>
              <a:t>مجموعه آیکون های کاملاً قابل ویرایش: </a:t>
            </a:r>
            <a:r>
              <a:rPr lang="en-US" sz="9600" dirty="0">
                <a:solidFill>
                  <a:schemeClr val="bg1"/>
                </a:solidFill>
                <a:latin typeface="Arial"/>
                <a:cs typeface="B Nazanin" panose="000004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1196"/>
        <p:cNvGrpSpPr/>
        <p:nvPr/>
      </p:nvGrpSpPr>
      <p:grpSpPr>
        <a:xfrm>
          <a:off x="0" y="0"/>
          <a:ext cx="0" cy="0"/>
          <a:chOff x="0" y="0"/>
          <a:chExt cx="0" cy="0"/>
        </a:xfrm>
      </p:grpSpPr>
      <p:sp>
        <p:nvSpPr>
          <p:cNvPr id="1197" name="Google Shape;1197;p70"/>
          <p:cNvSpPr txBox="1"/>
          <p:nvPr/>
        </p:nvSpPr>
        <p:spPr>
          <a:xfrm>
            <a:off x="1912987" y="3168000"/>
            <a:ext cx="20561600" cy="2060000"/>
          </a:xfrm>
          <a:prstGeom prst="rect">
            <a:avLst/>
          </a:prstGeom>
          <a:noFill/>
          <a:ln>
            <a:noFill/>
          </a:ln>
        </p:spPr>
        <p:txBody>
          <a:bodyPr spcFirstLastPara="1" wrap="square" lIns="243800" tIns="243800" rIns="243800" bIns="243800" anchor="t" anchorCtr="0">
            <a:noAutofit/>
          </a:bodyPr>
          <a:lstStyle/>
          <a:p>
            <a:pPr algn="r" rtl="1">
              <a:lnSpc>
                <a:spcPct val="150000"/>
              </a:lnSpc>
            </a:pPr>
            <a:r>
              <a:rPr lang="fa-IR" sz="3733" dirty="0">
                <a:solidFill>
                  <a:schemeClr val="bg1"/>
                </a:solidFill>
                <a:cs typeface="B Nazanin" panose="000004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3648627" y="8228631"/>
            <a:ext cx="1264784" cy="1470109"/>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01" name="Google Shape;1201;p70"/>
          <p:cNvGrpSpPr/>
          <p:nvPr/>
        </p:nvGrpSpPr>
        <p:grpSpPr>
          <a:xfrm>
            <a:off x="15285045" y="6171575"/>
            <a:ext cx="1481741" cy="1485416"/>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06" name="Google Shape;1206;p70"/>
          <p:cNvGrpSpPr/>
          <p:nvPr/>
        </p:nvGrpSpPr>
        <p:grpSpPr>
          <a:xfrm>
            <a:off x="16955358" y="6183588"/>
            <a:ext cx="1553531" cy="1423656"/>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09" name="Google Shape;1209;p70"/>
          <p:cNvGrpSpPr/>
          <p:nvPr/>
        </p:nvGrpSpPr>
        <p:grpSpPr>
          <a:xfrm>
            <a:off x="15247299" y="8209892"/>
            <a:ext cx="1557227" cy="1507587"/>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13" name="Google Shape;1213;p70"/>
          <p:cNvGrpSpPr/>
          <p:nvPr/>
        </p:nvGrpSpPr>
        <p:grpSpPr>
          <a:xfrm>
            <a:off x="16940051" y="8290389"/>
            <a:ext cx="1573061" cy="1346587"/>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16" name="Google Shape;1216;p70"/>
          <p:cNvGrpSpPr/>
          <p:nvPr/>
        </p:nvGrpSpPr>
        <p:grpSpPr>
          <a:xfrm>
            <a:off x="15273959" y="10202668"/>
            <a:ext cx="1503912" cy="151233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21" name="Google Shape;1221;p70"/>
          <p:cNvGrpSpPr/>
          <p:nvPr/>
        </p:nvGrpSpPr>
        <p:grpSpPr>
          <a:xfrm>
            <a:off x="13443285" y="10211897"/>
            <a:ext cx="1675469" cy="1569347"/>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26" name="Google Shape;1226;p70"/>
          <p:cNvGrpSpPr/>
          <p:nvPr/>
        </p:nvGrpSpPr>
        <p:grpSpPr>
          <a:xfrm>
            <a:off x="17031374" y="10170739"/>
            <a:ext cx="1485435" cy="1500725"/>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32" name="Google Shape;1232;p70"/>
          <p:cNvGrpSpPr/>
          <p:nvPr/>
        </p:nvGrpSpPr>
        <p:grpSpPr>
          <a:xfrm>
            <a:off x="11798329" y="6242568"/>
            <a:ext cx="1381157" cy="1381157"/>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37" name="Google Shape;1237;p70"/>
          <p:cNvGrpSpPr/>
          <p:nvPr/>
        </p:nvGrpSpPr>
        <p:grpSpPr>
          <a:xfrm>
            <a:off x="9843824" y="6242829"/>
            <a:ext cx="1565296" cy="13806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41" name="Google Shape;1241;p70"/>
          <p:cNvGrpSpPr/>
          <p:nvPr/>
        </p:nvGrpSpPr>
        <p:grpSpPr>
          <a:xfrm>
            <a:off x="9905215" y="8273068"/>
            <a:ext cx="1442515" cy="1381235"/>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48" name="Google Shape;1248;p70"/>
          <p:cNvGrpSpPr/>
          <p:nvPr/>
        </p:nvGrpSpPr>
        <p:grpSpPr>
          <a:xfrm>
            <a:off x="11773998" y="8272956"/>
            <a:ext cx="1429813" cy="138145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56" name="Google Shape;1256;p70"/>
          <p:cNvGrpSpPr/>
          <p:nvPr/>
        </p:nvGrpSpPr>
        <p:grpSpPr>
          <a:xfrm>
            <a:off x="5206090" y="9188767"/>
            <a:ext cx="2574269" cy="358963"/>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61" name="Google Shape;1261;p70"/>
          <p:cNvGrpSpPr/>
          <p:nvPr/>
        </p:nvGrpSpPr>
        <p:grpSpPr>
          <a:xfrm>
            <a:off x="5206089" y="8109539"/>
            <a:ext cx="2560421" cy="771125"/>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65" name="Google Shape;1265;p70"/>
          <p:cNvGrpSpPr/>
          <p:nvPr/>
        </p:nvGrpSpPr>
        <p:grpSpPr>
          <a:xfrm>
            <a:off x="2562082" y="8787734"/>
            <a:ext cx="2164008" cy="673557"/>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69" name="Google Shape;1269;p70"/>
          <p:cNvGrpSpPr/>
          <p:nvPr/>
        </p:nvGrpSpPr>
        <p:grpSpPr>
          <a:xfrm>
            <a:off x="5206088" y="7224822"/>
            <a:ext cx="2573760" cy="576613"/>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sp>
        <p:nvSpPr>
          <p:cNvPr id="1272" name="Google Shape;1272;p70"/>
          <p:cNvSpPr/>
          <p:nvPr/>
        </p:nvSpPr>
        <p:spPr>
          <a:xfrm>
            <a:off x="2557414" y="8037572"/>
            <a:ext cx="2161648" cy="51462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nvGrpSpPr>
          <p:cNvPr id="1273" name="Google Shape;1273;p70"/>
          <p:cNvGrpSpPr/>
          <p:nvPr/>
        </p:nvGrpSpPr>
        <p:grpSpPr>
          <a:xfrm>
            <a:off x="2559599" y="6225832"/>
            <a:ext cx="5224109" cy="556757"/>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78" name="Google Shape;1278;p70"/>
          <p:cNvGrpSpPr/>
          <p:nvPr/>
        </p:nvGrpSpPr>
        <p:grpSpPr>
          <a:xfrm>
            <a:off x="5206090" y="10534939"/>
            <a:ext cx="2524136" cy="408533"/>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81" name="Google Shape;1281;p70"/>
          <p:cNvGrpSpPr/>
          <p:nvPr/>
        </p:nvGrpSpPr>
        <p:grpSpPr>
          <a:xfrm>
            <a:off x="5206090" y="9855834"/>
            <a:ext cx="2566019" cy="371005"/>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sp>
        <p:nvSpPr>
          <p:cNvPr id="1284" name="Google Shape;1284;p70" descr="Timeline background shape"/>
          <p:cNvSpPr/>
          <p:nvPr/>
        </p:nvSpPr>
        <p:spPr>
          <a:xfrm>
            <a:off x="5206088" y="11251576"/>
            <a:ext cx="2560800" cy="408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nvGrpSpPr>
          <p:cNvPr id="1285" name="Google Shape;1285;p70"/>
          <p:cNvGrpSpPr/>
          <p:nvPr/>
        </p:nvGrpSpPr>
        <p:grpSpPr>
          <a:xfrm>
            <a:off x="2539809" y="9657608"/>
            <a:ext cx="2196901" cy="122396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88" name="Google Shape;1288;p70"/>
          <p:cNvGrpSpPr/>
          <p:nvPr/>
        </p:nvGrpSpPr>
        <p:grpSpPr>
          <a:xfrm>
            <a:off x="8153064" y="6237795"/>
            <a:ext cx="1390704" cy="139070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91" name="Google Shape;1291;p70"/>
          <p:cNvGrpSpPr/>
          <p:nvPr/>
        </p:nvGrpSpPr>
        <p:grpSpPr>
          <a:xfrm>
            <a:off x="8137706" y="8252975"/>
            <a:ext cx="1421421" cy="142142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294" name="Google Shape;1294;p70"/>
          <p:cNvGrpSpPr/>
          <p:nvPr/>
        </p:nvGrpSpPr>
        <p:grpSpPr>
          <a:xfrm>
            <a:off x="7938992" y="10060115"/>
            <a:ext cx="1818848" cy="181884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03" name="Google Shape;1303;p70"/>
          <p:cNvGrpSpPr/>
          <p:nvPr/>
        </p:nvGrpSpPr>
        <p:grpSpPr>
          <a:xfrm>
            <a:off x="11841656" y="10317957"/>
            <a:ext cx="1348400" cy="134401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25" name="Google Shape;1325;p70"/>
          <p:cNvGrpSpPr/>
          <p:nvPr/>
        </p:nvGrpSpPr>
        <p:grpSpPr>
          <a:xfrm>
            <a:off x="13475262" y="6130299"/>
            <a:ext cx="1513984" cy="160569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30" name="Google Shape;1330;p70"/>
          <p:cNvGrpSpPr/>
          <p:nvPr/>
        </p:nvGrpSpPr>
        <p:grpSpPr>
          <a:xfrm>
            <a:off x="9941740" y="10281545"/>
            <a:ext cx="1354995" cy="1354547"/>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43" name="Google Shape;1343;p70"/>
          <p:cNvGrpSpPr/>
          <p:nvPr/>
        </p:nvGrpSpPr>
        <p:grpSpPr>
          <a:xfrm>
            <a:off x="2559154" y="11117661"/>
            <a:ext cx="2157939" cy="53557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46" name="Google Shape;1346;p70"/>
          <p:cNvGrpSpPr/>
          <p:nvPr/>
        </p:nvGrpSpPr>
        <p:grpSpPr>
          <a:xfrm>
            <a:off x="2581714" y="7082679"/>
            <a:ext cx="2113123" cy="719843"/>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sp>
        <p:nvSpPr>
          <p:cNvPr id="1350" name="Google Shape;1350;p70"/>
          <p:cNvSpPr/>
          <p:nvPr/>
        </p:nvSpPr>
        <p:spPr>
          <a:xfrm>
            <a:off x="19738387" y="6268459"/>
            <a:ext cx="494427" cy="250683"/>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51" name="Google Shape;1351;p70"/>
          <p:cNvSpPr/>
          <p:nvPr/>
        </p:nvSpPr>
        <p:spPr>
          <a:xfrm>
            <a:off x="18936932" y="6221533"/>
            <a:ext cx="458056" cy="34452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52" name="Google Shape;1352;p70"/>
          <p:cNvSpPr/>
          <p:nvPr/>
        </p:nvSpPr>
        <p:spPr>
          <a:xfrm>
            <a:off x="20596370" y="6238746"/>
            <a:ext cx="447501" cy="311405"/>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53" name="Google Shape;1353;p70"/>
          <p:cNvSpPr/>
          <p:nvPr/>
        </p:nvSpPr>
        <p:spPr>
          <a:xfrm>
            <a:off x="21382250" y="6221533"/>
            <a:ext cx="436947" cy="34452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nvGrpSpPr>
          <p:cNvPr id="1354" name="Google Shape;1354;p70"/>
          <p:cNvGrpSpPr/>
          <p:nvPr/>
        </p:nvGrpSpPr>
        <p:grpSpPr>
          <a:xfrm>
            <a:off x="18943996" y="6801500"/>
            <a:ext cx="443928" cy="377325"/>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57" name="Google Shape;1357;p70"/>
          <p:cNvGrpSpPr/>
          <p:nvPr/>
        </p:nvGrpSpPr>
        <p:grpSpPr>
          <a:xfrm>
            <a:off x="19768914" y="6870097"/>
            <a:ext cx="433373" cy="240131"/>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60" name="Google Shape;1360;p70"/>
          <p:cNvGrpSpPr/>
          <p:nvPr/>
        </p:nvGrpSpPr>
        <p:grpSpPr>
          <a:xfrm>
            <a:off x="20626815" y="6870097"/>
            <a:ext cx="386611" cy="240131"/>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63" name="Google Shape;1363;p70"/>
          <p:cNvGrpSpPr/>
          <p:nvPr/>
        </p:nvGrpSpPr>
        <p:grpSpPr>
          <a:xfrm>
            <a:off x="21412127" y="6822607"/>
            <a:ext cx="377192" cy="335112"/>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66" name="Google Shape;1366;p70"/>
          <p:cNvGrpSpPr/>
          <p:nvPr/>
        </p:nvGrpSpPr>
        <p:grpSpPr>
          <a:xfrm>
            <a:off x="19850831" y="7949028"/>
            <a:ext cx="269539" cy="287053"/>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69" name="Google Shape;1369;p70"/>
          <p:cNvGrpSpPr/>
          <p:nvPr/>
        </p:nvGrpSpPr>
        <p:grpSpPr>
          <a:xfrm>
            <a:off x="20630666" y="7949595"/>
            <a:ext cx="322312" cy="285915"/>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72" name="Google Shape;1372;p70"/>
          <p:cNvGrpSpPr/>
          <p:nvPr/>
        </p:nvGrpSpPr>
        <p:grpSpPr>
          <a:xfrm>
            <a:off x="21507112" y="7957633"/>
            <a:ext cx="187216" cy="269843"/>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75" name="Google Shape;1375;p70"/>
          <p:cNvGrpSpPr/>
          <p:nvPr/>
        </p:nvGrpSpPr>
        <p:grpSpPr>
          <a:xfrm>
            <a:off x="18924590" y="7999358"/>
            <a:ext cx="482736" cy="186389"/>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79" name="Google Shape;1379;p70"/>
          <p:cNvGrpSpPr/>
          <p:nvPr/>
        </p:nvGrpSpPr>
        <p:grpSpPr>
          <a:xfrm>
            <a:off x="21377541" y="7440865"/>
            <a:ext cx="446365" cy="23785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83" name="Google Shape;1383;p70"/>
          <p:cNvGrpSpPr/>
          <p:nvPr/>
        </p:nvGrpSpPr>
        <p:grpSpPr>
          <a:xfrm>
            <a:off x="20569287" y="7450039"/>
            <a:ext cx="445064" cy="219512"/>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87" name="Google Shape;1387;p70"/>
          <p:cNvGrpSpPr/>
          <p:nvPr/>
        </p:nvGrpSpPr>
        <p:grpSpPr>
          <a:xfrm>
            <a:off x="18999038" y="8527154"/>
            <a:ext cx="333840" cy="340957"/>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391" name="Google Shape;1391;p70"/>
          <p:cNvGrpSpPr/>
          <p:nvPr/>
        </p:nvGrpSpPr>
        <p:grpSpPr>
          <a:xfrm>
            <a:off x="19791727" y="8545904"/>
            <a:ext cx="387747" cy="303451"/>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sp>
        <p:nvSpPr>
          <p:cNvPr id="1394" name="Google Shape;1394;p70"/>
          <p:cNvSpPr/>
          <p:nvPr/>
        </p:nvSpPr>
        <p:spPr>
          <a:xfrm>
            <a:off x="20676941" y="8523258"/>
            <a:ext cx="229757" cy="348749"/>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5" name="Google Shape;1395;p70"/>
          <p:cNvSpPr/>
          <p:nvPr/>
        </p:nvSpPr>
        <p:spPr>
          <a:xfrm>
            <a:off x="21403275" y="11208818"/>
            <a:ext cx="394891" cy="434637"/>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6" name="Google Shape;1396;p70"/>
          <p:cNvSpPr/>
          <p:nvPr/>
        </p:nvSpPr>
        <p:spPr>
          <a:xfrm>
            <a:off x="19007159" y="9150740"/>
            <a:ext cx="317603" cy="435773"/>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7" name="Google Shape;1397;p70"/>
          <p:cNvSpPr/>
          <p:nvPr/>
        </p:nvSpPr>
        <p:spPr>
          <a:xfrm>
            <a:off x="18921751" y="11251031"/>
            <a:ext cx="488419" cy="350211"/>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8" name="Google Shape;1398;p70"/>
          <p:cNvSpPr/>
          <p:nvPr/>
        </p:nvSpPr>
        <p:spPr>
          <a:xfrm>
            <a:off x="18967946" y="9868748"/>
            <a:ext cx="396029" cy="30004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399" name="Google Shape;1399;p70"/>
          <p:cNvSpPr/>
          <p:nvPr/>
        </p:nvSpPr>
        <p:spPr>
          <a:xfrm>
            <a:off x="20657942" y="9820527"/>
            <a:ext cx="267755" cy="396483"/>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nvGrpSpPr>
          <p:cNvPr id="1400" name="Google Shape;1400;p70"/>
          <p:cNvGrpSpPr/>
          <p:nvPr/>
        </p:nvGrpSpPr>
        <p:grpSpPr>
          <a:xfrm>
            <a:off x="19835243" y="9226156"/>
            <a:ext cx="300715" cy="28494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403" name="Google Shape;1403;p70"/>
          <p:cNvGrpSpPr/>
          <p:nvPr/>
        </p:nvGrpSpPr>
        <p:grpSpPr>
          <a:xfrm>
            <a:off x="20634237" y="10530224"/>
            <a:ext cx="315165" cy="389989"/>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406" name="Google Shape;1406;p70"/>
          <p:cNvGrpSpPr/>
          <p:nvPr/>
        </p:nvGrpSpPr>
        <p:grpSpPr>
          <a:xfrm>
            <a:off x="19803742" y="11234387"/>
            <a:ext cx="363717" cy="383493"/>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sp>
        <p:nvSpPr>
          <p:cNvPr id="1409" name="Google Shape;1409;p70"/>
          <p:cNvSpPr/>
          <p:nvPr/>
        </p:nvSpPr>
        <p:spPr>
          <a:xfrm>
            <a:off x="19844416" y="10548328"/>
            <a:ext cx="282368" cy="35378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0" name="Google Shape;1410;p70"/>
          <p:cNvSpPr/>
          <p:nvPr/>
        </p:nvSpPr>
        <p:spPr>
          <a:xfrm>
            <a:off x="21387527" y="8520739"/>
            <a:ext cx="426392" cy="35378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1" name="Google Shape;1411;p70"/>
          <p:cNvSpPr/>
          <p:nvPr/>
        </p:nvSpPr>
        <p:spPr>
          <a:xfrm>
            <a:off x="18985563" y="10548328"/>
            <a:ext cx="360795" cy="35378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nvGrpSpPr>
          <p:cNvPr id="1412" name="Google Shape;1412;p70"/>
          <p:cNvGrpSpPr/>
          <p:nvPr/>
        </p:nvGrpSpPr>
        <p:grpSpPr>
          <a:xfrm>
            <a:off x="21468307" y="9804372"/>
            <a:ext cx="264832" cy="428792"/>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422" name="Google Shape;1422;p70"/>
          <p:cNvGrpSpPr/>
          <p:nvPr/>
        </p:nvGrpSpPr>
        <p:grpSpPr>
          <a:xfrm>
            <a:off x="21354078" y="10511391"/>
            <a:ext cx="493291" cy="427656"/>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425" name="Google Shape;1425;p70"/>
          <p:cNvGrpSpPr/>
          <p:nvPr/>
        </p:nvGrpSpPr>
        <p:grpSpPr>
          <a:xfrm>
            <a:off x="19806091" y="9888596"/>
            <a:ext cx="461371" cy="260344"/>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grpSp>
        <p:nvGrpSpPr>
          <p:cNvPr id="1446" name="Google Shape;1446;p70"/>
          <p:cNvGrpSpPr/>
          <p:nvPr/>
        </p:nvGrpSpPr>
        <p:grpSpPr>
          <a:xfrm>
            <a:off x="20517924" y="11191788"/>
            <a:ext cx="566659" cy="468696"/>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grpSp>
      <p:sp>
        <p:nvSpPr>
          <p:cNvPr id="1525" name="Google Shape;1525;p70"/>
          <p:cNvSpPr/>
          <p:nvPr/>
        </p:nvSpPr>
        <p:spPr>
          <a:xfrm>
            <a:off x="20559372" y="9136177"/>
            <a:ext cx="464899" cy="46489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6" name="Google Shape;1526;p70"/>
          <p:cNvSpPr/>
          <p:nvPr/>
        </p:nvSpPr>
        <p:spPr>
          <a:xfrm>
            <a:off x="21402723" y="9213027"/>
            <a:ext cx="396000" cy="311200"/>
          </a:xfrm>
          <a:prstGeom prst="stripedRightArrow">
            <a:avLst>
              <a:gd name="adj1" fmla="val 50000"/>
              <a:gd name="adj2" fmla="val 50000"/>
            </a:avLst>
          </a:prstGeom>
          <a:solidFill>
            <a:srgbClr val="869FB2"/>
          </a:solidFill>
          <a:ln>
            <a:noFill/>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7" name="Google Shape;1527;p70"/>
          <p:cNvSpPr/>
          <p:nvPr/>
        </p:nvSpPr>
        <p:spPr>
          <a:xfrm>
            <a:off x="19008358" y="7402192"/>
            <a:ext cx="315200" cy="315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8" name="Google Shape;1528;p70"/>
          <p:cNvSpPr/>
          <p:nvPr/>
        </p:nvSpPr>
        <p:spPr>
          <a:xfrm flipH="1">
            <a:off x="19828000" y="7402192"/>
            <a:ext cx="315200" cy="315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pPr>
              <a:lnSpc>
                <a:spcPct val="150000"/>
              </a:lnSpc>
            </a:pPr>
            <a:endParaRPr sz="4800">
              <a:cs typeface="B Nazanin" panose="00000400000000000000" pitchFamily="2" charset="-78"/>
            </a:endParaRPr>
          </a:p>
        </p:txBody>
      </p:sp>
      <p:sp>
        <p:nvSpPr>
          <p:cNvPr id="1529" name="Google Shape;1529;p70"/>
          <p:cNvSpPr txBox="1">
            <a:spLocks noGrp="1"/>
          </p:cNvSpPr>
          <p:nvPr>
            <p:ph type="title"/>
          </p:nvPr>
        </p:nvSpPr>
        <p:spPr>
          <a:xfrm>
            <a:off x="1912987" y="1362400"/>
            <a:ext cx="20561600" cy="1286400"/>
          </a:xfrm>
          <a:prstGeom prst="rect">
            <a:avLst/>
          </a:prstGeom>
        </p:spPr>
        <p:txBody>
          <a:bodyPr spcFirstLastPara="1" wrap="square" lIns="243800" tIns="243800" rIns="243800" bIns="243800" anchor="t" anchorCtr="0">
            <a:noAutofit/>
          </a:bodyPr>
          <a:lstStyle/>
          <a:p>
            <a:pPr>
              <a:lnSpc>
                <a:spcPct val="150000"/>
              </a:lnSpc>
            </a:pPr>
            <a:r>
              <a:rPr lang="fa-IR" dirty="0">
                <a:solidFill>
                  <a:schemeClr val="lt1"/>
                </a:solidFill>
                <a:cs typeface="B Nazanin" panose="00000400000000000000" pitchFamily="2" charset="-78"/>
              </a:rPr>
              <a:t>از منابع گرافیکی قابل ویرایش ما استفاده کنید...</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426003" y="4737100"/>
            <a:ext cx="7100187" cy="4241800"/>
          </a:xfrm>
          <a:prstGeom prst="rect">
            <a:avLst/>
          </a:prstGeom>
          <a:noFill/>
          <a:ln/>
        </p:spPr>
      </p:sp>
      <p:sp>
        <p:nvSpPr>
          <p:cNvPr id="3" name="Text 1"/>
          <p:cNvSpPr/>
          <p:nvPr/>
        </p:nvSpPr>
        <p:spPr>
          <a:xfrm>
            <a:off x="2222777" y="4360333"/>
            <a:ext cx="7642122" cy="2497667"/>
          </a:xfrm>
          <a:prstGeom prst="rect">
            <a:avLst/>
          </a:prstGeom>
          <a:noFill/>
          <a:ln/>
        </p:spPr>
        <p:txBody>
          <a:bodyPr wrap="square" lIns="0" tIns="0" rIns="0" bIns="0" rtlCol="0" anchor="t"/>
          <a:lstStyle/>
          <a:p>
            <a:pPr algn="ctr" rtl="1">
              <a:lnSpc>
                <a:spcPct val="150000"/>
              </a:lnSpc>
            </a:pPr>
            <a:r>
              <a:rPr lang="fa-IR" sz="12800" dirty="0">
                <a:solidFill>
                  <a:srgbClr val="000000">
                    <a:alpha val="100000"/>
                  </a:srgbClr>
                </a:solidFill>
                <a:latin typeface="Bebas Neue Regular" pitchFamily="34" charset="0"/>
                <a:ea typeface="Bebas Neue Regular" pitchFamily="34" charset="-122"/>
                <a:cs typeface="B Nazanin" panose="00000400000000000000" pitchFamily="2" charset="-78"/>
              </a:rPr>
              <a:t>معرفی</a:t>
            </a:r>
            <a:endParaRPr lang="en-US" sz="12800" dirty="0">
              <a:cs typeface="B Nazanin" panose="00000400000000000000" pitchFamily="2" charset="-78"/>
            </a:endParaRPr>
          </a:p>
        </p:txBody>
      </p:sp>
      <p:sp>
        <p:nvSpPr>
          <p:cNvPr id="4" name="Text 2"/>
          <p:cNvSpPr/>
          <p:nvPr/>
        </p:nvSpPr>
        <p:spPr>
          <a:xfrm>
            <a:off x="2426003" y="6997700"/>
            <a:ext cx="7235671" cy="21166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مهندسی مواد رشته ای است که شامل توسعه و انتخاب مواد برای کاربردهای مختلف در صنایع مختلف است.</a:t>
            </a:r>
            <a:endParaRPr lang="en-US" sz="3200" dirty="0">
              <a:cs typeface="B Nazanin" panose="00000400000000000000" pitchFamily="2" charset="-78"/>
            </a:endParaRPr>
          </a:p>
        </p:txBody>
      </p:sp>
      <p:sp>
        <p:nvSpPr>
          <p:cNvPr id="5" name="Shape 3"/>
          <p:cNvSpPr/>
          <p:nvPr/>
        </p:nvSpPr>
        <p:spPr>
          <a:xfrm>
            <a:off x="11685461" y="2260600"/>
            <a:ext cx="9907238" cy="3416300"/>
          </a:xfrm>
          <a:prstGeom prst="rect">
            <a:avLst/>
          </a:prstGeom>
          <a:noFill/>
          <a:ln/>
        </p:spPr>
      </p:sp>
      <p:pic>
        <p:nvPicPr>
          <p:cNvPr id="6" name="Image 0" descr="preencoded.png"/>
          <p:cNvPicPr>
            <a:picLocks noChangeAspect="1"/>
          </p:cNvPicPr>
          <p:nvPr/>
        </p:nvPicPr>
        <p:blipFill>
          <a:blip r:embed="rId3"/>
          <a:stretch>
            <a:fillRect/>
          </a:stretch>
        </p:blipFill>
        <p:spPr>
          <a:xfrm>
            <a:off x="11685461" y="2787650"/>
            <a:ext cx="2032254" cy="2362200"/>
          </a:xfrm>
          <a:prstGeom prst="rect">
            <a:avLst/>
          </a:prstGeom>
        </p:spPr>
      </p:pic>
      <p:sp>
        <p:nvSpPr>
          <p:cNvPr id="7" name="Shape 4"/>
          <p:cNvSpPr/>
          <p:nvPr/>
        </p:nvSpPr>
        <p:spPr>
          <a:xfrm>
            <a:off x="11990299" y="2787650"/>
            <a:ext cx="1422578" cy="2362200"/>
          </a:xfrm>
          <a:prstGeom prst="rect">
            <a:avLst/>
          </a:prstGeom>
          <a:solidFill>
            <a:srgbClr val="C6D8E2">
              <a:alpha val="100000"/>
            </a:srgbClr>
          </a:solidFill>
          <a:ln/>
        </p:spPr>
      </p:sp>
      <p:sp>
        <p:nvSpPr>
          <p:cNvPr id="8" name="Shape 5"/>
          <p:cNvSpPr/>
          <p:nvPr/>
        </p:nvSpPr>
        <p:spPr>
          <a:xfrm>
            <a:off x="11685461" y="2952750"/>
            <a:ext cx="2032254" cy="2032000"/>
          </a:xfrm>
          <a:prstGeom prst="rect">
            <a:avLst/>
          </a:prstGeom>
          <a:noFill/>
          <a:ln w="101600">
            <a:solidFill>
              <a:srgbClr val="000000"/>
            </a:solidFill>
            <a:prstDash val="solid"/>
          </a:ln>
        </p:spPr>
      </p:sp>
      <p:pic>
        <p:nvPicPr>
          <p:cNvPr id="9" name="Image 1" descr="preencoded.png"/>
          <p:cNvPicPr>
            <a:picLocks noChangeAspect="1"/>
          </p:cNvPicPr>
          <p:nvPr/>
        </p:nvPicPr>
        <p:blipFill>
          <a:blip r:embed="rId4"/>
          <a:stretch>
            <a:fillRect/>
          </a:stretch>
        </p:blipFill>
        <p:spPr>
          <a:xfrm>
            <a:off x="12066508" y="3333750"/>
            <a:ext cx="1270159" cy="1270000"/>
          </a:xfrm>
          <a:prstGeom prst="rect">
            <a:avLst/>
          </a:prstGeom>
        </p:spPr>
      </p:pic>
      <p:pic>
        <p:nvPicPr>
          <p:cNvPr id="10" name="Image 2" descr="preencoded.png"/>
          <p:cNvPicPr>
            <a:picLocks noChangeAspect="1"/>
          </p:cNvPicPr>
          <p:nvPr/>
        </p:nvPicPr>
        <p:blipFill>
          <a:blip r:embed="rId5"/>
          <a:stretch>
            <a:fillRect/>
          </a:stretch>
        </p:blipFill>
        <p:spPr>
          <a:xfrm>
            <a:off x="12185586" y="3512344"/>
            <a:ext cx="972465" cy="952500"/>
          </a:xfrm>
          <a:prstGeom prst="rect">
            <a:avLst/>
          </a:prstGeom>
        </p:spPr>
      </p:pic>
      <p:sp>
        <p:nvSpPr>
          <p:cNvPr id="11" name="Shape 6"/>
          <p:cNvSpPr/>
          <p:nvPr/>
        </p:nvSpPr>
        <p:spPr>
          <a:xfrm>
            <a:off x="14225778" y="2260600"/>
            <a:ext cx="7366921" cy="3416300"/>
          </a:xfrm>
          <a:prstGeom prst="rect">
            <a:avLst/>
          </a:prstGeom>
          <a:noFill/>
          <a:ln/>
        </p:spPr>
      </p:sp>
      <p:sp>
        <p:nvSpPr>
          <p:cNvPr id="12" name="Text 7"/>
          <p:cNvSpPr/>
          <p:nvPr/>
        </p:nvSpPr>
        <p:spPr>
          <a:xfrm>
            <a:off x="14225778" y="2260600"/>
            <a:ext cx="7570146" cy="939800"/>
          </a:xfrm>
          <a:prstGeom prst="rect">
            <a:avLst/>
          </a:prstGeom>
          <a:noFill/>
          <a:ln/>
        </p:spPr>
        <p:txBody>
          <a:bodyPr wrap="square" lIns="0" tIns="0" rIns="0" bIns="0" rtlCol="0" anchor="t"/>
          <a:lstStyle/>
          <a:p>
            <a:pPr algn="r" rtl="1">
              <a:lnSpc>
                <a:spcPct val="150000"/>
              </a:lnSpc>
            </a:pPr>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حوزه چند رشته ای</a:t>
            </a:r>
            <a:endParaRPr lang="en-US" sz="4800" dirty="0">
              <a:cs typeface="B Nazanin" panose="00000400000000000000" pitchFamily="2" charset="-78"/>
            </a:endParaRPr>
          </a:p>
        </p:txBody>
      </p:sp>
      <p:sp>
        <p:nvSpPr>
          <p:cNvPr id="13" name="Text 8"/>
          <p:cNvSpPr/>
          <p:nvPr/>
        </p:nvSpPr>
        <p:spPr>
          <a:xfrm>
            <a:off x="14225778" y="3200400"/>
            <a:ext cx="7502404" cy="26119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مهندسی مواد یک رشته چند رشته ای است که اصول فیزیک، شیمی و مهندسی را برای ایجاد مواد جدید و بهبود مواد موجود ترکیب می کند.</a:t>
            </a:r>
            <a:endParaRPr lang="en-US" sz="3200" dirty="0">
              <a:cs typeface="B Nazanin" panose="00000400000000000000" pitchFamily="2" charset="-78"/>
            </a:endParaRPr>
          </a:p>
        </p:txBody>
      </p:sp>
      <p:sp>
        <p:nvSpPr>
          <p:cNvPr id="14" name="Shape 9"/>
          <p:cNvSpPr/>
          <p:nvPr/>
        </p:nvSpPr>
        <p:spPr>
          <a:xfrm>
            <a:off x="11685461" y="7327900"/>
            <a:ext cx="9907238" cy="3416300"/>
          </a:xfrm>
          <a:prstGeom prst="rect">
            <a:avLst/>
          </a:prstGeom>
          <a:noFill/>
          <a:ln/>
        </p:spPr>
      </p:sp>
      <p:pic>
        <p:nvPicPr>
          <p:cNvPr id="15" name="Image 3" descr="preencoded.png"/>
          <p:cNvPicPr>
            <a:picLocks noChangeAspect="1"/>
          </p:cNvPicPr>
          <p:nvPr/>
        </p:nvPicPr>
        <p:blipFill>
          <a:blip r:embed="rId3"/>
          <a:stretch>
            <a:fillRect/>
          </a:stretch>
        </p:blipFill>
        <p:spPr>
          <a:xfrm>
            <a:off x="11685461" y="7854950"/>
            <a:ext cx="2032254" cy="2362200"/>
          </a:xfrm>
          <a:prstGeom prst="rect">
            <a:avLst/>
          </a:prstGeom>
        </p:spPr>
      </p:pic>
      <p:sp>
        <p:nvSpPr>
          <p:cNvPr id="16" name="Shape 10"/>
          <p:cNvSpPr/>
          <p:nvPr/>
        </p:nvSpPr>
        <p:spPr>
          <a:xfrm>
            <a:off x="11990299" y="7854950"/>
            <a:ext cx="1422578" cy="2362200"/>
          </a:xfrm>
          <a:prstGeom prst="rect">
            <a:avLst/>
          </a:prstGeom>
          <a:solidFill>
            <a:srgbClr val="C6D8E2">
              <a:alpha val="100000"/>
            </a:srgbClr>
          </a:solidFill>
          <a:ln/>
        </p:spPr>
      </p:sp>
      <p:sp>
        <p:nvSpPr>
          <p:cNvPr id="17" name="Shape 11"/>
          <p:cNvSpPr/>
          <p:nvPr/>
        </p:nvSpPr>
        <p:spPr>
          <a:xfrm>
            <a:off x="11685461" y="8020050"/>
            <a:ext cx="2032254" cy="2032000"/>
          </a:xfrm>
          <a:prstGeom prst="rect">
            <a:avLst/>
          </a:prstGeom>
          <a:noFill/>
          <a:ln w="101600">
            <a:solidFill>
              <a:srgbClr val="000000"/>
            </a:solidFill>
            <a:prstDash val="solid"/>
          </a:ln>
        </p:spPr>
      </p:sp>
      <p:pic>
        <p:nvPicPr>
          <p:cNvPr id="18" name="Image 4" descr="preencoded.png"/>
          <p:cNvPicPr>
            <a:picLocks noChangeAspect="1"/>
          </p:cNvPicPr>
          <p:nvPr/>
        </p:nvPicPr>
        <p:blipFill>
          <a:blip r:embed="rId4"/>
          <a:stretch>
            <a:fillRect/>
          </a:stretch>
        </p:blipFill>
        <p:spPr>
          <a:xfrm>
            <a:off x="12066508" y="8401050"/>
            <a:ext cx="1270159" cy="1270000"/>
          </a:xfrm>
          <a:prstGeom prst="rect">
            <a:avLst/>
          </a:prstGeom>
        </p:spPr>
      </p:pic>
      <p:pic>
        <p:nvPicPr>
          <p:cNvPr id="19" name="Image 5" descr="preencoded.png"/>
          <p:cNvPicPr>
            <a:picLocks noChangeAspect="1"/>
          </p:cNvPicPr>
          <p:nvPr/>
        </p:nvPicPr>
        <p:blipFill>
          <a:blip r:embed="rId6"/>
          <a:stretch>
            <a:fillRect/>
          </a:stretch>
        </p:blipFill>
        <p:spPr>
          <a:xfrm>
            <a:off x="12292259" y="8480425"/>
            <a:ext cx="818657" cy="1111250"/>
          </a:xfrm>
          <a:prstGeom prst="rect">
            <a:avLst/>
          </a:prstGeom>
        </p:spPr>
      </p:pic>
      <p:sp>
        <p:nvSpPr>
          <p:cNvPr id="20" name="Shape 12"/>
          <p:cNvSpPr/>
          <p:nvPr/>
        </p:nvSpPr>
        <p:spPr>
          <a:xfrm>
            <a:off x="14225778" y="7327900"/>
            <a:ext cx="7366921" cy="3416300"/>
          </a:xfrm>
          <a:prstGeom prst="rect">
            <a:avLst/>
          </a:prstGeom>
          <a:noFill/>
          <a:ln/>
        </p:spPr>
      </p:sp>
      <p:sp>
        <p:nvSpPr>
          <p:cNvPr id="21" name="Text 13"/>
          <p:cNvSpPr/>
          <p:nvPr/>
        </p:nvSpPr>
        <p:spPr>
          <a:xfrm>
            <a:off x="14225778" y="7327900"/>
            <a:ext cx="7570146" cy="939800"/>
          </a:xfrm>
          <a:prstGeom prst="rect">
            <a:avLst/>
          </a:prstGeom>
          <a:noFill/>
          <a:ln/>
        </p:spPr>
        <p:txBody>
          <a:bodyPr wrap="square" lIns="0" tIns="0" rIns="0" bIns="0" rtlCol="0" anchor="t"/>
          <a:lstStyle/>
          <a:p>
            <a:pPr algn="r" rtl="1">
              <a:lnSpc>
                <a:spcPct val="150000"/>
              </a:lnSpc>
            </a:pPr>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اهمیت</a:t>
            </a:r>
            <a:endParaRPr lang="en-US" sz="4800" dirty="0">
              <a:cs typeface="B Nazanin" panose="00000400000000000000" pitchFamily="2" charset="-78"/>
            </a:endParaRPr>
          </a:p>
        </p:txBody>
      </p:sp>
      <p:sp>
        <p:nvSpPr>
          <p:cNvPr id="22" name="Text 14"/>
          <p:cNvSpPr/>
          <p:nvPr/>
        </p:nvSpPr>
        <p:spPr>
          <a:xfrm>
            <a:off x="14225778" y="8267700"/>
            <a:ext cx="7502404" cy="2611967"/>
          </a:xfrm>
          <a:prstGeom prst="rect">
            <a:avLst/>
          </a:prstGeom>
          <a:noFill/>
          <a:ln/>
        </p:spPr>
        <p:txBody>
          <a:bodyPr wrap="square" lIns="0" tIns="0" rIns="0" bIns="0" rtlCol="0" anchor="t"/>
          <a:lstStyle/>
          <a:p>
            <a:pPr algn="r" rtl="1">
              <a:lnSpc>
                <a:spcPct val="150000"/>
              </a:lnSpc>
              <a:spcAft>
                <a:spcPts val="4000"/>
              </a:spcAft>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مهندسی مواد در فناوری‌های هوافضا، تجهیزات پزشکی و انرژی‌های تجدیدپذیر حیاتی است. این امکان توسعه هواپیماهای سبک تر و کم مصرف تر را فراهم می کند.</a:t>
            </a:r>
            <a:endParaRPr lang="en-US" sz="32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12248"/>
        <p:cNvGrpSpPr/>
        <p:nvPr/>
      </p:nvGrpSpPr>
      <p:grpSpPr>
        <a:xfrm>
          <a:off x="0" y="0"/>
          <a:ext cx="0" cy="0"/>
          <a:chOff x="0" y="0"/>
          <a:chExt cx="0" cy="0"/>
        </a:xfrm>
      </p:grpSpPr>
      <p:sp>
        <p:nvSpPr>
          <p:cNvPr id="12249" name="Google Shape;12249;p21"/>
          <p:cNvSpPr/>
          <p:nvPr/>
        </p:nvSpPr>
        <p:spPr>
          <a:xfrm>
            <a:off x="4013015" y="6896448"/>
            <a:ext cx="4568499" cy="1426603"/>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0" name="Google Shape;12250;p21"/>
          <p:cNvSpPr/>
          <p:nvPr/>
        </p:nvSpPr>
        <p:spPr>
          <a:xfrm>
            <a:off x="7078447" y="6620880"/>
            <a:ext cx="1834504" cy="197771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1" name="Google Shape;12251;p21"/>
          <p:cNvSpPr/>
          <p:nvPr/>
        </p:nvSpPr>
        <p:spPr>
          <a:xfrm>
            <a:off x="3682344" y="6620880"/>
            <a:ext cx="1833467" cy="197771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2" name="Google Shape;12252;p21"/>
          <p:cNvSpPr/>
          <p:nvPr/>
        </p:nvSpPr>
        <p:spPr>
          <a:xfrm>
            <a:off x="5331542" y="9492903"/>
            <a:ext cx="1931184" cy="1568029"/>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3" name="Google Shape;12253;p21"/>
          <p:cNvSpPr/>
          <p:nvPr/>
        </p:nvSpPr>
        <p:spPr>
          <a:xfrm>
            <a:off x="7865622" y="9492903"/>
            <a:ext cx="1932261" cy="1568029"/>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4" name="Google Shape;12254;p21"/>
          <p:cNvSpPr/>
          <p:nvPr/>
        </p:nvSpPr>
        <p:spPr>
          <a:xfrm>
            <a:off x="2797462" y="9492903"/>
            <a:ext cx="1931184" cy="1568029"/>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5" name="Google Shape;12255;p21"/>
          <p:cNvSpPr/>
          <p:nvPr/>
        </p:nvSpPr>
        <p:spPr>
          <a:xfrm>
            <a:off x="5331542" y="4158600"/>
            <a:ext cx="1931184" cy="1567989"/>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6" name="Google Shape;12256;p21"/>
          <p:cNvSpPr/>
          <p:nvPr/>
        </p:nvSpPr>
        <p:spPr>
          <a:xfrm>
            <a:off x="7865622" y="4158600"/>
            <a:ext cx="1932261" cy="1567989"/>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7" name="Google Shape;12257;p21"/>
          <p:cNvSpPr/>
          <p:nvPr/>
        </p:nvSpPr>
        <p:spPr>
          <a:xfrm>
            <a:off x="2797462" y="4158600"/>
            <a:ext cx="1931184" cy="1567989"/>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8" name="Google Shape;12258;p21"/>
          <p:cNvSpPr/>
          <p:nvPr/>
        </p:nvSpPr>
        <p:spPr>
          <a:xfrm>
            <a:off x="3148919" y="4937431"/>
            <a:ext cx="1208451" cy="10413"/>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59" name="Google Shape;12259;p21"/>
          <p:cNvSpPr/>
          <p:nvPr/>
        </p:nvSpPr>
        <p:spPr>
          <a:xfrm>
            <a:off x="5687146" y="4937431"/>
            <a:ext cx="1208451" cy="10413"/>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60" name="Google Shape;12260;p21"/>
          <p:cNvSpPr/>
          <p:nvPr/>
        </p:nvSpPr>
        <p:spPr>
          <a:xfrm>
            <a:off x="8233714" y="4937431"/>
            <a:ext cx="1208451" cy="10413"/>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61" name="Google Shape;12261;p21"/>
          <p:cNvSpPr/>
          <p:nvPr/>
        </p:nvSpPr>
        <p:spPr>
          <a:xfrm>
            <a:off x="8233714" y="10271728"/>
            <a:ext cx="1208451" cy="10453"/>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62" name="Google Shape;12262;p21"/>
          <p:cNvSpPr/>
          <p:nvPr/>
        </p:nvSpPr>
        <p:spPr>
          <a:xfrm>
            <a:off x="5687146" y="10271728"/>
            <a:ext cx="1208451" cy="10453"/>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63" name="Google Shape;12263;p21"/>
          <p:cNvSpPr/>
          <p:nvPr/>
        </p:nvSpPr>
        <p:spPr>
          <a:xfrm>
            <a:off x="3152031" y="10271728"/>
            <a:ext cx="1208451" cy="10453"/>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64" name="Google Shape;12264;p21"/>
          <p:cNvSpPr txBox="1"/>
          <p:nvPr/>
        </p:nvSpPr>
        <p:spPr>
          <a:xfrm>
            <a:off x="4386422" y="7245965"/>
            <a:ext cx="3809600" cy="7280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667" kern="0" dirty="0">
                <a:solidFill>
                  <a:srgbClr val="FFFFFF"/>
                </a:solidFill>
                <a:latin typeface="Arial"/>
                <a:cs typeface="B Nazanin" panose="00000400000000000000" pitchFamily="2" charset="-78"/>
                <a:sym typeface="Arial"/>
              </a:rPr>
              <a:t>عنوان را اینجا اضافه کنید</a:t>
            </a:r>
            <a:endParaRPr sz="2667" kern="0" dirty="0">
              <a:solidFill>
                <a:srgbClr val="FFFFFF"/>
              </a:solidFill>
              <a:latin typeface="Arial"/>
              <a:cs typeface="B Nazanin" panose="00000400000000000000" pitchFamily="2" charset="-78"/>
              <a:sym typeface="Arial"/>
            </a:endParaRPr>
          </a:p>
        </p:txBody>
      </p:sp>
      <p:grpSp>
        <p:nvGrpSpPr>
          <p:cNvPr id="12265" name="Google Shape;12265;p21"/>
          <p:cNvGrpSpPr/>
          <p:nvPr/>
        </p:nvGrpSpPr>
        <p:grpSpPr>
          <a:xfrm>
            <a:off x="3499316" y="4321684"/>
            <a:ext cx="527315" cy="527315"/>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grpSp>
      <p:grpSp>
        <p:nvGrpSpPr>
          <p:cNvPr id="12269" name="Google Shape;12269;p21"/>
          <p:cNvGrpSpPr/>
          <p:nvPr/>
        </p:nvGrpSpPr>
        <p:grpSpPr>
          <a:xfrm>
            <a:off x="6024576" y="4302951"/>
            <a:ext cx="545051" cy="527315"/>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grpSp>
      <p:grpSp>
        <p:nvGrpSpPr>
          <p:cNvPr id="12273" name="Google Shape;12273;p21"/>
          <p:cNvGrpSpPr/>
          <p:nvPr/>
        </p:nvGrpSpPr>
        <p:grpSpPr>
          <a:xfrm>
            <a:off x="8567491" y="4321753"/>
            <a:ext cx="527397" cy="527315"/>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grpSp>
      <p:sp>
        <p:nvSpPr>
          <p:cNvPr id="12277" name="Google Shape;12277;p21"/>
          <p:cNvSpPr/>
          <p:nvPr/>
        </p:nvSpPr>
        <p:spPr>
          <a:xfrm>
            <a:off x="8567408" y="9642479"/>
            <a:ext cx="527424" cy="527315"/>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78" name="Google Shape;12278;p21"/>
          <p:cNvSpPr/>
          <p:nvPr/>
        </p:nvSpPr>
        <p:spPr>
          <a:xfrm>
            <a:off x="3494167" y="9642466"/>
            <a:ext cx="532525" cy="52734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grpSp>
        <p:nvGrpSpPr>
          <p:cNvPr id="12279" name="Google Shape;12279;p21"/>
          <p:cNvGrpSpPr/>
          <p:nvPr/>
        </p:nvGrpSpPr>
        <p:grpSpPr>
          <a:xfrm>
            <a:off x="6024541" y="9647407"/>
            <a:ext cx="545133" cy="517491"/>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435D74"/>
                </a:solidFill>
                <a:latin typeface="Arial"/>
                <a:cs typeface="B Nazanin" panose="00000400000000000000" pitchFamily="2" charset="-78"/>
                <a:sym typeface="Arial"/>
              </a:endParaRPr>
            </a:p>
          </p:txBody>
        </p:sp>
      </p:grpSp>
      <p:sp>
        <p:nvSpPr>
          <p:cNvPr id="12283" name="Google Shape;12283;p21"/>
          <p:cNvSpPr txBox="1"/>
          <p:nvPr/>
        </p:nvSpPr>
        <p:spPr>
          <a:xfrm>
            <a:off x="2797462" y="5095437"/>
            <a:ext cx="1931200" cy="63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400" kern="0" dirty="0">
                <a:solidFill>
                  <a:srgbClr val="FFFFFF"/>
                </a:solidFill>
                <a:latin typeface="Arial"/>
                <a:cs typeface="B Nazanin" panose="00000400000000000000" pitchFamily="2" charset="-78"/>
                <a:sym typeface="Arial"/>
              </a:rPr>
              <a:t>متن</a:t>
            </a:r>
            <a:r>
              <a:rPr lang="es" sz="2400" kern="0" dirty="0">
                <a:solidFill>
                  <a:srgbClr val="FFFFFF"/>
                </a:solidFill>
                <a:latin typeface="Arial"/>
                <a:cs typeface="B Nazanin" panose="00000400000000000000" pitchFamily="2" charset="-78"/>
                <a:sym typeface="Arial"/>
              </a:rPr>
              <a:t> 1</a:t>
            </a:r>
            <a:endParaRPr sz="2400" kern="0" dirty="0">
              <a:solidFill>
                <a:srgbClr val="FFFFFF"/>
              </a:solidFill>
              <a:latin typeface="Arial"/>
              <a:cs typeface="B Nazanin" panose="00000400000000000000" pitchFamily="2" charset="-78"/>
              <a:sym typeface="Arial"/>
            </a:endParaRPr>
          </a:p>
        </p:txBody>
      </p:sp>
      <p:sp>
        <p:nvSpPr>
          <p:cNvPr id="12284" name="Google Shape;12284;p21"/>
          <p:cNvSpPr txBox="1"/>
          <p:nvPr/>
        </p:nvSpPr>
        <p:spPr>
          <a:xfrm>
            <a:off x="5331550" y="5092893"/>
            <a:ext cx="1931200" cy="63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400" kern="0" dirty="0">
                <a:solidFill>
                  <a:srgbClr val="FFFFFF"/>
                </a:solidFill>
                <a:latin typeface="Arial"/>
                <a:cs typeface="B Nazanin" panose="00000400000000000000" pitchFamily="2" charset="-78"/>
                <a:sym typeface="Arial"/>
              </a:rPr>
              <a:t>متن</a:t>
            </a:r>
            <a:r>
              <a:rPr lang="es" sz="2400" kern="0" dirty="0">
                <a:solidFill>
                  <a:srgbClr val="FFFFFF"/>
                </a:solidFill>
                <a:latin typeface="Arial"/>
                <a:cs typeface="B Nazanin" panose="00000400000000000000" pitchFamily="2" charset="-78"/>
                <a:sym typeface="Arial"/>
              </a:rPr>
              <a:t> 2</a:t>
            </a:r>
            <a:endParaRPr sz="2400" kern="0" dirty="0">
              <a:solidFill>
                <a:srgbClr val="FFFFFF"/>
              </a:solidFill>
              <a:latin typeface="Arial"/>
              <a:cs typeface="B Nazanin" panose="00000400000000000000" pitchFamily="2" charset="-78"/>
              <a:sym typeface="Arial"/>
            </a:endParaRPr>
          </a:p>
        </p:txBody>
      </p:sp>
      <p:sp>
        <p:nvSpPr>
          <p:cNvPr id="12285" name="Google Shape;12285;p21"/>
          <p:cNvSpPr txBox="1"/>
          <p:nvPr/>
        </p:nvSpPr>
        <p:spPr>
          <a:xfrm>
            <a:off x="7865638" y="5092893"/>
            <a:ext cx="1931200" cy="63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400" kern="0" dirty="0">
                <a:solidFill>
                  <a:srgbClr val="FFFFFF"/>
                </a:solidFill>
                <a:latin typeface="Arial"/>
                <a:cs typeface="B Nazanin" panose="00000400000000000000" pitchFamily="2" charset="-78"/>
                <a:sym typeface="Arial"/>
              </a:rPr>
              <a:t>متن</a:t>
            </a:r>
            <a:r>
              <a:rPr lang="es" sz="2400" kern="0" dirty="0">
                <a:solidFill>
                  <a:srgbClr val="FFFFFF"/>
                </a:solidFill>
                <a:latin typeface="Arial"/>
                <a:cs typeface="B Nazanin" panose="00000400000000000000" pitchFamily="2" charset="-78"/>
                <a:sym typeface="Arial"/>
              </a:rPr>
              <a:t> 3</a:t>
            </a:r>
            <a:endParaRPr sz="2400" kern="0" dirty="0">
              <a:solidFill>
                <a:srgbClr val="FFFFFF"/>
              </a:solidFill>
              <a:latin typeface="Arial"/>
              <a:cs typeface="B Nazanin" panose="00000400000000000000" pitchFamily="2" charset="-78"/>
              <a:sym typeface="Arial"/>
            </a:endParaRPr>
          </a:p>
        </p:txBody>
      </p:sp>
      <p:sp>
        <p:nvSpPr>
          <p:cNvPr id="12286" name="Google Shape;12286;p21"/>
          <p:cNvSpPr txBox="1"/>
          <p:nvPr/>
        </p:nvSpPr>
        <p:spPr>
          <a:xfrm>
            <a:off x="2797187" y="10461755"/>
            <a:ext cx="1931200" cy="63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400" kern="0" dirty="0">
                <a:solidFill>
                  <a:srgbClr val="FFFFFF"/>
                </a:solidFill>
                <a:latin typeface="Arial"/>
                <a:cs typeface="B Nazanin" panose="00000400000000000000" pitchFamily="2" charset="-78"/>
                <a:sym typeface="Arial"/>
              </a:rPr>
              <a:t>متن</a:t>
            </a:r>
            <a:r>
              <a:rPr lang="es" sz="2400" kern="0" dirty="0">
                <a:solidFill>
                  <a:srgbClr val="FFFFFF"/>
                </a:solidFill>
                <a:latin typeface="Arial"/>
                <a:cs typeface="B Nazanin" panose="00000400000000000000" pitchFamily="2" charset="-78"/>
                <a:sym typeface="Arial"/>
              </a:rPr>
              <a:t> 4</a:t>
            </a:r>
            <a:endParaRPr sz="2400" kern="0" dirty="0">
              <a:solidFill>
                <a:srgbClr val="FFFFFF"/>
              </a:solidFill>
              <a:latin typeface="Arial"/>
              <a:cs typeface="B Nazanin" panose="00000400000000000000" pitchFamily="2" charset="-78"/>
              <a:sym typeface="Arial"/>
            </a:endParaRPr>
          </a:p>
        </p:txBody>
      </p:sp>
      <p:sp>
        <p:nvSpPr>
          <p:cNvPr id="12287" name="Google Shape;12287;p21"/>
          <p:cNvSpPr txBox="1"/>
          <p:nvPr/>
        </p:nvSpPr>
        <p:spPr>
          <a:xfrm>
            <a:off x="5331411" y="10461755"/>
            <a:ext cx="1931200" cy="63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400" kern="0" dirty="0">
                <a:solidFill>
                  <a:srgbClr val="FFFFFF"/>
                </a:solidFill>
                <a:latin typeface="Arial"/>
                <a:cs typeface="B Nazanin" panose="00000400000000000000" pitchFamily="2" charset="-78"/>
                <a:sym typeface="Arial"/>
              </a:rPr>
              <a:t>متن</a:t>
            </a:r>
            <a:r>
              <a:rPr lang="es" sz="2400" kern="0" dirty="0">
                <a:solidFill>
                  <a:srgbClr val="FFFFFF"/>
                </a:solidFill>
                <a:latin typeface="Arial"/>
                <a:cs typeface="B Nazanin" panose="00000400000000000000" pitchFamily="2" charset="-78"/>
                <a:sym typeface="Arial"/>
              </a:rPr>
              <a:t> 5</a:t>
            </a:r>
            <a:endParaRPr sz="2400" kern="0" dirty="0">
              <a:solidFill>
                <a:srgbClr val="FFFFFF"/>
              </a:solidFill>
              <a:latin typeface="Arial"/>
              <a:cs typeface="B Nazanin" panose="00000400000000000000" pitchFamily="2" charset="-78"/>
              <a:sym typeface="Arial"/>
            </a:endParaRPr>
          </a:p>
        </p:txBody>
      </p:sp>
      <p:sp>
        <p:nvSpPr>
          <p:cNvPr id="12288" name="Google Shape;12288;p21"/>
          <p:cNvSpPr txBox="1"/>
          <p:nvPr/>
        </p:nvSpPr>
        <p:spPr>
          <a:xfrm>
            <a:off x="7865638" y="10461755"/>
            <a:ext cx="1931200" cy="63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400" kern="0" dirty="0">
                <a:solidFill>
                  <a:srgbClr val="FFFFFF"/>
                </a:solidFill>
                <a:latin typeface="Arial"/>
                <a:cs typeface="B Nazanin" panose="00000400000000000000" pitchFamily="2" charset="-78"/>
                <a:sym typeface="Arial"/>
              </a:rPr>
              <a:t>متن</a:t>
            </a:r>
            <a:r>
              <a:rPr lang="es" sz="2400" kern="0" dirty="0">
                <a:solidFill>
                  <a:srgbClr val="FFFFFF"/>
                </a:solidFill>
                <a:latin typeface="Arial"/>
                <a:cs typeface="B Nazanin" panose="00000400000000000000" pitchFamily="2" charset="-78"/>
                <a:sym typeface="Arial"/>
              </a:rPr>
              <a:t> 6</a:t>
            </a:r>
            <a:endParaRPr sz="2400" kern="0" dirty="0">
              <a:solidFill>
                <a:srgbClr val="FFFFFF"/>
              </a:solidFill>
              <a:latin typeface="Arial"/>
              <a:cs typeface="B Nazanin" panose="00000400000000000000" pitchFamily="2" charset="-78"/>
              <a:sym typeface="Arial"/>
            </a:endParaRPr>
          </a:p>
        </p:txBody>
      </p:sp>
      <p:sp>
        <p:nvSpPr>
          <p:cNvPr id="12289" name="Google Shape;12289;p21"/>
          <p:cNvSpPr/>
          <p:nvPr/>
        </p:nvSpPr>
        <p:spPr>
          <a:xfrm>
            <a:off x="3667686" y="5846469"/>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0" name="Google Shape;12290;p21"/>
          <p:cNvSpPr/>
          <p:nvPr/>
        </p:nvSpPr>
        <p:spPr>
          <a:xfrm>
            <a:off x="6205934" y="5846469"/>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1" name="Google Shape;12291;p21"/>
          <p:cNvSpPr/>
          <p:nvPr/>
        </p:nvSpPr>
        <p:spPr>
          <a:xfrm>
            <a:off x="8744214" y="5846469"/>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2" name="Google Shape;12292;p21"/>
          <p:cNvSpPr/>
          <p:nvPr/>
        </p:nvSpPr>
        <p:spPr>
          <a:xfrm>
            <a:off x="3667651" y="9212093"/>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3" name="Google Shape;12293;p21"/>
          <p:cNvSpPr/>
          <p:nvPr/>
        </p:nvSpPr>
        <p:spPr>
          <a:xfrm>
            <a:off x="6205899" y="9212093"/>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4" name="Google Shape;12294;p21"/>
          <p:cNvSpPr/>
          <p:nvPr/>
        </p:nvSpPr>
        <p:spPr>
          <a:xfrm>
            <a:off x="8744179" y="9212093"/>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5" name="Google Shape;12295;p21"/>
          <p:cNvSpPr/>
          <p:nvPr/>
        </p:nvSpPr>
        <p:spPr>
          <a:xfrm>
            <a:off x="5870198" y="6555213"/>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6" name="Google Shape;12296;p21"/>
          <p:cNvSpPr/>
          <p:nvPr/>
        </p:nvSpPr>
        <p:spPr>
          <a:xfrm>
            <a:off x="6211672" y="6555213"/>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7" name="Google Shape;12297;p21"/>
          <p:cNvSpPr/>
          <p:nvPr/>
        </p:nvSpPr>
        <p:spPr>
          <a:xfrm>
            <a:off x="6553150" y="6555213"/>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8" name="Google Shape;12298;p21"/>
          <p:cNvSpPr/>
          <p:nvPr/>
        </p:nvSpPr>
        <p:spPr>
          <a:xfrm>
            <a:off x="5870198" y="8498448"/>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299" name="Google Shape;12299;p21"/>
          <p:cNvSpPr/>
          <p:nvPr/>
        </p:nvSpPr>
        <p:spPr>
          <a:xfrm>
            <a:off x="6211672" y="8498448"/>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00" name="Google Shape;12300;p21"/>
          <p:cNvSpPr/>
          <p:nvPr/>
        </p:nvSpPr>
        <p:spPr>
          <a:xfrm>
            <a:off x="6553150" y="8498448"/>
            <a:ext cx="170400" cy="1704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cxnSp>
        <p:nvCxnSpPr>
          <p:cNvPr id="12301" name="Google Shape;12301;p21"/>
          <p:cNvCxnSpPr>
            <a:stCxn id="12289" idx="4"/>
            <a:endCxn id="12295" idx="0"/>
          </p:cNvCxnSpPr>
          <p:nvPr/>
        </p:nvCxnSpPr>
        <p:spPr>
          <a:xfrm rot="-5400000" flipH="1">
            <a:off x="4584886" y="5184869"/>
            <a:ext cx="538400" cy="2202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7464614" y="5190469"/>
            <a:ext cx="538400" cy="219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6024734" y="6283269"/>
            <a:ext cx="538400" cy="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4582451" y="7839293"/>
            <a:ext cx="543200" cy="2202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7462179" y="7844893"/>
            <a:ext cx="543200" cy="219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6022299" y="8937693"/>
            <a:ext cx="543200" cy="56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11307518" y="7222184"/>
            <a:ext cx="2077696" cy="67262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08" name="Google Shape;12308;p21"/>
          <p:cNvSpPr/>
          <p:nvPr/>
        </p:nvSpPr>
        <p:spPr>
          <a:xfrm>
            <a:off x="13385167" y="7222184"/>
            <a:ext cx="2077651" cy="67262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09" name="Google Shape;12309;p21"/>
          <p:cNvSpPr/>
          <p:nvPr/>
        </p:nvSpPr>
        <p:spPr>
          <a:xfrm>
            <a:off x="15462768" y="7222184"/>
            <a:ext cx="2076619" cy="67262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0" name="Google Shape;12310;p21"/>
          <p:cNvSpPr/>
          <p:nvPr/>
        </p:nvSpPr>
        <p:spPr>
          <a:xfrm>
            <a:off x="17539342" y="7222184"/>
            <a:ext cx="2077696" cy="67262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1" name="Google Shape;12311;p21"/>
          <p:cNvSpPr/>
          <p:nvPr/>
        </p:nvSpPr>
        <p:spPr>
          <a:xfrm>
            <a:off x="19616991" y="7222184"/>
            <a:ext cx="2077651" cy="67262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2" name="Google Shape;12312;p21"/>
          <p:cNvSpPr/>
          <p:nvPr/>
        </p:nvSpPr>
        <p:spPr>
          <a:xfrm>
            <a:off x="11813322" y="4432935"/>
            <a:ext cx="914259" cy="1030813"/>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3" name="Google Shape;12313;p21"/>
          <p:cNvSpPr/>
          <p:nvPr/>
        </p:nvSpPr>
        <p:spPr>
          <a:xfrm>
            <a:off x="13986116" y="9755558"/>
            <a:ext cx="914259" cy="103114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4" name="Google Shape;12314;p21"/>
          <p:cNvSpPr/>
          <p:nvPr/>
        </p:nvSpPr>
        <p:spPr>
          <a:xfrm>
            <a:off x="16020948" y="4432935"/>
            <a:ext cx="914307" cy="1030813"/>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5" name="Google Shape;12315;p21"/>
          <p:cNvSpPr/>
          <p:nvPr/>
        </p:nvSpPr>
        <p:spPr>
          <a:xfrm>
            <a:off x="18124268" y="9755839"/>
            <a:ext cx="915336" cy="1031096"/>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6" name="Google Shape;12316;p21"/>
          <p:cNvSpPr/>
          <p:nvPr/>
        </p:nvSpPr>
        <p:spPr>
          <a:xfrm>
            <a:off x="20228620" y="4432935"/>
            <a:ext cx="914259" cy="1030813"/>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7" name="Google Shape;12317;p21"/>
          <p:cNvSpPr/>
          <p:nvPr/>
        </p:nvSpPr>
        <p:spPr>
          <a:xfrm>
            <a:off x="12187622" y="6878352"/>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8" name="Google Shape;12318;p21"/>
          <p:cNvSpPr/>
          <p:nvPr/>
        </p:nvSpPr>
        <p:spPr>
          <a:xfrm>
            <a:off x="16395254" y="6878352"/>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19" name="Google Shape;12319;p21"/>
          <p:cNvSpPr/>
          <p:nvPr/>
        </p:nvSpPr>
        <p:spPr>
          <a:xfrm>
            <a:off x="20602854" y="6878352"/>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0" name="Google Shape;12320;p21"/>
          <p:cNvSpPr/>
          <p:nvPr/>
        </p:nvSpPr>
        <p:spPr>
          <a:xfrm>
            <a:off x="14360422" y="7999253"/>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1" name="Google Shape;12321;p21"/>
          <p:cNvSpPr/>
          <p:nvPr/>
        </p:nvSpPr>
        <p:spPr>
          <a:xfrm>
            <a:off x="18499088" y="7999387"/>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2" name="Google Shape;12322;p21"/>
          <p:cNvSpPr txBox="1"/>
          <p:nvPr/>
        </p:nvSpPr>
        <p:spPr>
          <a:xfrm>
            <a:off x="11552046" y="7253091"/>
            <a:ext cx="1436800" cy="6120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2400" b="1" kern="0">
                <a:solidFill>
                  <a:srgbClr val="FFFFFF"/>
                </a:solidFill>
                <a:latin typeface="Arial"/>
                <a:cs typeface="B Nazanin" panose="00000400000000000000" pitchFamily="2" charset="-78"/>
                <a:sym typeface="Arial"/>
              </a:rPr>
              <a:t>2016</a:t>
            </a:r>
            <a:endParaRPr sz="2400" b="1" kern="0">
              <a:solidFill>
                <a:srgbClr val="FFFFFF"/>
              </a:solidFill>
              <a:latin typeface="Arial"/>
              <a:cs typeface="B Nazanin" panose="00000400000000000000" pitchFamily="2" charset="-78"/>
              <a:sym typeface="Arial"/>
            </a:endParaRPr>
          </a:p>
        </p:txBody>
      </p:sp>
      <p:sp>
        <p:nvSpPr>
          <p:cNvPr id="12323" name="Google Shape;12323;p21"/>
          <p:cNvSpPr/>
          <p:nvPr/>
        </p:nvSpPr>
        <p:spPr>
          <a:xfrm>
            <a:off x="12187622" y="5534019"/>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4" name="Google Shape;12324;p21"/>
          <p:cNvSpPr/>
          <p:nvPr/>
        </p:nvSpPr>
        <p:spPr>
          <a:xfrm>
            <a:off x="16409720" y="5534019"/>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5" name="Google Shape;12325;p21"/>
          <p:cNvSpPr/>
          <p:nvPr/>
        </p:nvSpPr>
        <p:spPr>
          <a:xfrm>
            <a:off x="20602854" y="5534019"/>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6" name="Google Shape;12326;p21"/>
          <p:cNvSpPr/>
          <p:nvPr/>
        </p:nvSpPr>
        <p:spPr>
          <a:xfrm>
            <a:off x="14359363" y="9518925"/>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27" name="Google Shape;12327;p21"/>
          <p:cNvSpPr/>
          <p:nvPr/>
        </p:nvSpPr>
        <p:spPr>
          <a:xfrm>
            <a:off x="18499096" y="9518925"/>
            <a:ext cx="165600" cy="1656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cxnSp>
        <p:nvCxnSpPr>
          <p:cNvPr id="12328" name="Google Shape;12328;p21"/>
          <p:cNvCxnSpPr>
            <a:stCxn id="12317" idx="0"/>
            <a:endCxn id="12323" idx="4"/>
          </p:cNvCxnSpPr>
          <p:nvPr/>
        </p:nvCxnSpPr>
        <p:spPr>
          <a:xfrm rot="10800000">
            <a:off x="12270422" y="5699952"/>
            <a:ext cx="0" cy="11784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6478054" y="5699952"/>
            <a:ext cx="14400" cy="11784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20685654" y="5699952"/>
            <a:ext cx="0" cy="11784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4442422" y="8164853"/>
            <a:ext cx="800" cy="13544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8581888" y="8164987"/>
            <a:ext cx="0" cy="1353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3705579" y="7253091"/>
            <a:ext cx="1436800" cy="6120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2400" b="1" kern="0">
                <a:solidFill>
                  <a:srgbClr val="FFFFFF"/>
                </a:solidFill>
                <a:latin typeface="Arial"/>
                <a:cs typeface="B Nazanin" panose="00000400000000000000" pitchFamily="2" charset="-78"/>
                <a:sym typeface="Arial"/>
              </a:rPr>
              <a:t>2017</a:t>
            </a:r>
            <a:endParaRPr sz="2400" b="1" kern="0">
              <a:solidFill>
                <a:srgbClr val="FFFFFF"/>
              </a:solidFill>
              <a:latin typeface="Arial"/>
              <a:cs typeface="B Nazanin" panose="00000400000000000000" pitchFamily="2" charset="-78"/>
              <a:sym typeface="Arial"/>
            </a:endParaRPr>
          </a:p>
        </p:txBody>
      </p:sp>
      <p:sp>
        <p:nvSpPr>
          <p:cNvPr id="12334" name="Google Shape;12334;p21"/>
          <p:cNvSpPr txBox="1"/>
          <p:nvPr/>
        </p:nvSpPr>
        <p:spPr>
          <a:xfrm>
            <a:off x="15747379" y="7253091"/>
            <a:ext cx="1436800" cy="6120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2400" b="1" kern="0">
                <a:solidFill>
                  <a:srgbClr val="FFFFFF"/>
                </a:solidFill>
                <a:latin typeface="Arial"/>
                <a:cs typeface="B Nazanin" panose="00000400000000000000" pitchFamily="2" charset="-78"/>
                <a:sym typeface="Arial"/>
              </a:rPr>
              <a:t>2018</a:t>
            </a:r>
            <a:endParaRPr sz="2400" b="1" kern="0">
              <a:solidFill>
                <a:srgbClr val="FFFFFF"/>
              </a:solidFill>
              <a:latin typeface="Arial"/>
              <a:cs typeface="B Nazanin" panose="00000400000000000000" pitchFamily="2" charset="-78"/>
              <a:sym typeface="Arial"/>
            </a:endParaRPr>
          </a:p>
        </p:txBody>
      </p:sp>
      <p:sp>
        <p:nvSpPr>
          <p:cNvPr id="12335" name="Google Shape;12335;p21"/>
          <p:cNvSpPr txBox="1"/>
          <p:nvPr/>
        </p:nvSpPr>
        <p:spPr>
          <a:xfrm>
            <a:off x="17859779" y="7253091"/>
            <a:ext cx="1436800" cy="6120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2400" b="1" kern="0">
                <a:solidFill>
                  <a:srgbClr val="FFFFFF"/>
                </a:solidFill>
                <a:latin typeface="Arial"/>
                <a:cs typeface="B Nazanin" panose="00000400000000000000" pitchFamily="2" charset="-78"/>
                <a:sym typeface="Arial"/>
              </a:rPr>
              <a:t>2019</a:t>
            </a:r>
            <a:endParaRPr sz="2400" b="1" kern="0">
              <a:solidFill>
                <a:srgbClr val="FFFFFF"/>
              </a:solidFill>
              <a:latin typeface="Arial"/>
              <a:cs typeface="B Nazanin" panose="00000400000000000000" pitchFamily="2" charset="-78"/>
              <a:sym typeface="Arial"/>
            </a:endParaRPr>
          </a:p>
        </p:txBody>
      </p:sp>
      <p:sp>
        <p:nvSpPr>
          <p:cNvPr id="12336" name="Google Shape;12336;p21"/>
          <p:cNvSpPr txBox="1"/>
          <p:nvPr/>
        </p:nvSpPr>
        <p:spPr>
          <a:xfrm>
            <a:off x="19972179" y="7253091"/>
            <a:ext cx="1436800" cy="6120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2400" b="1" kern="0">
                <a:solidFill>
                  <a:srgbClr val="FFFFFF"/>
                </a:solidFill>
                <a:latin typeface="Arial"/>
                <a:cs typeface="B Nazanin" panose="00000400000000000000" pitchFamily="2" charset="-78"/>
                <a:sym typeface="Arial"/>
              </a:rPr>
              <a:t>2020</a:t>
            </a:r>
            <a:endParaRPr sz="2400" b="1" kern="0">
              <a:solidFill>
                <a:srgbClr val="FFFFFF"/>
              </a:solidFill>
              <a:latin typeface="Arial"/>
              <a:cs typeface="B Nazanin" panose="00000400000000000000" pitchFamily="2" charset="-78"/>
              <a:sym typeface="Arial"/>
            </a:endParaRPr>
          </a:p>
        </p:txBody>
      </p:sp>
      <p:sp>
        <p:nvSpPr>
          <p:cNvPr id="12337" name="Google Shape;12337;p21"/>
          <p:cNvSpPr/>
          <p:nvPr/>
        </p:nvSpPr>
        <p:spPr>
          <a:xfrm>
            <a:off x="18310859" y="9945127"/>
            <a:ext cx="545301" cy="546733"/>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grpSp>
        <p:nvGrpSpPr>
          <p:cNvPr id="12338" name="Google Shape;12338;p21"/>
          <p:cNvGrpSpPr/>
          <p:nvPr/>
        </p:nvGrpSpPr>
        <p:grpSpPr>
          <a:xfrm>
            <a:off x="14154538" y="9995919"/>
            <a:ext cx="549640" cy="54964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grpSp>
      <p:grpSp>
        <p:nvGrpSpPr>
          <p:cNvPr id="12341" name="Google Shape;12341;p21"/>
          <p:cNvGrpSpPr/>
          <p:nvPr/>
        </p:nvGrpSpPr>
        <p:grpSpPr>
          <a:xfrm>
            <a:off x="20410384" y="4690272"/>
            <a:ext cx="548208" cy="544885"/>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grpSp>
      <p:grpSp>
        <p:nvGrpSpPr>
          <p:cNvPr id="12344" name="Google Shape;12344;p21"/>
          <p:cNvGrpSpPr/>
          <p:nvPr/>
        </p:nvGrpSpPr>
        <p:grpSpPr>
          <a:xfrm>
            <a:off x="16204688" y="4705444"/>
            <a:ext cx="546779" cy="545347"/>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grpSp>
      <p:grpSp>
        <p:nvGrpSpPr>
          <p:cNvPr id="12348" name="Google Shape;12348;p21"/>
          <p:cNvGrpSpPr/>
          <p:nvPr/>
        </p:nvGrpSpPr>
        <p:grpSpPr>
          <a:xfrm>
            <a:off x="11962651" y="4755489"/>
            <a:ext cx="548256" cy="414456"/>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B Nazanin" panose="00000400000000000000" pitchFamily="2" charset="-78"/>
                <a:sym typeface="Arial"/>
              </a:endParaRPr>
            </a:p>
          </p:txBody>
        </p:sp>
      </p:grpSp>
      <p:sp>
        <p:nvSpPr>
          <p:cNvPr id="12353" name="Google Shape;12353;p21"/>
          <p:cNvSpPr txBox="1"/>
          <p:nvPr/>
        </p:nvSpPr>
        <p:spPr>
          <a:xfrm>
            <a:off x="17082288" y="5574157"/>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54" name="Google Shape;12354;p21"/>
          <p:cNvSpPr txBox="1"/>
          <p:nvPr/>
        </p:nvSpPr>
        <p:spPr>
          <a:xfrm>
            <a:off x="12874683" y="5574157"/>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55" name="Google Shape;12355;p21"/>
          <p:cNvSpPr txBox="1"/>
          <p:nvPr/>
        </p:nvSpPr>
        <p:spPr>
          <a:xfrm>
            <a:off x="15005259" y="8399323"/>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56" name="Google Shape;12356;p21"/>
          <p:cNvSpPr txBox="1"/>
          <p:nvPr/>
        </p:nvSpPr>
        <p:spPr>
          <a:xfrm>
            <a:off x="19144992" y="8364456"/>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57" name="Google Shape;12357;p21"/>
          <p:cNvSpPr txBox="1"/>
          <p:nvPr/>
        </p:nvSpPr>
        <p:spPr>
          <a:xfrm>
            <a:off x="10767926" y="8364456"/>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B Nazanin" panose="00000400000000000000" pitchFamily="2" charset="-78"/>
                <a:sym typeface="Arial"/>
              </a:rPr>
              <a:t>قالب پاورپوینت قابل ویرایش می باشد</a:t>
            </a:r>
          </a:p>
        </p:txBody>
      </p:sp>
      <p:sp>
        <p:nvSpPr>
          <p:cNvPr id="12358" name="Google Shape;12358;p21"/>
          <p:cNvSpPr txBox="1">
            <a:spLocks noGrp="1"/>
          </p:cNvSpPr>
          <p:nvPr>
            <p:ph type="title"/>
          </p:nvPr>
        </p:nvSpPr>
        <p:spPr>
          <a:xfrm>
            <a:off x="2797187" y="863600"/>
            <a:ext cx="18792800" cy="1286400"/>
          </a:xfrm>
          <a:prstGeom prst="rect">
            <a:avLst/>
          </a:prstGeom>
        </p:spPr>
        <p:txBody>
          <a:bodyPr spcFirstLastPara="1" wrap="square" lIns="243800" tIns="243800" rIns="243800" bIns="243800" anchor="t" anchorCtr="0">
            <a:noAutofit/>
          </a:bodyPr>
          <a:lstStyle/>
          <a:p>
            <a:r>
              <a:rPr lang="fa-IR" dirty="0">
                <a:solidFill>
                  <a:schemeClr val="lt1"/>
                </a:solidFill>
                <a:cs typeface="B Nazanin" panose="00000400000000000000" pitchFamily="2" charset="-78"/>
              </a:rPr>
              <a:t>اینفوگرافیک ممتاز</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12362"/>
        <p:cNvGrpSpPr/>
        <p:nvPr/>
      </p:nvGrpSpPr>
      <p:grpSpPr>
        <a:xfrm>
          <a:off x="0" y="0"/>
          <a:ext cx="0" cy="0"/>
          <a:chOff x="0" y="0"/>
          <a:chExt cx="0" cy="0"/>
        </a:xfrm>
      </p:grpSpPr>
      <p:sp>
        <p:nvSpPr>
          <p:cNvPr id="12363" name="Google Shape;12363;p22"/>
          <p:cNvSpPr/>
          <p:nvPr/>
        </p:nvSpPr>
        <p:spPr>
          <a:xfrm>
            <a:off x="2797187" y="10672389"/>
            <a:ext cx="4415200" cy="196800"/>
          </a:xfrm>
          <a:prstGeom prst="rect">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nvGrpSpPr>
          <p:cNvPr id="12364" name="Google Shape;12364;p22"/>
          <p:cNvGrpSpPr/>
          <p:nvPr/>
        </p:nvGrpSpPr>
        <p:grpSpPr>
          <a:xfrm>
            <a:off x="3987167" y="4228079"/>
            <a:ext cx="2035251" cy="2035251"/>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sp>
        <p:nvSpPr>
          <p:cNvPr id="12367" name="Google Shape;12367;p22"/>
          <p:cNvSpPr/>
          <p:nvPr/>
        </p:nvSpPr>
        <p:spPr>
          <a:xfrm>
            <a:off x="3228526" y="6852307"/>
            <a:ext cx="3552000" cy="3017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68" name="Google Shape;12368;p22"/>
          <p:cNvSpPr/>
          <p:nvPr/>
        </p:nvSpPr>
        <p:spPr>
          <a:xfrm>
            <a:off x="4692480" y="10458512"/>
            <a:ext cx="624800" cy="6248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cxnSp>
        <p:nvCxnSpPr>
          <p:cNvPr id="12369" name="Google Shape;12369;p22"/>
          <p:cNvCxnSpPr>
            <a:stCxn id="12365" idx="4"/>
            <a:endCxn id="12367" idx="0"/>
          </p:cNvCxnSpPr>
          <p:nvPr/>
        </p:nvCxnSpPr>
        <p:spPr>
          <a:xfrm>
            <a:off x="5004790" y="6263328"/>
            <a:ext cx="0" cy="588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5004731" y="9869507"/>
            <a:ext cx="0" cy="588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3461315" y="8313824"/>
            <a:ext cx="3087200" cy="1207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133" kern="0" dirty="0">
                <a:solidFill>
                  <a:srgbClr val="A5B7C6"/>
                </a:solidFill>
                <a:latin typeface="Arial"/>
                <a:cs typeface="Arial"/>
                <a:sym typeface="Arial"/>
              </a:rPr>
              <a:t>قالب پاورپوینت قابل ویرایش می باشد</a:t>
            </a:r>
            <a:endParaRPr lang="en-US" sz="2133" kern="0" dirty="0">
              <a:solidFill>
                <a:srgbClr val="A5B7C6"/>
              </a:solidFill>
              <a:latin typeface="Arial"/>
              <a:cs typeface="Arial"/>
              <a:sym typeface="Arial"/>
            </a:endParaRPr>
          </a:p>
        </p:txBody>
      </p:sp>
      <p:cxnSp>
        <p:nvCxnSpPr>
          <p:cNvPr id="12372" name="Google Shape;12372;p22"/>
          <p:cNvCxnSpPr/>
          <p:nvPr/>
        </p:nvCxnSpPr>
        <p:spPr>
          <a:xfrm>
            <a:off x="4326219" y="7965123"/>
            <a:ext cx="1356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3879283" y="7288576"/>
            <a:ext cx="2251200" cy="5888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fa-IR" sz="2133" b="1" kern="0" dirty="0">
                <a:solidFill>
                  <a:srgbClr val="A5B7C6"/>
                </a:solidFill>
                <a:latin typeface="Arial"/>
                <a:cs typeface="Arial"/>
                <a:sym typeface="Arial"/>
              </a:rPr>
              <a:t>عنوان</a:t>
            </a:r>
            <a:r>
              <a:rPr lang="es" sz="2133" b="1" kern="0" dirty="0">
                <a:solidFill>
                  <a:srgbClr val="A5B7C6"/>
                </a:solidFill>
                <a:latin typeface="Arial"/>
                <a:cs typeface="Arial"/>
                <a:sym typeface="Arial"/>
              </a:rPr>
              <a:t> 1</a:t>
            </a:r>
            <a:endParaRPr sz="2133" b="1" kern="0" dirty="0">
              <a:solidFill>
                <a:srgbClr val="A5B7C6"/>
              </a:solidFill>
              <a:latin typeface="Arial"/>
              <a:cs typeface="Arial"/>
              <a:sym typeface="Arial"/>
            </a:endParaRPr>
          </a:p>
        </p:txBody>
      </p:sp>
      <p:sp>
        <p:nvSpPr>
          <p:cNvPr id="12374" name="Google Shape;12374;p22"/>
          <p:cNvSpPr txBox="1"/>
          <p:nvPr/>
        </p:nvSpPr>
        <p:spPr>
          <a:xfrm>
            <a:off x="4230824" y="4758552"/>
            <a:ext cx="1548000" cy="9744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3467" b="1" kern="0">
                <a:solidFill>
                  <a:srgbClr val="A5B7C6"/>
                </a:solidFill>
                <a:latin typeface="Arial"/>
                <a:cs typeface="Arial"/>
                <a:sym typeface="Arial"/>
              </a:rPr>
              <a:t>75%</a:t>
            </a:r>
            <a:endParaRPr sz="3467" b="1" kern="0">
              <a:solidFill>
                <a:srgbClr val="A5B7C6"/>
              </a:solidFill>
              <a:latin typeface="Arial"/>
              <a:cs typeface="Arial"/>
              <a:sym typeface="Arial"/>
            </a:endParaRPr>
          </a:p>
        </p:txBody>
      </p:sp>
      <p:sp>
        <p:nvSpPr>
          <p:cNvPr id="12375" name="Google Shape;12375;p22"/>
          <p:cNvSpPr/>
          <p:nvPr/>
        </p:nvSpPr>
        <p:spPr>
          <a:xfrm>
            <a:off x="9173200" y="5320400"/>
            <a:ext cx="4768800" cy="47688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76" name="Google Shape;12376;p22"/>
          <p:cNvSpPr/>
          <p:nvPr/>
        </p:nvSpPr>
        <p:spPr>
          <a:xfrm>
            <a:off x="17466664" y="4656533"/>
            <a:ext cx="4112800" cy="187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nvGrpSpPr>
          <p:cNvPr id="12377" name="Google Shape;12377;p22"/>
          <p:cNvGrpSpPr/>
          <p:nvPr/>
        </p:nvGrpSpPr>
        <p:grpSpPr>
          <a:xfrm>
            <a:off x="9538883" y="5781643"/>
            <a:ext cx="3850219" cy="385021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grpSp>
        <p:nvGrpSpPr>
          <p:cNvPr id="12380" name="Google Shape;12380;p22"/>
          <p:cNvGrpSpPr/>
          <p:nvPr/>
        </p:nvGrpSpPr>
        <p:grpSpPr>
          <a:xfrm>
            <a:off x="16643952" y="4757035"/>
            <a:ext cx="1670907" cy="1670907"/>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sp>
        <p:nvSpPr>
          <p:cNvPr id="12383" name="Google Shape;12383;p22"/>
          <p:cNvSpPr txBox="1"/>
          <p:nvPr/>
        </p:nvSpPr>
        <p:spPr>
          <a:xfrm>
            <a:off x="18649894" y="5003323"/>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Arial"/>
                <a:sym typeface="Arial"/>
              </a:rPr>
              <a:t>قالب پاورپوینت قابل ویرایش می باشد</a:t>
            </a:r>
            <a:endParaRPr sz="2133" kern="0" dirty="0">
              <a:solidFill>
                <a:srgbClr val="A5B7C6"/>
              </a:solidFill>
              <a:latin typeface="Arial"/>
              <a:cs typeface="Arial"/>
              <a:sym typeface="Arial"/>
            </a:endParaRPr>
          </a:p>
        </p:txBody>
      </p:sp>
      <p:sp>
        <p:nvSpPr>
          <p:cNvPr id="12384" name="Google Shape;12384;p22"/>
          <p:cNvSpPr/>
          <p:nvPr/>
        </p:nvSpPr>
        <p:spPr>
          <a:xfrm>
            <a:off x="17466664" y="6768800"/>
            <a:ext cx="4112800" cy="187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nvGrpSpPr>
          <p:cNvPr id="12385" name="Google Shape;12385;p22"/>
          <p:cNvGrpSpPr/>
          <p:nvPr/>
        </p:nvGrpSpPr>
        <p:grpSpPr>
          <a:xfrm>
            <a:off x="16643952" y="6869301"/>
            <a:ext cx="1670907" cy="1670907"/>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sp>
        <p:nvSpPr>
          <p:cNvPr id="12388" name="Google Shape;12388;p22"/>
          <p:cNvSpPr txBox="1"/>
          <p:nvPr/>
        </p:nvSpPr>
        <p:spPr>
          <a:xfrm>
            <a:off x="18649894" y="7115589"/>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Arial"/>
                <a:sym typeface="Arial"/>
              </a:rPr>
              <a:t>قالب پاورپوینت قابل ویرایش می باشد</a:t>
            </a:r>
          </a:p>
        </p:txBody>
      </p:sp>
      <p:sp>
        <p:nvSpPr>
          <p:cNvPr id="12389" name="Google Shape;12389;p22"/>
          <p:cNvSpPr/>
          <p:nvPr/>
        </p:nvSpPr>
        <p:spPr>
          <a:xfrm>
            <a:off x="17466664" y="8881067"/>
            <a:ext cx="4112800" cy="187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nvGrpSpPr>
          <p:cNvPr id="12390" name="Google Shape;12390;p22"/>
          <p:cNvGrpSpPr/>
          <p:nvPr/>
        </p:nvGrpSpPr>
        <p:grpSpPr>
          <a:xfrm>
            <a:off x="16643952" y="8981568"/>
            <a:ext cx="1670907" cy="1670907"/>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grpSp>
      <p:sp>
        <p:nvSpPr>
          <p:cNvPr id="12393" name="Google Shape;12393;p22"/>
          <p:cNvSpPr txBox="1"/>
          <p:nvPr/>
        </p:nvSpPr>
        <p:spPr>
          <a:xfrm>
            <a:off x="18649894" y="9227856"/>
            <a:ext cx="3013600" cy="1178400"/>
          </a:xfrm>
          <a:prstGeom prst="rect">
            <a:avLst/>
          </a:prstGeom>
          <a:noFill/>
          <a:ln>
            <a:noFill/>
          </a:ln>
        </p:spPr>
        <p:txBody>
          <a:bodyPr spcFirstLastPara="1" wrap="square" lIns="243800" tIns="243800" rIns="243800" bIns="243800" anchor="ctr" anchorCtr="0">
            <a:noAutofit/>
          </a:bodyPr>
          <a:lstStyle/>
          <a:p>
            <a:pPr algn="ctr" defTabSz="2438430" rtl="1">
              <a:buClr>
                <a:srgbClr val="000000"/>
              </a:buClr>
              <a:defRPr/>
            </a:pPr>
            <a:r>
              <a:rPr lang="fa-IR" sz="2133" kern="0" dirty="0">
                <a:solidFill>
                  <a:srgbClr val="A5B7C6"/>
                </a:solidFill>
                <a:latin typeface="Arial"/>
                <a:cs typeface="Arial"/>
                <a:sym typeface="Arial"/>
              </a:rPr>
              <a:t>قالب پاورپوینت قابل ویرایش می باشد</a:t>
            </a:r>
          </a:p>
        </p:txBody>
      </p:sp>
      <p:sp>
        <p:nvSpPr>
          <p:cNvPr id="12394" name="Google Shape;12394;p22"/>
          <p:cNvSpPr/>
          <p:nvPr/>
        </p:nvSpPr>
        <p:spPr>
          <a:xfrm>
            <a:off x="11281198" y="5145933"/>
            <a:ext cx="365600" cy="365600"/>
          </a:xfrm>
          <a:prstGeom prst="ellipse">
            <a:avLst/>
          </a:prstGeom>
          <a:solidFill>
            <a:srgbClr val="667E92"/>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95" name="Google Shape;12395;p22"/>
          <p:cNvSpPr/>
          <p:nvPr/>
        </p:nvSpPr>
        <p:spPr>
          <a:xfrm>
            <a:off x="11281198" y="9902000"/>
            <a:ext cx="365600" cy="365600"/>
          </a:xfrm>
          <a:prstGeom prst="ellipse">
            <a:avLst/>
          </a:prstGeom>
          <a:solidFill>
            <a:srgbClr val="667E92"/>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sp>
        <p:nvSpPr>
          <p:cNvPr id="12396" name="Google Shape;12396;p22"/>
          <p:cNvSpPr/>
          <p:nvPr/>
        </p:nvSpPr>
        <p:spPr>
          <a:xfrm>
            <a:off x="13755998" y="7523968"/>
            <a:ext cx="365600" cy="365600"/>
          </a:xfrm>
          <a:prstGeom prst="ellipse">
            <a:avLst/>
          </a:prstGeom>
          <a:solidFill>
            <a:srgbClr val="667E92"/>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latin typeface="Arial"/>
              <a:cs typeface="Arial"/>
              <a:sym typeface="Arial"/>
            </a:endParaRPr>
          </a:p>
        </p:txBody>
      </p:sp>
      <p:cxnSp>
        <p:nvCxnSpPr>
          <p:cNvPr id="12397" name="Google Shape;12397;p22"/>
          <p:cNvCxnSpPr>
            <a:stCxn id="12396" idx="6"/>
            <a:endCxn id="12382" idx="2"/>
          </p:cNvCxnSpPr>
          <p:nvPr/>
        </p:nvCxnSpPr>
        <p:spPr>
          <a:xfrm rot="10800000" flipH="1">
            <a:off x="14121598" y="5592368"/>
            <a:ext cx="2522400" cy="21144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14121598" y="7706768"/>
            <a:ext cx="2522400" cy="2110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14121598" y="7704368"/>
            <a:ext cx="2522400" cy="24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10136822" y="6871181"/>
            <a:ext cx="2654400" cy="1671200"/>
          </a:xfrm>
          <a:prstGeom prst="rect">
            <a:avLst/>
          </a:prstGeom>
          <a:noFill/>
          <a:ln>
            <a:noFill/>
          </a:ln>
        </p:spPr>
        <p:txBody>
          <a:bodyPr spcFirstLastPara="1" wrap="square" lIns="243800" tIns="243800" rIns="243800" bIns="243800" anchor="ctr" anchorCtr="0">
            <a:noAutofit/>
          </a:bodyPr>
          <a:lstStyle/>
          <a:p>
            <a:pPr algn="ctr" defTabSz="2438430">
              <a:buClr>
                <a:srgbClr val="000000"/>
              </a:buClr>
              <a:defRPr/>
            </a:pPr>
            <a:r>
              <a:rPr lang="es" sz="8000" b="1" kern="0">
                <a:solidFill>
                  <a:srgbClr val="213B55"/>
                </a:solidFill>
                <a:latin typeface="Arial"/>
                <a:cs typeface="Arial"/>
                <a:sym typeface="Arial"/>
              </a:rPr>
              <a:t>75%</a:t>
            </a:r>
            <a:endParaRPr sz="8000" b="1" kern="0">
              <a:solidFill>
                <a:srgbClr val="213B55"/>
              </a:solidFill>
              <a:latin typeface="Arial"/>
              <a:cs typeface="Arial"/>
              <a:sym typeface="Arial"/>
            </a:endParaRPr>
          </a:p>
        </p:txBody>
      </p:sp>
      <p:sp>
        <p:nvSpPr>
          <p:cNvPr id="12401" name="Google Shape;12401;p22"/>
          <p:cNvSpPr txBox="1">
            <a:spLocks noGrp="1"/>
          </p:cNvSpPr>
          <p:nvPr>
            <p:ph type="title"/>
          </p:nvPr>
        </p:nvSpPr>
        <p:spPr>
          <a:xfrm>
            <a:off x="2797187" y="863600"/>
            <a:ext cx="18792800" cy="1286400"/>
          </a:xfrm>
          <a:prstGeom prst="rect">
            <a:avLst/>
          </a:prstGeom>
        </p:spPr>
        <p:txBody>
          <a:bodyPr spcFirstLastPara="1" wrap="square" lIns="243800" tIns="243800" rIns="243800" bIns="243800" anchor="t" anchorCtr="0">
            <a:noAutofit/>
          </a:bodyPr>
          <a:lstStyle/>
          <a:p>
            <a:r>
              <a:rPr lang="fa-IR" dirty="0">
                <a:solidFill>
                  <a:schemeClr val="lt1"/>
                </a:solidFill>
              </a:rPr>
              <a:t>اینفوگرافیک ممتاز</a:t>
            </a:r>
            <a:endParaRPr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7447"/>
        <p:cNvGrpSpPr/>
        <p:nvPr/>
      </p:nvGrpSpPr>
      <p:grpSpPr>
        <a:xfrm>
          <a:off x="0" y="0"/>
          <a:ext cx="0" cy="0"/>
          <a:chOff x="0" y="0"/>
          <a:chExt cx="0" cy="0"/>
        </a:xfrm>
      </p:grpSpPr>
      <p:grpSp>
        <p:nvGrpSpPr>
          <p:cNvPr id="7448" name="Google Shape;7448;p72"/>
          <p:cNvGrpSpPr/>
          <p:nvPr/>
        </p:nvGrpSpPr>
        <p:grpSpPr>
          <a:xfrm>
            <a:off x="5603082" y="9063103"/>
            <a:ext cx="2941043" cy="2027565"/>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463" name="Google Shape;7463;p72"/>
          <p:cNvGrpSpPr/>
          <p:nvPr/>
        </p:nvGrpSpPr>
        <p:grpSpPr>
          <a:xfrm>
            <a:off x="9346836" y="3431840"/>
            <a:ext cx="4165096" cy="1889547"/>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485" name="Google Shape;7485;p72"/>
          <p:cNvGrpSpPr/>
          <p:nvPr/>
        </p:nvGrpSpPr>
        <p:grpSpPr>
          <a:xfrm>
            <a:off x="9298888" y="5730764"/>
            <a:ext cx="4258752" cy="1009731"/>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506" name="Google Shape;7506;p72"/>
          <p:cNvGrpSpPr/>
          <p:nvPr/>
        </p:nvGrpSpPr>
        <p:grpSpPr>
          <a:xfrm>
            <a:off x="18259108" y="2594224"/>
            <a:ext cx="4159491" cy="192696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FFFFFF"/>
                </a:solidFill>
                <a:latin typeface="Calibri"/>
                <a:ea typeface="Calibri"/>
                <a:cs typeface="B Nazanin" panose="00000400000000000000" pitchFamily="2" charset="-78"/>
                <a:sym typeface="Calibri"/>
              </a:endParaRPr>
            </a:p>
          </p:txBody>
        </p:sp>
      </p:grpSp>
      <p:grpSp>
        <p:nvGrpSpPr>
          <p:cNvPr id="7516" name="Google Shape;7516;p72"/>
          <p:cNvGrpSpPr/>
          <p:nvPr/>
        </p:nvGrpSpPr>
        <p:grpSpPr>
          <a:xfrm>
            <a:off x="9335882" y="7153977"/>
            <a:ext cx="4188584" cy="784328"/>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522" name="Google Shape;7522;p72"/>
          <p:cNvGrpSpPr/>
          <p:nvPr/>
        </p:nvGrpSpPr>
        <p:grpSpPr>
          <a:xfrm>
            <a:off x="18251230" y="4800609"/>
            <a:ext cx="4175243" cy="977944"/>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529" name="Google Shape;7529;p72"/>
          <p:cNvGrpSpPr/>
          <p:nvPr/>
        </p:nvGrpSpPr>
        <p:grpSpPr>
          <a:xfrm>
            <a:off x="18209397" y="7864115"/>
            <a:ext cx="4258829" cy="1769173"/>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538" name="Google Shape;7538;p72"/>
          <p:cNvGrpSpPr/>
          <p:nvPr/>
        </p:nvGrpSpPr>
        <p:grpSpPr>
          <a:xfrm>
            <a:off x="14265763" y="2587828"/>
            <a:ext cx="3649616" cy="4250147"/>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9285424" y="2604456"/>
            <a:ext cx="4367915" cy="41317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556" name="Google Shape;7556;p72"/>
          <p:cNvGrpSpPr/>
          <p:nvPr/>
        </p:nvGrpSpPr>
        <p:grpSpPr>
          <a:xfrm>
            <a:off x="1921918" y="3462052"/>
            <a:ext cx="6604699" cy="244648"/>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885297" y="6756626"/>
            <a:ext cx="3873893" cy="173846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gn="ctr"/>
              <a:endParaRPr sz="4800">
                <a:solidFill>
                  <a:srgbClr val="FFFFFF"/>
                </a:solidFill>
                <a:cs typeface="B Nazanin" panose="00000400000000000000" pitchFamily="2" charset="-78"/>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gn="ctr"/>
              <a:endParaRPr sz="4800">
                <a:solidFill>
                  <a:srgbClr val="FFFFFF"/>
                </a:solidFill>
                <a:cs typeface="B Nazanin" panose="00000400000000000000" pitchFamily="2" charset="-78"/>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gn="ctr"/>
              <a:endParaRPr sz="4800">
                <a:solidFill>
                  <a:srgbClr val="FFFFFF"/>
                </a:solidFill>
                <a:cs typeface="B Nazanin" panose="00000400000000000000" pitchFamily="2" charset="-78"/>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pPr algn="ctr"/>
              <a:endParaRPr sz="4800">
                <a:solidFill>
                  <a:srgbClr val="FFFFFF"/>
                </a:solidFill>
                <a:cs typeface="B Nazanin" panose="00000400000000000000" pitchFamily="2" charset="-78"/>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4800">
                <a:solidFill>
                  <a:srgbClr val="FFFFFF"/>
                </a:solidFill>
                <a:cs typeface="B Nazanin" panose="00000400000000000000" pitchFamily="2" charset="-78"/>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4800">
                <a:solidFill>
                  <a:srgbClr val="FFFFFF"/>
                </a:solidFill>
                <a:cs typeface="B Nazanin" panose="00000400000000000000" pitchFamily="2" charset="-78"/>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solidFill>
                  <a:srgbClr val="FFFFFF"/>
                </a:solidFill>
                <a:cs typeface="B Nazanin" panose="00000400000000000000" pitchFamily="2" charset="-78"/>
              </a:endParaRPr>
            </a:p>
          </p:txBody>
        </p:sp>
      </p:grpSp>
      <p:grpSp>
        <p:nvGrpSpPr>
          <p:cNvPr id="7580" name="Google Shape;7580;p72"/>
          <p:cNvGrpSpPr/>
          <p:nvPr/>
        </p:nvGrpSpPr>
        <p:grpSpPr>
          <a:xfrm>
            <a:off x="1885303" y="2584730"/>
            <a:ext cx="6716109" cy="558157"/>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603" name="Google Shape;7603;p72"/>
          <p:cNvGrpSpPr/>
          <p:nvPr/>
        </p:nvGrpSpPr>
        <p:grpSpPr>
          <a:xfrm>
            <a:off x="9333329" y="9775745"/>
            <a:ext cx="4180741" cy="131113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620" name="Google Shape;7620;p72"/>
          <p:cNvGrpSpPr/>
          <p:nvPr/>
        </p:nvGrpSpPr>
        <p:grpSpPr>
          <a:xfrm>
            <a:off x="9228286" y="8390174"/>
            <a:ext cx="4311904" cy="923349"/>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631" name="Google Shape;7631;p72"/>
          <p:cNvGrpSpPr/>
          <p:nvPr/>
        </p:nvGrpSpPr>
        <p:grpSpPr>
          <a:xfrm>
            <a:off x="1970185" y="9152919"/>
            <a:ext cx="3455685" cy="1724232"/>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692" name="Google Shape;7692;p72"/>
          <p:cNvGrpSpPr/>
          <p:nvPr/>
        </p:nvGrpSpPr>
        <p:grpSpPr>
          <a:xfrm rot="5400000">
            <a:off x="15871819" y="8610243"/>
            <a:ext cx="437504" cy="3773109"/>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725" name="Google Shape;7725;p72"/>
          <p:cNvGrpSpPr/>
          <p:nvPr/>
        </p:nvGrpSpPr>
        <p:grpSpPr>
          <a:xfrm rot="10800000" flipH="1">
            <a:off x="14198298" y="7513027"/>
            <a:ext cx="3784552" cy="66155"/>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732" name="Google Shape;7732;p72"/>
          <p:cNvGrpSpPr/>
          <p:nvPr/>
        </p:nvGrpSpPr>
        <p:grpSpPr>
          <a:xfrm>
            <a:off x="14228478" y="8507862"/>
            <a:ext cx="3724187" cy="1026709"/>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5391320" y="4291266"/>
            <a:ext cx="3152736" cy="1765405"/>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grpSp>
      <p:grpSp>
        <p:nvGrpSpPr>
          <p:cNvPr id="7769" name="Google Shape;7769;p72"/>
          <p:cNvGrpSpPr/>
          <p:nvPr/>
        </p:nvGrpSpPr>
        <p:grpSpPr>
          <a:xfrm>
            <a:off x="1885319" y="4151565"/>
            <a:ext cx="2567069" cy="2160155"/>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grpSp>
        <p:nvGrpSpPr>
          <p:cNvPr id="7803" name="Google Shape;7803;p72"/>
          <p:cNvGrpSpPr/>
          <p:nvPr/>
        </p:nvGrpSpPr>
        <p:grpSpPr>
          <a:xfrm>
            <a:off x="18175826" y="6198047"/>
            <a:ext cx="4326051" cy="147318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18227939" y="9862727"/>
            <a:ext cx="4221883" cy="1268547"/>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6237507" y="6559116"/>
            <a:ext cx="2230096" cy="2198744"/>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1616320" y="676683"/>
            <a:ext cx="20561600" cy="1286400"/>
          </a:xfrm>
          <a:prstGeom prst="rect">
            <a:avLst/>
          </a:prstGeom>
        </p:spPr>
        <p:txBody>
          <a:bodyPr spcFirstLastPara="1" wrap="square" lIns="243800" tIns="243800" rIns="243800" bIns="2438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800" dirty="0">
                <a:solidFill>
                  <a:schemeClr val="lt1"/>
                </a:solidFill>
                <a:cs typeface="B Nazanin" panose="00000400000000000000" pitchFamily="2" charset="-78"/>
              </a:rPr>
              <a:t>انواع جدولها و نمودارها:</a:t>
            </a:r>
            <a:endParaRPr lang="fa-IR" sz="48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7874"/>
        <p:cNvGrpSpPr/>
        <p:nvPr/>
      </p:nvGrpSpPr>
      <p:grpSpPr>
        <a:xfrm>
          <a:off x="0" y="0"/>
          <a:ext cx="0" cy="0"/>
          <a:chOff x="0" y="0"/>
          <a:chExt cx="0" cy="0"/>
        </a:xfrm>
      </p:grpSpPr>
      <p:grpSp>
        <p:nvGrpSpPr>
          <p:cNvPr id="7875" name="Google Shape;7875;p73"/>
          <p:cNvGrpSpPr/>
          <p:nvPr/>
        </p:nvGrpSpPr>
        <p:grpSpPr>
          <a:xfrm>
            <a:off x="1873822" y="8415792"/>
            <a:ext cx="6374437" cy="2732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243800" tIns="243800" rIns="243800" bIns="243800" anchor="ctr" anchorCtr="0">
                <a:noAutofit/>
              </a:bodyPr>
              <a:lstStyle/>
              <a:p>
                <a:endParaRPr sz="533">
                  <a:cs typeface="B Nazanin" panose="00000400000000000000" pitchFamily="2" charset="-78"/>
                </a:endParaRPr>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aphicFrame>
        <p:nvGraphicFramePr>
          <p:cNvPr id="7906" name="Google Shape;7906;p73"/>
          <p:cNvGraphicFramePr/>
          <p:nvPr/>
        </p:nvGraphicFramePr>
        <p:xfrm>
          <a:off x="15835686" y="5743557"/>
          <a:ext cx="6677600" cy="2306081"/>
        </p:xfrm>
        <a:graphic>
          <a:graphicData uri="http://schemas.openxmlformats.org/drawingml/2006/table">
            <a:tbl>
              <a:tblPr>
                <a:noFill/>
              </a:tblPr>
              <a:tblGrid>
                <a:gridCol w="1669400">
                  <a:extLst>
                    <a:ext uri="{9D8B030D-6E8A-4147-A177-3AD203B41FA5}">
                      <a16:colId xmlns:a16="http://schemas.microsoft.com/office/drawing/2014/main" val="20000"/>
                    </a:ext>
                  </a:extLst>
                </a:gridCol>
                <a:gridCol w="1669400">
                  <a:extLst>
                    <a:ext uri="{9D8B030D-6E8A-4147-A177-3AD203B41FA5}">
                      <a16:colId xmlns:a16="http://schemas.microsoft.com/office/drawing/2014/main" val="20001"/>
                    </a:ext>
                  </a:extLst>
                </a:gridCol>
                <a:gridCol w="1669400">
                  <a:extLst>
                    <a:ext uri="{9D8B030D-6E8A-4147-A177-3AD203B41FA5}">
                      <a16:colId xmlns:a16="http://schemas.microsoft.com/office/drawing/2014/main" val="20002"/>
                    </a:ext>
                  </a:extLst>
                </a:gridCol>
                <a:gridCol w="1669400">
                  <a:extLst>
                    <a:ext uri="{9D8B030D-6E8A-4147-A177-3AD203B41FA5}">
                      <a16:colId xmlns:a16="http://schemas.microsoft.com/office/drawing/2014/main" val="20003"/>
                    </a:ext>
                  </a:extLst>
                </a:gridCol>
              </a:tblGrid>
              <a:tr h="568880">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579067">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579067">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579067">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500" b="1" dirty="0">
                        <a:latin typeface="Amatic SC"/>
                        <a:ea typeface="Amatic SC"/>
                        <a:cs typeface="Amatic SC"/>
                        <a:sym typeface="Amatic SC"/>
                      </a:endParaRPr>
                    </a:p>
                  </a:txBody>
                  <a:tcPr marL="243800" marR="243800" marT="243800" marB="2438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896159" y="2617598"/>
            <a:ext cx="6390680" cy="2604005"/>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aphicFrame>
        <p:nvGraphicFramePr>
          <p:cNvPr id="7942" name="Google Shape;7942;p73"/>
          <p:cNvGraphicFramePr/>
          <p:nvPr/>
        </p:nvGraphicFramePr>
        <p:xfrm>
          <a:off x="15835752" y="2617557"/>
          <a:ext cx="6677600" cy="2604000"/>
        </p:xfrm>
        <a:graphic>
          <a:graphicData uri="http://schemas.openxmlformats.org/drawingml/2006/table">
            <a:tbl>
              <a:tblPr>
                <a:noFill/>
              </a:tblPr>
              <a:tblGrid>
                <a:gridCol w="1669400">
                  <a:extLst>
                    <a:ext uri="{9D8B030D-6E8A-4147-A177-3AD203B41FA5}">
                      <a16:colId xmlns:a16="http://schemas.microsoft.com/office/drawing/2014/main" val="20000"/>
                    </a:ext>
                  </a:extLst>
                </a:gridCol>
                <a:gridCol w="1669400">
                  <a:extLst>
                    <a:ext uri="{9D8B030D-6E8A-4147-A177-3AD203B41FA5}">
                      <a16:colId xmlns:a16="http://schemas.microsoft.com/office/drawing/2014/main" val="20001"/>
                    </a:ext>
                  </a:extLst>
                </a:gridCol>
                <a:gridCol w="1669400">
                  <a:extLst>
                    <a:ext uri="{9D8B030D-6E8A-4147-A177-3AD203B41FA5}">
                      <a16:colId xmlns:a16="http://schemas.microsoft.com/office/drawing/2014/main" val="20002"/>
                    </a:ext>
                  </a:extLst>
                </a:gridCol>
                <a:gridCol w="1669400">
                  <a:extLst>
                    <a:ext uri="{9D8B030D-6E8A-4147-A177-3AD203B41FA5}">
                      <a16:colId xmlns:a16="http://schemas.microsoft.com/office/drawing/2014/main" val="20003"/>
                    </a:ext>
                  </a:extLst>
                </a:gridCol>
              </a:tblGrid>
              <a:tr h="868000">
                <a:tc>
                  <a:txBody>
                    <a:bodyPr/>
                    <a:lstStyle/>
                    <a:p>
                      <a:pPr marL="0" lvl="0" indent="0" algn="l" rtl="0">
                        <a:spcBef>
                          <a:spcPts val="0"/>
                        </a:spcBef>
                        <a:spcAft>
                          <a:spcPts val="0"/>
                        </a:spcAft>
                        <a:buNone/>
                      </a:pPr>
                      <a:endParaRPr sz="500"/>
                    </a:p>
                  </a:txBody>
                  <a:tcPr marL="243800" marR="243800" marT="243800" marB="2438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868000">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868000">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dirty="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8958054" y="5743559"/>
          <a:ext cx="6302400" cy="2316201"/>
        </p:xfrm>
        <a:graphic>
          <a:graphicData uri="http://schemas.openxmlformats.org/drawingml/2006/table">
            <a:tbl>
              <a:tblPr>
                <a:noFill/>
              </a:tblPr>
              <a:tblGrid>
                <a:gridCol w="1575600">
                  <a:extLst>
                    <a:ext uri="{9D8B030D-6E8A-4147-A177-3AD203B41FA5}">
                      <a16:colId xmlns:a16="http://schemas.microsoft.com/office/drawing/2014/main" val="20000"/>
                    </a:ext>
                  </a:extLst>
                </a:gridCol>
                <a:gridCol w="1575600">
                  <a:extLst>
                    <a:ext uri="{9D8B030D-6E8A-4147-A177-3AD203B41FA5}">
                      <a16:colId xmlns:a16="http://schemas.microsoft.com/office/drawing/2014/main" val="20001"/>
                    </a:ext>
                  </a:extLst>
                </a:gridCol>
                <a:gridCol w="1575600">
                  <a:extLst>
                    <a:ext uri="{9D8B030D-6E8A-4147-A177-3AD203B41FA5}">
                      <a16:colId xmlns:a16="http://schemas.microsoft.com/office/drawing/2014/main" val="20002"/>
                    </a:ext>
                  </a:extLst>
                </a:gridCol>
                <a:gridCol w="1575600">
                  <a:extLst>
                    <a:ext uri="{9D8B030D-6E8A-4147-A177-3AD203B41FA5}">
                      <a16:colId xmlns:a16="http://schemas.microsoft.com/office/drawing/2014/main" val="20003"/>
                    </a:ext>
                  </a:extLst>
                </a:gridCol>
              </a:tblGrid>
              <a:tr h="772067">
                <a:tc>
                  <a:txBody>
                    <a:bodyPr/>
                    <a:lstStyle/>
                    <a:p>
                      <a:pPr marL="0" lvl="0" indent="0" algn="l" rtl="0">
                        <a:spcBef>
                          <a:spcPts val="0"/>
                        </a:spcBef>
                        <a:spcAft>
                          <a:spcPts val="0"/>
                        </a:spcAft>
                        <a:buNone/>
                      </a:pPr>
                      <a:endParaRPr sz="500"/>
                    </a:p>
                  </a:txBody>
                  <a:tcPr marL="243800" marR="243800" marT="243800" marB="2438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772067">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772067">
                <a:tc>
                  <a:txBody>
                    <a:bodyPr/>
                    <a:lstStyle/>
                    <a:p>
                      <a:pPr marL="0" lvl="0" indent="0" algn="l" rtl="0">
                        <a:spcBef>
                          <a:spcPts val="0"/>
                        </a:spcBef>
                        <a:spcAft>
                          <a:spcPts val="0"/>
                        </a:spcAft>
                        <a:buNone/>
                      </a:pPr>
                      <a:endParaRPr sz="500" dirty="0"/>
                    </a:p>
                  </a:txBody>
                  <a:tcPr marL="243800" marR="243800" marT="243800" marB="2438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dirty="0"/>
                    </a:p>
                  </a:txBody>
                  <a:tcPr marL="243800" marR="243800" marT="243800" marB="2438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8963351" y="8386120"/>
            <a:ext cx="6302339" cy="2792165"/>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aphicFrame>
        <p:nvGraphicFramePr>
          <p:cNvPr id="7981" name="Google Shape;7981;p73"/>
          <p:cNvGraphicFramePr/>
          <p:nvPr/>
        </p:nvGraphicFramePr>
        <p:xfrm>
          <a:off x="1898822" y="5743557"/>
          <a:ext cx="6319468" cy="2371599"/>
        </p:xfrm>
        <a:graphic>
          <a:graphicData uri="http://schemas.openxmlformats.org/drawingml/2006/table">
            <a:tbl>
              <a:tblPr>
                <a:noFill/>
              </a:tblPr>
              <a:tblGrid>
                <a:gridCol w="1579867">
                  <a:extLst>
                    <a:ext uri="{9D8B030D-6E8A-4147-A177-3AD203B41FA5}">
                      <a16:colId xmlns:a16="http://schemas.microsoft.com/office/drawing/2014/main" val="20000"/>
                    </a:ext>
                  </a:extLst>
                </a:gridCol>
                <a:gridCol w="1579867">
                  <a:extLst>
                    <a:ext uri="{9D8B030D-6E8A-4147-A177-3AD203B41FA5}">
                      <a16:colId xmlns:a16="http://schemas.microsoft.com/office/drawing/2014/main" val="20001"/>
                    </a:ext>
                  </a:extLst>
                </a:gridCol>
                <a:gridCol w="1579867">
                  <a:extLst>
                    <a:ext uri="{9D8B030D-6E8A-4147-A177-3AD203B41FA5}">
                      <a16:colId xmlns:a16="http://schemas.microsoft.com/office/drawing/2014/main" val="20002"/>
                    </a:ext>
                  </a:extLst>
                </a:gridCol>
                <a:gridCol w="1579867">
                  <a:extLst>
                    <a:ext uri="{9D8B030D-6E8A-4147-A177-3AD203B41FA5}">
                      <a16:colId xmlns:a16="http://schemas.microsoft.com/office/drawing/2014/main" val="20003"/>
                    </a:ext>
                  </a:extLst>
                </a:gridCol>
              </a:tblGrid>
              <a:tr h="790533">
                <a:tc>
                  <a:txBody>
                    <a:bodyPr/>
                    <a:lstStyle/>
                    <a:p>
                      <a:pPr marL="0" lvl="0" indent="0" algn="l" rtl="0">
                        <a:spcBef>
                          <a:spcPts val="0"/>
                        </a:spcBef>
                        <a:spcAft>
                          <a:spcPts val="0"/>
                        </a:spcAft>
                        <a:buNone/>
                      </a:pPr>
                      <a:endParaRPr sz="500"/>
                    </a:p>
                  </a:txBody>
                  <a:tcPr marL="243800" marR="243800" marT="243800" marB="2438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790533">
                <a:tc>
                  <a:txBody>
                    <a:bodyPr/>
                    <a:lstStyle/>
                    <a:p>
                      <a:pPr marL="0" lvl="0" indent="0" algn="l" rtl="0">
                        <a:spcBef>
                          <a:spcPts val="0"/>
                        </a:spcBef>
                        <a:spcAft>
                          <a:spcPts val="0"/>
                        </a:spcAft>
                        <a:buNone/>
                      </a:pPr>
                      <a:endParaRPr sz="500"/>
                    </a:p>
                  </a:txBody>
                  <a:tcPr marL="243800" marR="243800" marT="243800" marB="2438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790533">
                <a:tc>
                  <a:txBody>
                    <a:bodyPr/>
                    <a:lstStyle/>
                    <a:p>
                      <a:pPr marL="0" lvl="0" indent="0" algn="l" rtl="0">
                        <a:spcBef>
                          <a:spcPts val="0"/>
                        </a:spcBef>
                        <a:spcAft>
                          <a:spcPts val="0"/>
                        </a:spcAft>
                        <a:buNone/>
                      </a:pPr>
                      <a:endParaRPr sz="500"/>
                    </a:p>
                  </a:txBody>
                  <a:tcPr marL="243800" marR="243800" marT="243800" marB="2438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500"/>
                    </a:p>
                  </a:txBody>
                  <a:tcPr marL="243800" marR="243800" marT="243800" marB="2438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500" dirty="0"/>
                    </a:p>
                  </a:txBody>
                  <a:tcPr marL="243800" marR="243800" marT="243800" marB="2438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11097941" y="6820399"/>
            <a:ext cx="3472253" cy="162557"/>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85" name="Google Shape;7985;p73"/>
          <p:cNvGrpSpPr/>
          <p:nvPr/>
        </p:nvGrpSpPr>
        <p:grpSpPr>
          <a:xfrm>
            <a:off x="12552574" y="7572823"/>
            <a:ext cx="2438240" cy="162557"/>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7988" name="Google Shape;7988;p73"/>
          <p:cNvGrpSpPr/>
          <p:nvPr/>
        </p:nvGrpSpPr>
        <p:grpSpPr>
          <a:xfrm>
            <a:off x="15658706" y="8446949"/>
            <a:ext cx="6727645" cy="267054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243800" rIns="0" bIns="243800" anchor="t" anchorCtr="0">
              <a:noAutofit/>
            </a:bodyPr>
            <a:lstStyle/>
            <a:p>
              <a:pPr algn="ctr">
                <a:spcAft>
                  <a:spcPts val="4267"/>
                </a:spcAft>
              </a:pPr>
              <a:r>
                <a:rPr lang="en" sz="1067">
                  <a:solidFill>
                    <a:srgbClr val="E3E9ED"/>
                  </a:solidFill>
                  <a:cs typeface="B Nazanin" panose="00000400000000000000" pitchFamily="2" charset="-78"/>
                </a:rPr>
                <a:t>JANUARY</a:t>
              </a:r>
              <a:endParaRPr sz="1067">
                <a:solidFill>
                  <a:srgbClr val="E3E9ED"/>
                </a:solidFill>
                <a:cs typeface="B Nazanin" panose="00000400000000000000" pitchFamily="2" charset="-78"/>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243800" rIns="0" bIns="243800" anchor="t" anchorCtr="0">
              <a:noAutofit/>
            </a:bodyPr>
            <a:lstStyle/>
            <a:p>
              <a:pPr algn="ctr">
                <a:spcAft>
                  <a:spcPts val="4267"/>
                </a:spcAft>
              </a:pPr>
              <a:r>
                <a:rPr lang="en" sz="1067">
                  <a:solidFill>
                    <a:srgbClr val="E3E9ED"/>
                  </a:solidFill>
                  <a:cs typeface="B Nazanin" panose="00000400000000000000" pitchFamily="2" charset="-78"/>
                </a:rPr>
                <a:t>FEBRUARY</a:t>
              </a:r>
              <a:endParaRPr sz="1067">
                <a:solidFill>
                  <a:srgbClr val="E3E9ED"/>
                </a:solidFill>
                <a:cs typeface="B Nazanin" panose="00000400000000000000" pitchFamily="2" charset="-78"/>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243800" rIns="0" bIns="243800" anchor="t" anchorCtr="0">
              <a:noAutofit/>
            </a:bodyPr>
            <a:lstStyle/>
            <a:p>
              <a:pPr algn="ctr">
                <a:spcAft>
                  <a:spcPts val="4267"/>
                </a:spcAft>
              </a:pPr>
              <a:r>
                <a:rPr lang="en" sz="1067">
                  <a:solidFill>
                    <a:srgbClr val="E3E9ED"/>
                  </a:solidFill>
                  <a:cs typeface="B Nazanin" panose="00000400000000000000" pitchFamily="2" charset="-78"/>
                </a:rPr>
                <a:t>MARCH</a:t>
              </a:r>
              <a:endParaRPr sz="1067">
                <a:solidFill>
                  <a:srgbClr val="E3E9ED"/>
                </a:solidFill>
                <a:cs typeface="B Nazanin" panose="00000400000000000000" pitchFamily="2" charset="-78"/>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243800" rIns="0" bIns="243800" anchor="t" anchorCtr="0">
              <a:noAutofit/>
            </a:bodyPr>
            <a:lstStyle/>
            <a:p>
              <a:pPr algn="ctr">
                <a:spcAft>
                  <a:spcPts val="4267"/>
                </a:spcAft>
              </a:pPr>
              <a:r>
                <a:rPr lang="en" sz="1067">
                  <a:solidFill>
                    <a:srgbClr val="E3E9ED"/>
                  </a:solidFill>
                  <a:cs typeface="B Nazanin" panose="00000400000000000000" pitchFamily="2" charset="-78"/>
                </a:rPr>
                <a:t>APRIL</a:t>
              </a:r>
              <a:endParaRPr sz="1067">
                <a:solidFill>
                  <a:srgbClr val="E3E9ED"/>
                </a:solidFill>
                <a:cs typeface="B Nazanin" panose="00000400000000000000" pitchFamily="2" charset="-78"/>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243800" rIns="0" bIns="243800" anchor="t" anchorCtr="0">
              <a:noAutofit/>
            </a:bodyPr>
            <a:lstStyle/>
            <a:p>
              <a:pPr>
                <a:spcAft>
                  <a:spcPts val="4267"/>
                </a:spcAft>
              </a:pPr>
              <a:r>
                <a:rPr lang="en" sz="1067">
                  <a:solidFill>
                    <a:srgbClr val="E3E9ED"/>
                  </a:solidFill>
                  <a:cs typeface="B Nazanin" panose="00000400000000000000" pitchFamily="2" charset="-78"/>
                </a:rPr>
                <a:t>PHASE 1</a:t>
              </a:r>
              <a:endParaRPr sz="1067">
                <a:solidFill>
                  <a:srgbClr val="E3E9ED"/>
                </a:solidFill>
                <a:cs typeface="B Nazanin" panose="00000400000000000000" pitchFamily="2" charset="-78"/>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243800" rIns="0" bIns="243800" anchor="t" anchorCtr="0">
              <a:noAutofit/>
            </a:bodyPr>
            <a:lstStyle/>
            <a:p>
              <a:pPr>
                <a:lnSpc>
                  <a:spcPct val="115000"/>
                </a:lnSpc>
                <a:spcAft>
                  <a:spcPts val="4267"/>
                </a:spcAft>
              </a:pPr>
              <a:r>
                <a:rPr lang="en" sz="1067">
                  <a:solidFill>
                    <a:srgbClr val="E3E9ED"/>
                  </a:solidFill>
                  <a:cs typeface="B Nazanin" panose="00000400000000000000" pitchFamily="2" charset="-78"/>
                </a:rPr>
                <a:t>Task 1</a:t>
              </a:r>
              <a:endParaRPr sz="1067">
                <a:solidFill>
                  <a:srgbClr val="E3E9ED"/>
                </a:solidFill>
                <a:cs typeface="B Nazanin" panose="00000400000000000000" pitchFamily="2" charset="-78"/>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243800" rIns="0" bIns="243800" anchor="t" anchorCtr="0">
              <a:noAutofit/>
            </a:bodyPr>
            <a:lstStyle/>
            <a:p>
              <a:pPr>
                <a:lnSpc>
                  <a:spcPct val="115000"/>
                </a:lnSpc>
                <a:spcAft>
                  <a:spcPts val="4267"/>
                </a:spcAft>
              </a:pPr>
              <a:r>
                <a:rPr lang="en" sz="1067">
                  <a:solidFill>
                    <a:srgbClr val="E3E9ED"/>
                  </a:solidFill>
                  <a:cs typeface="B Nazanin" panose="00000400000000000000" pitchFamily="2" charset="-78"/>
                </a:rPr>
                <a:t>Task 2</a:t>
              </a:r>
              <a:endParaRPr sz="1067">
                <a:solidFill>
                  <a:srgbClr val="E3E9ED"/>
                </a:solidFill>
                <a:cs typeface="B Nazanin" panose="00000400000000000000" pitchFamily="2" charset="-78"/>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06" name="Google Shape;8006;p73"/>
          <p:cNvGrpSpPr/>
          <p:nvPr/>
        </p:nvGrpSpPr>
        <p:grpSpPr>
          <a:xfrm>
            <a:off x="8950453" y="2537713"/>
            <a:ext cx="6302381" cy="2682307"/>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4267"/>
                </a:spcAft>
              </a:pPr>
              <a:r>
                <a:rPr lang="en" sz="1067">
                  <a:solidFill>
                    <a:srgbClr val="FFFFFF"/>
                  </a:solidFill>
                  <a:cs typeface="B Nazanin" panose="00000400000000000000" pitchFamily="2" charset="-78"/>
                </a:rPr>
                <a:t>JANUARY</a:t>
              </a:r>
              <a:endParaRPr sz="1067">
                <a:solidFill>
                  <a:srgbClr val="FFFFFF"/>
                </a:solidFill>
                <a:cs typeface="B Nazanin" panose="00000400000000000000" pitchFamily="2" charset="-78"/>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4267"/>
                </a:spcAft>
              </a:pPr>
              <a:r>
                <a:rPr lang="en" sz="1067">
                  <a:solidFill>
                    <a:srgbClr val="FFFFFF"/>
                  </a:solidFill>
                  <a:cs typeface="B Nazanin" panose="00000400000000000000" pitchFamily="2" charset="-78"/>
                </a:rPr>
                <a:t>FEBRUARY</a:t>
              </a:r>
              <a:endParaRPr sz="1067">
                <a:solidFill>
                  <a:srgbClr val="FFFFFF"/>
                </a:solidFill>
                <a:cs typeface="B Nazanin" panose="00000400000000000000" pitchFamily="2" charset="-78"/>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4267"/>
                </a:spcAft>
              </a:pPr>
              <a:r>
                <a:rPr lang="en" sz="1067">
                  <a:solidFill>
                    <a:srgbClr val="FFFFFF"/>
                  </a:solidFill>
                  <a:cs typeface="B Nazanin" panose="00000400000000000000" pitchFamily="2" charset="-78"/>
                </a:rPr>
                <a:t>MARCH</a:t>
              </a:r>
              <a:endParaRPr sz="1067">
                <a:solidFill>
                  <a:srgbClr val="FFFFFF"/>
                </a:solidFill>
                <a:cs typeface="B Nazanin" panose="00000400000000000000" pitchFamily="2" charset="-78"/>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4267"/>
                </a:spcAft>
              </a:pPr>
              <a:r>
                <a:rPr lang="en" sz="1067">
                  <a:solidFill>
                    <a:srgbClr val="FFFFFF"/>
                  </a:solidFill>
                  <a:cs typeface="B Nazanin" panose="00000400000000000000" pitchFamily="2" charset="-78"/>
                </a:rPr>
                <a:t>APRIL</a:t>
              </a:r>
              <a:endParaRPr sz="1067">
                <a:solidFill>
                  <a:srgbClr val="FFFFFF"/>
                </a:solidFill>
                <a:cs typeface="B Nazanin" panose="00000400000000000000" pitchFamily="2" charset="-78"/>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4267"/>
                </a:spcAft>
              </a:pPr>
              <a:r>
                <a:rPr lang="en" sz="1067">
                  <a:solidFill>
                    <a:srgbClr val="FFFFFF"/>
                  </a:solidFill>
                  <a:cs typeface="B Nazanin" panose="00000400000000000000" pitchFamily="2" charset="-78"/>
                </a:rPr>
                <a:t>MAY</a:t>
              </a:r>
              <a:endParaRPr sz="1067">
                <a:solidFill>
                  <a:srgbClr val="FFFFFF"/>
                </a:solidFill>
                <a:cs typeface="B Nazanin" panose="00000400000000000000" pitchFamily="2" charset="-78"/>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4267"/>
                </a:spcAft>
              </a:pPr>
              <a:r>
                <a:rPr lang="en" sz="1067">
                  <a:solidFill>
                    <a:srgbClr val="FFFFFF"/>
                  </a:solidFill>
                  <a:cs typeface="B Nazanin" panose="00000400000000000000" pitchFamily="2" charset="-78"/>
                </a:rPr>
                <a:t>JUNE</a:t>
              </a:r>
              <a:endParaRPr sz="1067">
                <a:solidFill>
                  <a:srgbClr val="FFFFFF"/>
                </a:solidFill>
                <a:cs typeface="B Nazanin" panose="00000400000000000000" pitchFamily="2" charset="-78"/>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4267"/>
                </a:spcAft>
              </a:pPr>
              <a:r>
                <a:rPr lang="en" sz="1067">
                  <a:solidFill>
                    <a:srgbClr val="FFFFFF"/>
                  </a:solidFill>
                  <a:cs typeface="B Nazanin" panose="00000400000000000000" pitchFamily="2" charset="-78"/>
                </a:rPr>
                <a:t>PHASE 1</a:t>
              </a:r>
              <a:endParaRPr sz="1067">
                <a:solidFill>
                  <a:srgbClr val="FFFFFF"/>
                </a:solidFill>
                <a:cs typeface="B Nazanin" panose="00000400000000000000" pitchFamily="2" charset="-78"/>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4267"/>
                </a:spcAft>
              </a:pPr>
              <a:r>
                <a:rPr lang="en" sz="1067">
                  <a:solidFill>
                    <a:srgbClr val="FFFFFF"/>
                  </a:solidFill>
                  <a:cs typeface="B Nazanin" panose="00000400000000000000" pitchFamily="2" charset="-78"/>
                </a:rPr>
                <a:t>PHASE 2</a:t>
              </a:r>
              <a:endParaRPr sz="1067">
                <a:solidFill>
                  <a:srgbClr val="FFFFFF"/>
                </a:solidFill>
                <a:cs typeface="B Nazanin" panose="00000400000000000000" pitchFamily="2" charset="-78"/>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4267"/>
                </a:spcAft>
              </a:pPr>
              <a:r>
                <a:rPr lang="en" sz="1067">
                  <a:solidFill>
                    <a:srgbClr val="FFFFFF"/>
                  </a:solidFill>
                  <a:cs typeface="B Nazanin" panose="00000400000000000000" pitchFamily="2" charset="-78"/>
                </a:rPr>
                <a:t>Task 1</a:t>
              </a:r>
              <a:endParaRPr sz="1067">
                <a:solidFill>
                  <a:srgbClr val="FFFFFF"/>
                </a:solidFill>
                <a:cs typeface="B Nazanin" panose="00000400000000000000" pitchFamily="2" charset="-78"/>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4267"/>
                </a:spcAft>
              </a:pPr>
              <a:r>
                <a:rPr lang="en" sz="1067">
                  <a:solidFill>
                    <a:srgbClr val="FFFFFF"/>
                  </a:solidFill>
                  <a:cs typeface="B Nazanin" panose="00000400000000000000" pitchFamily="2" charset="-78"/>
                </a:rPr>
                <a:t>Task 2</a:t>
              </a:r>
              <a:endParaRPr sz="1067">
                <a:solidFill>
                  <a:srgbClr val="FFFFFF"/>
                </a:solidFill>
                <a:cs typeface="B Nazanin" panose="00000400000000000000" pitchFamily="2" charset="-78"/>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4267"/>
                </a:spcAft>
              </a:pPr>
              <a:r>
                <a:rPr lang="en" sz="1067">
                  <a:solidFill>
                    <a:srgbClr val="FFFFFF"/>
                  </a:solidFill>
                  <a:cs typeface="B Nazanin" panose="00000400000000000000" pitchFamily="2" charset="-78"/>
                </a:rPr>
                <a:t>Task 1</a:t>
              </a:r>
              <a:endParaRPr sz="1067">
                <a:solidFill>
                  <a:srgbClr val="FFFFFF"/>
                </a:solidFill>
                <a:cs typeface="B Nazanin" panose="00000400000000000000" pitchFamily="2" charset="-78"/>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4267"/>
                </a:spcAft>
              </a:pPr>
              <a:r>
                <a:rPr lang="en" sz="1067">
                  <a:solidFill>
                    <a:srgbClr val="FFFFFF"/>
                  </a:solidFill>
                  <a:cs typeface="B Nazanin" panose="00000400000000000000" pitchFamily="2" charset="-78"/>
                </a:rPr>
                <a:t>Task 2</a:t>
              </a:r>
              <a:endParaRPr sz="1067">
                <a:solidFill>
                  <a:srgbClr val="FFFFFF"/>
                </a:solidFill>
                <a:cs typeface="B Nazanin" panose="00000400000000000000" pitchFamily="2" charset="-78"/>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243800" tIns="243800" rIns="243800" bIns="243800" anchor="ctr" anchorCtr="0">
                <a:noAutofit/>
              </a:bodyPr>
              <a:lstStyle/>
              <a:p>
                <a:endParaRPr sz="1067">
                  <a:solidFill>
                    <a:srgbClr val="FFFFFF"/>
                  </a:solidFill>
                  <a:cs typeface="B Nazanin" panose="00000400000000000000" pitchFamily="2" charset="-78"/>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2040920" y="998365"/>
            <a:ext cx="20561600" cy="1286400"/>
          </a:xfrm>
          <a:prstGeom prst="rect">
            <a:avLst/>
          </a:prstGeom>
        </p:spPr>
        <p:txBody>
          <a:bodyPr spcFirstLastPara="1" wrap="square" lIns="243800" tIns="243800" rIns="243800" bIns="2438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6000" dirty="0">
                <a:solidFill>
                  <a:schemeClr val="lt1"/>
                </a:solidFill>
                <a:cs typeface="B Nazanin" panose="00000400000000000000" pitchFamily="2" charset="-78"/>
              </a:rPr>
              <a:t>جدولهای و نمودار</a:t>
            </a:r>
            <a:endParaRPr lang="fa-IR" sz="60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8037"/>
        <p:cNvGrpSpPr/>
        <p:nvPr/>
      </p:nvGrpSpPr>
      <p:grpSpPr>
        <a:xfrm>
          <a:off x="0" y="0"/>
          <a:ext cx="0" cy="0"/>
          <a:chOff x="0" y="0"/>
          <a:chExt cx="0" cy="0"/>
        </a:xfrm>
      </p:grpSpPr>
      <p:grpSp>
        <p:nvGrpSpPr>
          <p:cNvPr id="8038" name="Google Shape;8038;p74"/>
          <p:cNvGrpSpPr/>
          <p:nvPr/>
        </p:nvGrpSpPr>
        <p:grpSpPr>
          <a:xfrm>
            <a:off x="12792762" y="2589164"/>
            <a:ext cx="1987816" cy="1916968"/>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3200">
                  <a:solidFill>
                    <a:srgbClr val="FFFFFF"/>
                  </a:solidFill>
                  <a:latin typeface="Roboto Medium"/>
                  <a:ea typeface="Roboto Medium"/>
                  <a:cs typeface="B Nazanin" panose="00000400000000000000" pitchFamily="2" charset="-78"/>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3200">
                  <a:solidFill>
                    <a:srgbClr val="FFFFFF"/>
                  </a:solidFill>
                  <a:latin typeface="Roboto Medium"/>
                  <a:ea typeface="Roboto Medium"/>
                  <a:cs typeface="B Nazanin" panose="00000400000000000000" pitchFamily="2" charset="-78"/>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3200">
                  <a:solidFill>
                    <a:srgbClr val="FFFFFF"/>
                  </a:solidFill>
                  <a:latin typeface="Roboto Medium"/>
                  <a:ea typeface="Roboto Medium"/>
                  <a:cs typeface="B Nazanin" panose="00000400000000000000" pitchFamily="2" charset="-78"/>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3200">
                  <a:solidFill>
                    <a:srgbClr val="FFFFFF"/>
                  </a:solidFill>
                  <a:latin typeface="Roboto Medium"/>
                  <a:ea typeface="Roboto Medium"/>
                  <a:cs typeface="B Nazanin" panose="00000400000000000000" pitchFamily="2" charset="-78"/>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pPr algn="ctr"/>
                <a:endParaRPr sz="3200">
                  <a:solidFill>
                    <a:srgbClr val="FFFFFF"/>
                  </a:solidFill>
                  <a:latin typeface="Roboto Medium"/>
                  <a:ea typeface="Roboto Medium"/>
                  <a:cs typeface="B Nazanin" panose="00000400000000000000" pitchFamily="2" charset="-78"/>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055" name="Google Shape;8055;p74"/>
          <p:cNvGrpSpPr/>
          <p:nvPr/>
        </p:nvGrpSpPr>
        <p:grpSpPr>
          <a:xfrm>
            <a:off x="1903090" y="4931696"/>
            <a:ext cx="2031379" cy="1946389"/>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62" name="Google Shape;8062;p74"/>
          <p:cNvGrpSpPr/>
          <p:nvPr/>
        </p:nvGrpSpPr>
        <p:grpSpPr>
          <a:xfrm>
            <a:off x="8598994" y="4940245"/>
            <a:ext cx="1828184" cy="1929563"/>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00C3B1"/>
                  </a:solidFill>
                  <a:latin typeface="Calibri"/>
                  <a:ea typeface="Calibri"/>
                  <a:cs typeface="B Nazanin" panose="00000400000000000000" pitchFamily="2" charset="-78"/>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82867" tIns="91400" rIns="182867" bIns="91400" anchor="ctr" anchorCtr="0">
                <a:noAutofit/>
              </a:bodyPr>
              <a:lstStyle/>
              <a:p>
                <a:pPr algn="ctr"/>
                <a:endParaRPr sz="3733">
                  <a:solidFill>
                    <a:srgbClr val="FFFFFF"/>
                  </a:solidFill>
                  <a:latin typeface="Calibri"/>
                  <a:ea typeface="Calibri"/>
                  <a:cs typeface="B Nazanin" panose="00000400000000000000" pitchFamily="2" charset="-78"/>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13066253" y="4958103"/>
            <a:ext cx="1893741" cy="189374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83" name="Google Shape;8083;p74"/>
          <p:cNvGrpSpPr/>
          <p:nvPr/>
        </p:nvGrpSpPr>
        <p:grpSpPr>
          <a:xfrm>
            <a:off x="15224753" y="4943452"/>
            <a:ext cx="1922661" cy="1923155"/>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88" name="Google Shape;8088;p74"/>
          <p:cNvGrpSpPr/>
          <p:nvPr/>
        </p:nvGrpSpPr>
        <p:grpSpPr>
          <a:xfrm>
            <a:off x="21745146" y="9331731"/>
            <a:ext cx="748227" cy="179510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093" name="Google Shape;8093;p74"/>
          <p:cNvGrpSpPr/>
          <p:nvPr/>
        </p:nvGrpSpPr>
        <p:grpSpPr>
          <a:xfrm>
            <a:off x="14057299" y="9301857"/>
            <a:ext cx="1254272" cy="182332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8096" name="Google Shape;8096;p74"/>
          <p:cNvSpPr/>
          <p:nvPr/>
        </p:nvSpPr>
        <p:spPr>
          <a:xfrm>
            <a:off x="21677206" y="9072528"/>
            <a:ext cx="544" cy="11"/>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097" name="Google Shape;8097;p74"/>
          <p:cNvGrpSpPr/>
          <p:nvPr/>
        </p:nvGrpSpPr>
        <p:grpSpPr>
          <a:xfrm>
            <a:off x="15713703" y="9331729"/>
            <a:ext cx="783709" cy="783587"/>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00" name="Google Shape;8100;p74"/>
          <p:cNvGrpSpPr/>
          <p:nvPr/>
        </p:nvGrpSpPr>
        <p:grpSpPr>
          <a:xfrm>
            <a:off x="15713703" y="10341519"/>
            <a:ext cx="783709" cy="783709"/>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8103" name="Google Shape;8103;p74"/>
          <p:cNvSpPr/>
          <p:nvPr/>
        </p:nvSpPr>
        <p:spPr>
          <a:xfrm>
            <a:off x="18482842" y="9329587"/>
            <a:ext cx="1625848" cy="1795067"/>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04" name="Google Shape;8104;p74"/>
          <p:cNvSpPr/>
          <p:nvPr/>
        </p:nvSpPr>
        <p:spPr>
          <a:xfrm rot="10800000">
            <a:off x="16899540" y="9323555"/>
            <a:ext cx="1181171" cy="180170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105" name="Google Shape;8105;p74"/>
          <p:cNvGrpSpPr/>
          <p:nvPr/>
        </p:nvGrpSpPr>
        <p:grpSpPr>
          <a:xfrm>
            <a:off x="20846970" y="7218032"/>
            <a:ext cx="1661021" cy="1658517"/>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10" name="Google Shape;8110;p74"/>
          <p:cNvGrpSpPr/>
          <p:nvPr/>
        </p:nvGrpSpPr>
        <p:grpSpPr>
          <a:xfrm>
            <a:off x="6065917" y="7243655"/>
            <a:ext cx="3495965" cy="1633085"/>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16" name="Google Shape;8116;p74"/>
          <p:cNvGrpSpPr/>
          <p:nvPr/>
        </p:nvGrpSpPr>
        <p:grpSpPr>
          <a:xfrm>
            <a:off x="17601575" y="7218467"/>
            <a:ext cx="2960797" cy="165787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20" name="Google Shape;8120;p74"/>
          <p:cNvGrpSpPr/>
          <p:nvPr/>
        </p:nvGrpSpPr>
        <p:grpSpPr>
          <a:xfrm>
            <a:off x="14448668" y="7210193"/>
            <a:ext cx="2865203" cy="1672483"/>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2400">
                  <a:cs typeface="B Nazanin" panose="00000400000000000000" pitchFamily="2" charset="-78"/>
                </a:endParaRPr>
              </a:p>
            </p:txBody>
          </p:sp>
        </p:grpSp>
      </p:grpSp>
      <p:grpSp>
        <p:nvGrpSpPr>
          <p:cNvPr id="8133" name="Google Shape;8133;p74"/>
          <p:cNvGrpSpPr/>
          <p:nvPr/>
        </p:nvGrpSpPr>
        <p:grpSpPr>
          <a:xfrm>
            <a:off x="20185235" y="4945424"/>
            <a:ext cx="2333269" cy="1918933"/>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grpSp>
        <p:nvGrpSpPr>
          <p:cNvPr id="8157" name="Google Shape;8157;p74"/>
          <p:cNvGrpSpPr/>
          <p:nvPr/>
        </p:nvGrpSpPr>
        <p:grpSpPr>
          <a:xfrm>
            <a:off x="10703732" y="2589164"/>
            <a:ext cx="1900152" cy="2095736"/>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196" name="Google Shape;8196;p74"/>
          <p:cNvGrpSpPr/>
          <p:nvPr/>
        </p:nvGrpSpPr>
        <p:grpSpPr>
          <a:xfrm>
            <a:off x="10691668" y="4944424"/>
            <a:ext cx="2110099" cy="1920933"/>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05" name="Google Shape;8205;p74"/>
          <p:cNvGrpSpPr/>
          <p:nvPr/>
        </p:nvGrpSpPr>
        <p:grpSpPr>
          <a:xfrm>
            <a:off x="1892987" y="9330104"/>
            <a:ext cx="3755851" cy="1795109"/>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221" name="Google Shape;8221;p74"/>
          <p:cNvGrpSpPr/>
          <p:nvPr/>
        </p:nvGrpSpPr>
        <p:grpSpPr>
          <a:xfrm>
            <a:off x="8393562" y="2589164"/>
            <a:ext cx="2121293" cy="1970216"/>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234" name="Google Shape;8234;p74"/>
          <p:cNvGrpSpPr/>
          <p:nvPr/>
        </p:nvGrpSpPr>
        <p:grpSpPr>
          <a:xfrm>
            <a:off x="6050966" y="9316887"/>
            <a:ext cx="3533131" cy="180822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255" name="Google Shape;8255;p74"/>
          <p:cNvGrpSpPr/>
          <p:nvPr/>
        </p:nvGrpSpPr>
        <p:grpSpPr>
          <a:xfrm>
            <a:off x="17049026" y="2785015"/>
            <a:ext cx="3016232" cy="1566355"/>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65" name="Google Shape;8265;p74"/>
          <p:cNvGrpSpPr/>
          <p:nvPr/>
        </p:nvGrpSpPr>
        <p:grpSpPr>
          <a:xfrm>
            <a:off x="9986227" y="9316999"/>
            <a:ext cx="3668944" cy="1808349"/>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243800" tIns="243800" rIns="243800" bIns="243800" anchor="ctr" anchorCtr="0">
                  <a:noAutofit/>
                </a:bodyPr>
                <a:lstStyle/>
                <a:p>
                  <a:r>
                    <a:rPr lang="en" sz="4800">
                      <a:cs typeface="B Nazanin" panose="00000400000000000000" pitchFamily="2" charset="-78"/>
                    </a:rPr>
                    <a:t>     </a:t>
                  </a:r>
                  <a:endParaRPr sz="4800">
                    <a:cs typeface="B Nazanin" panose="00000400000000000000" pitchFamily="2" charset="-78"/>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281" name="Google Shape;8281;p74"/>
          <p:cNvGrpSpPr/>
          <p:nvPr/>
        </p:nvGrpSpPr>
        <p:grpSpPr>
          <a:xfrm>
            <a:off x="17412119" y="4943471"/>
            <a:ext cx="2508632" cy="1922845"/>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grpSp>
        <p:nvGrpSpPr>
          <p:cNvPr id="8303" name="Google Shape;8303;p74"/>
          <p:cNvGrpSpPr/>
          <p:nvPr/>
        </p:nvGrpSpPr>
        <p:grpSpPr>
          <a:xfrm>
            <a:off x="6434301" y="4955059"/>
            <a:ext cx="1900205" cy="189966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17" name="Google Shape;8317;p74"/>
          <p:cNvGrpSpPr/>
          <p:nvPr/>
        </p:nvGrpSpPr>
        <p:grpSpPr>
          <a:xfrm>
            <a:off x="20254135" y="2589164"/>
            <a:ext cx="2255053" cy="1898429"/>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26" name="Google Shape;8326;p74"/>
          <p:cNvGrpSpPr/>
          <p:nvPr/>
        </p:nvGrpSpPr>
        <p:grpSpPr>
          <a:xfrm>
            <a:off x="9846478" y="7218787"/>
            <a:ext cx="4314485" cy="1657931"/>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341" name="Google Shape;8341;p74"/>
          <p:cNvGrpSpPr/>
          <p:nvPr/>
        </p:nvGrpSpPr>
        <p:grpSpPr>
          <a:xfrm>
            <a:off x="1868671" y="2589163"/>
            <a:ext cx="2355213" cy="206713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54" name="Google Shape;8354;p74"/>
          <p:cNvGrpSpPr/>
          <p:nvPr/>
        </p:nvGrpSpPr>
        <p:grpSpPr>
          <a:xfrm>
            <a:off x="6157472" y="2589164"/>
            <a:ext cx="2047211" cy="2174637"/>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389" name="Google Shape;8389;p74"/>
          <p:cNvGrpSpPr/>
          <p:nvPr/>
        </p:nvGrpSpPr>
        <p:grpSpPr>
          <a:xfrm>
            <a:off x="4412759" y="2589164"/>
            <a:ext cx="1555837" cy="2320611"/>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03" name="Google Shape;8403;p74"/>
          <p:cNvGrpSpPr/>
          <p:nvPr/>
        </p:nvGrpSpPr>
        <p:grpSpPr>
          <a:xfrm>
            <a:off x="4198952" y="4952688"/>
            <a:ext cx="1970859" cy="1904405"/>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grpSp>
        <p:nvGrpSpPr>
          <p:cNvPr id="8412" name="Google Shape;8412;p74"/>
          <p:cNvGrpSpPr/>
          <p:nvPr/>
        </p:nvGrpSpPr>
        <p:grpSpPr>
          <a:xfrm>
            <a:off x="20510817" y="9301412"/>
            <a:ext cx="832197" cy="182446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15" name="Google Shape;8415;p74"/>
          <p:cNvGrpSpPr/>
          <p:nvPr/>
        </p:nvGrpSpPr>
        <p:grpSpPr>
          <a:xfrm>
            <a:off x="14969452" y="2589164"/>
            <a:ext cx="1890696" cy="1971624"/>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grpSp>
        <p:nvGrpSpPr>
          <p:cNvPr id="8429" name="Google Shape;8429;p74"/>
          <p:cNvGrpSpPr/>
          <p:nvPr/>
        </p:nvGrpSpPr>
        <p:grpSpPr>
          <a:xfrm>
            <a:off x="1906772" y="7218805"/>
            <a:ext cx="3874547" cy="16569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cs typeface="B Nazanin" panose="00000400000000000000" pitchFamily="2" charset="-78"/>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906771" y="799995"/>
            <a:ext cx="20561600" cy="1286400"/>
          </a:xfrm>
          <a:prstGeom prst="rect">
            <a:avLst/>
          </a:prstGeom>
        </p:spPr>
        <p:txBody>
          <a:bodyPr spcFirstLastPara="1" wrap="square" lIns="243800" tIns="243800" rIns="243800" bIns="2438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5333" dirty="0">
                <a:solidFill>
                  <a:schemeClr val="lt1"/>
                </a:solidFill>
                <a:cs typeface="B Nazanin" panose="00000400000000000000" pitchFamily="2" charset="-78"/>
              </a:rPr>
              <a:t>انواع نمودارهای خلاقانه:</a:t>
            </a:r>
            <a:endParaRPr lang="fa-IR" sz="5333"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8439"/>
        <p:cNvGrpSpPr/>
        <p:nvPr/>
      </p:nvGrpSpPr>
      <p:grpSpPr>
        <a:xfrm>
          <a:off x="0" y="0"/>
          <a:ext cx="0" cy="0"/>
          <a:chOff x="0" y="0"/>
          <a:chExt cx="0" cy="0"/>
        </a:xfrm>
      </p:grpSpPr>
      <p:grpSp>
        <p:nvGrpSpPr>
          <p:cNvPr id="8440" name="Google Shape;8440;p75"/>
          <p:cNvGrpSpPr/>
          <p:nvPr/>
        </p:nvGrpSpPr>
        <p:grpSpPr>
          <a:xfrm>
            <a:off x="1891132" y="2575659"/>
            <a:ext cx="4362979" cy="4069717"/>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243800" tIns="243800" rIns="243800" bIns="243800" anchor="ctr" anchorCtr="0">
                <a:noAutofit/>
              </a:bodyPr>
              <a:lstStyle/>
              <a:p>
                <a:endParaRPr sz="4800"/>
              </a:p>
            </p:txBody>
          </p:sp>
        </p:grpSp>
      </p:grpSp>
      <p:grpSp>
        <p:nvGrpSpPr>
          <p:cNvPr id="8551" name="Google Shape;8551;p75"/>
          <p:cNvGrpSpPr/>
          <p:nvPr/>
        </p:nvGrpSpPr>
        <p:grpSpPr>
          <a:xfrm>
            <a:off x="6943574" y="2626698"/>
            <a:ext cx="3637995" cy="293902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243800" tIns="243800" rIns="243800" bIns="243800" anchor="ctr" anchorCtr="0">
                <a:noAutofit/>
              </a:bodyPr>
              <a:lstStyle/>
              <a:p>
                <a:endParaRPr sz="4800"/>
              </a:p>
            </p:txBody>
          </p:sp>
        </p:grpSp>
      </p:grpSp>
      <p:grpSp>
        <p:nvGrpSpPr>
          <p:cNvPr id="8576" name="Google Shape;8576;p75"/>
          <p:cNvGrpSpPr/>
          <p:nvPr/>
        </p:nvGrpSpPr>
        <p:grpSpPr>
          <a:xfrm>
            <a:off x="6915471" y="6517848"/>
            <a:ext cx="3700109" cy="424331"/>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595" name="Google Shape;8595;p75"/>
          <p:cNvGrpSpPr/>
          <p:nvPr/>
        </p:nvGrpSpPr>
        <p:grpSpPr>
          <a:xfrm>
            <a:off x="6906203" y="7258716"/>
            <a:ext cx="3708005" cy="425667"/>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243800" tIns="243800" rIns="243800" bIns="243800" anchor="ctr" anchorCtr="0">
              <a:noAutofit/>
            </a:bodyPr>
            <a:lstStyle/>
            <a:p>
              <a:endParaRPr sz="4800"/>
            </a:p>
          </p:txBody>
        </p:sp>
      </p:grpSp>
      <p:grpSp>
        <p:nvGrpSpPr>
          <p:cNvPr id="8598" name="Google Shape;8598;p75"/>
          <p:cNvGrpSpPr/>
          <p:nvPr/>
        </p:nvGrpSpPr>
        <p:grpSpPr>
          <a:xfrm>
            <a:off x="6907946" y="8000919"/>
            <a:ext cx="3764344" cy="410029"/>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243800" tIns="243800" rIns="243800" bIns="243800" anchor="ctr" anchorCtr="0">
              <a:noAutofit/>
            </a:bodyPr>
            <a:lstStyle/>
            <a:p>
              <a:endParaRPr sz="4800"/>
            </a:p>
          </p:txBody>
        </p:sp>
      </p:grpSp>
      <p:grpSp>
        <p:nvGrpSpPr>
          <p:cNvPr id="8601" name="Google Shape;8601;p75"/>
          <p:cNvGrpSpPr/>
          <p:nvPr/>
        </p:nvGrpSpPr>
        <p:grpSpPr>
          <a:xfrm>
            <a:off x="6907125" y="5881985"/>
            <a:ext cx="3689341" cy="319331"/>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10" name="Google Shape;8610;p75"/>
          <p:cNvGrpSpPr/>
          <p:nvPr/>
        </p:nvGrpSpPr>
        <p:grpSpPr>
          <a:xfrm>
            <a:off x="6936479" y="9518384"/>
            <a:ext cx="3652083" cy="521227"/>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16" name="Google Shape;8616;p75"/>
          <p:cNvGrpSpPr/>
          <p:nvPr/>
        </p:nvGrpSpPr>
        <p:grpSpPr>
          <a:xfrm>
            <a:off x="6908640" y="8721532"/>
            <a:ext cx="3704176" cy="480317"/>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243800" tIns="243800" rIns="243800" bIns="243800" anchor="ctr" anchorCtr="0">
              <a:noAutofit/>
            </a:bodyPr>
            <a:lstStyle/>
            <a:p>
              <a:endParaRPr sz="48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22" name="Google Shape;8622;p75"/>
          <p:cNvGrpSpPr/>
          <p:nvPr/>
        </p:nvGrpSpPr>
        <p:grpSpPr>
          <a:xfrm>
            <a:off x="7036474" y="10356144"/>
            <a:ext cx="3478957" cy="784197"/>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243800" tIns="243800" rIns="243800" bIns="243800" anchor="ctr" anchorCtr="0">
                <a:noAutofit/>
              </a:bodyPr>
              <a:lstStyle/>
              <a:p>
                <a:endParaRPr sz="48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243800" tIns="243800" rIns="243800" bIns="243800" anchor="ctr" anchorCtr="0">
                <a:noAutofit/>
              </a:bodyPr>
              <a:lstStyle/>
              <a:p>
                <a:endParaRPr sz="48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243800" tIns="243800" rIns="243800" bIns="243800" anchor="ctr" anchorCtr="0">
                <a:noAutofit/>
              </a:bodyPr>
              <a:lstStyle/>
              <a:p>
                <a:endParaRPr sz="48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243800" tIns="243800" rIns="243800" bIns="243800" anchor="ctr" anchorCtr="0">
                <a:noAutofit/>
              </a:bodyPr>
              <a:lstStyle/>
              <a:p>
                <a:endParaRPr sz="48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243800" tIns="243800" rIns="243800" bIns="243800" anchor="ctr" anchorCtr="0">
                <a:noAutofit/>
              </a:bodyPr>
              <a:lstStyle/>
              <a:p>
                <a:endParaRPr sz="48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243800" tIns="243800" rIns="243800" bIns="243800" anchor="ctr" anchorCtr="0">
                <a:noAutofit/>
              </a:bodyPr>
              <a:lstStyle/>
              <a:p>
                <a:endParaRPr sz="4800"/>
              </a:p>
            </p:txBody>
          </p:sp>
        </p:grpSp>
      </p:grpSp>
      <p:grpSp>
        <p:nvGrpSpPr>
          <p:cNvPr id="8638" name="Google Shape;8638;p75"/>
          <p:cNvGrpSpPr/>
          <p:nvPr/>
        </p:nvGrpSpPr>
        <p:grpSpPr>
          <a:xfrm>
            <a:off x="11353354" y="4977804"/>
            <a:ext cx="3823523" cy="510669"/>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11357501" y="2584652"/>
            <a:ext cx="3815229" cy="1982371"/>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48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11331137" y="5846858"/>
            <a:ext cx="3867957" cy="2805565"/>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243800" tIns="243800" rIns="243800" bIns="243800" anchor="ctr" anchorCtr="0">
              <a:noAutofit/>
            </a:bodyPr>
            <a:lstStyle/>
            <a:p>
              <a:endParaRPr sz="4800"/>
            </a:p>
          </p:txBody>
        </p:sp>
      </p:grpSp>
      <p:grpSp>
        <p:nvGrpSpPr>
          <p:cNvPr id="8664" name="Google Shape;8664;p75"/>
          <p:cNvGrpSpPr/>
          <p:nvPr/>
        </p:nvGrpSpPr>
        <p:grpSpPr>
          <a:xfrm rot="10800000">
            <a:off x="11375271" y="8759363"/>
            <a:ext cx="3779688" cy="236785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9642898" y="5834977"/>
            <a:ext cx="2857981" cy="2724211"/>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78" name="Google Shape;8678;p75"/>
          <p:cNvGrpSpPr/>
          <p:nvPr/>
        </p:nvGrpSpPr>
        <p:grpSpPr>
          <a:xfrm>
            <a:off x="1886286" y="6972063"/>
            <a:ext cx="4520997" cy="4162232"/>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243800" tIns="243800" rIns="243800" bIns="243800" anchor="ctr" anchorCtr="0">
                <a:noAutofit/>
              </a:bodyPr>
              <a:lstStyle/>
              <a:p>
                <a:endParaRPr sz="48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243800" tIns="243800" rIns="243800" bIns="243800" anchor="ctr" anchorCtr="0">
                <a:noAutofit/>
              </a:bodyPr>
              <a:lstStyle/>
              <a:p>
                <a:endParaRPr sz="48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243800" tIns="243800" rIns="243800" bIns="243800" anchor="ctr" anchorCtr="0">
                <a:noAutofit/>
              </a:bodyPr>
              <a:lstStyle/>
              <a:p>
                <a:endParaRPr sz="48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243800" tIns="243800" rIns="243800" bIns="243800" anchor="ctr" anchorCtr="0">
                <a:noAutofit/>
              </a:bodyPr>
              <a:lstStyle/>
              <a:p>
                <a:endParaRPr sz="48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243800" tIns="243800" rIns="243800" bIns="243800" anchor="ctr" anchorCtr="0">
                <a:noAutofit/>
              </a:bodyPr>
              <a:lstStyle/>
              <a:p>
                <a:endParaRPr sz="4800"/>
              </a:p>
            </p:txBody>
          </p:sp>
        </p:grpSp>
      </p:grpSp>
      <p:grpSp>
        <p:nvGrpSpPr>
          <p:cNvPr id="8738" name="Google Shape;8738;p75"/>
          <p:cNvGrpSpPr/>
          <p:nvPr/>
        </p:nvGrpSpPr>
        <p:grpSpPr>
          <a:xfrm>
            <a:off x="15775831" y="5845585"/>
            <a:ext cx="3329448" cy="2734184"/>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48" name="Google Shape;8748;p75"/>
          <p:cNvGrpSpPr/>
          <p:nvPr/>
        </p:nvGrpSpPr>
        <p:grpSpPr>
          <a:xfrm>
            <a:off x="15394663" y="8881096"/>
            <a:ext cx="7106216" cy="2249173"/>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57" name="Google Shape;8757;p75"/>
          <p:cNvGrpSpPr/>
          <p:nvPr/>
        </p:nvGrpSpPr>
        <p:grpSpPr>
          <a:xfrm>
            <a:off x="15681437" y="2611387"/>
            <a:ext cx="3466269" cy="272890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9249122" y="2611775"/>
            <a:ext cx="3251768" cy="280364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243800" tIns="243800" rIns="243800" bIns="243800" anchor="ctr" anchorCtr="0">
                  <a:noAutofit/>
                </a:bodyPr>
                <a:lstStyle/>
                <a:p>
                  <a:endParaRPr sz="48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906771" y="799995"/>
            <a:ext cx="20561600" cy="1286400"/>
          </a:xfrm>
          <a:prstGeom prst="rect">
            <a:avLst/>
          </a:prstGeom>
        </p:spPr>
        <p:txBody>
          <a:bodyPr spcFirstLastPara="1" wrap="square" lIns="243800" tIns="243800" rIns="243800" bIns="2438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5333" dirty="0">
                <a:solidFill>
                  <a:schemeClr val="lt1"/>
                </a:solidFill>
                <a:cs typeface="B Nazanin" panose="00000700000000000000" pitchFamily="2" charset="-78"/>
              </a:rPr>
              <a:t>انواع نمودارهای خلاقانه:</a:t>
            </a:r>
            <a:endParaRPr lang="fa-IR" sz="53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
        <p:cNvGrpSpPr/>
        <p:nvPr/>
      </p:nvGrpSpPr>
      <p:grpSpPr>
        <a:xfrm>
          <a:off x="0" y="0"/>
          <a:ext cx="0" cy="0"/>
          <a:chOff x="0" y="0"/>
          <a:chExt cx="0" cy="0"/>
        </a:xfrm>
      </p:grpSpPr>
      <p:grpSp>
        <p:nvGrpSpPr>
          <p:cNvPr id="6" name="กลุ่ม 5"/>
          <p:cNvGrpSpPr/>
          <p:nvPr/>
        </p:nvGrpSpPr>
        <p:grpSpPr>
          <a:xfrm>
            <a:off x="1068388" y="1821533"/>
            <a:ext cx="6172200" cy="7302620"/>
            <a:chOff x="884237" y="1516734"/>
            <a:chExt cx="6172200" cy="730262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446550"/>
              </a:xfrm>
              <a:prstGeom prst="rect">
                <a:avLst/>
              </a:prstGeom>
              <a:noFill/>
            </p:spPr>
            <p:txBody>
              <a:bodyPr wrap="square" rtlCol="0" anchor="t">
                <a:spAutoFit/>
              </a:bodyPr>
              <a:lstStyle/>
              <a:p>
                <a:pPr algn="r"/>
                <a:r>
                  <a:rPr lang="fa-IR" sz="8800" dirty="0">
                    <a:solidFill>
                      <a:schemeClr val="bg1"/>
                    </a:solidFill>
                    <a:latin typeface="Lato Black" pitchFamily="34" charset="0"/>
                    <a:ea typeface="Lato Black" pitchFamily="34" charset="0"/>
                    <a:cs typeface="B Nazanin" panose="00000400000000000000" pitchFamily="2" charset="-78"/>
                  </a:rPr>
                  <a:t>نمادها</a:t>
                </a:r>
                <a:endParaRPr lang="en-US" sz="88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59">
                    <a:defRPr/>
                  </a:pPr>
                  <a:endParaRPr lang="en-US" sz="1400"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339" tIns="45672" rIns="91339" bIns="45672" anchor="ctr"/>
                <a:lstStyle/>
                <a:p>
                  <a:pPr algn="ctr" defTabSz="1087459">
                    <a:defRPr/>
                  </a:pPr>
                  <a:endParaRPr lang="en-US" sz="1400"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61"/>
              <a:chOff x="960437" y="4996193"/>
              <a:chExt cx="5943600" cy="2756361"/>
            </a:xfrm>
          </p:grpSpPr>
          <p:sp>
            <p:nvSpPr>
              <p:cNvPr id="273" name="Title 20"/>
              <p:cNvSpPr txBox="1">
                <a:spLocks/>
              </p:cNvSpPr>
              <p:nvPr/>
            </p:nvSpPr>
            <p:spPr bwMode="auto">
              <a:xfrm>
                <a:off x="960437" y="7080693"/>
                <a:ext cx="5943600" cy="67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43853" tIns="121925" rIns="243853" bIns="121925"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24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646331"/>
              </a:xfrm>
              <a:prstGeom prst="rect">
                <a:avLst/>
              </a:prstGeom>
              <a:noFill/>
            </p:spPr>
            <p:txBody>
              <a:bodyPr wrap="square" rtlCol="0">
                <a:spAutoFit/>
              </a:bodyPr>
              <a:lstStyle/>
              <a:p>
                <a:pPr algn="r" rtl="1"/>
                <a:r>
                  <a:rPr lang="fa-IR" sz="3600" b="1" dirty="0">
                    <a:solidFill>
                      <a:schemeClr val="bg1"/>
                    </a:solidFill>
                    <a:latin typeface="Lato Black" charset="0"/>
                    <a:ea typeface="Lato Black" charset="0"/>
                    <a:cs typeface="B Nazanin" panose="00000400000000000000" pitchFamily="2" charset="-78"/>
                  </a:rPr>
                  <a:t>مجموعه آیکون های اجتماعی</a:t>
                </a:r>
                <a:endParaRPr lang="en-US" sz="3600"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9831390" y="2105027"/>
            <a:ext cx="1316037" cy="1301749"/>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2" name="กลุ่ม 661"/>
          <p:cNvGrpSpPr/>
          <p:nvPr/>
        </p:nvGrpSpPr>
        <p:grpSpPr>
          <a:xfrm>
            <a:off x="11928476" y="2105027"/>
            <a:ext cx="1317624" cy="1301749"/>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6" name="กลุ่ม 2085"/>
          <p:cNvGrpSpPr/>
          <p:nvPr/>
        </p:nvGrpSpPr>
        <p:grpSpPr>
          <a:xfrm>
            <a:off x="14027150" y="7939089"/>
            <a:ext cx="1316037" cy="1317624"/>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3" name="กลุ่ม 662"/>
          <p:cNvGrpSpPr/>
          <p:nvPr/>
        </p:nvGrpSpPr>
        <p:grpSpPr>
          <a:xfrm>
            <a:off x="14027150" y="2105027"/>
            <a:ext cx="1316037" cy="1301749"/>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4" name="กลุ่ม 663"/>
          <p:cNvGrpSpPr/>
          <p:nvPr/>
        </p:nvGrpSpPr>
        <p:grpSpPr>
          <a:xfrm>
            <a:off x="16124242" y="2105027"/>
            <a:ext cx="1317624" cy="1301749"/>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5" name="กลุ่ม 2084"/>
          <p:cNvGrpSpPr/>
          <p:nvPr/>
        </p:nvGrpSpPr>
        <p:grpSpPr>
          <a:xfrm>
            <a:off x="16124242" y="7939089"/>
            <a:ext cx="1317624" cy="1317624"/>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9" name="กลุ่ม 668"/>
          <p:cNvGrpSpPr/>
          <p:nvPr/>
        </p:nvGrpSpPr>
        <p:grpSpPr>
          <a:xfrm>
            <a:off x="16124242" y="4049716"/>
            <a:ext cx="1317624" cy="1317624"/>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5" name="กลุ่ม 664"/>
          <p:cNvGrpSpPr/>
          <p:nvPr/>
        </p:nvGrpSpPr>
        <p:grpSpPr>
          <a:xfrm>
            <a:off x="18222913" y="2105027"/>
            <a:ext cx="1316037" cy="1301749"/>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4" name="กลุ่ม 2083"/>
          <p:cNvGrpSpPr/>
          <p:nvPr/>
        </p:nvGrpSpPr>
        <p:grpSpPr>
          <a:xfrm>
            <a:off x="18222913" y="7939089"/>
            <a:ext cx="1316037" cy="1317624"/>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0" name="กลุ่ม 2079"/>
          <p:cNvGrpSpPr/>
          <p:nvPr/>
        </p:nvGrpSpPr>
        <p:grpSpPr>
          <a:xfrm>
            <a:off x="11928476" y="5994401"/>
            <a:ext cx="1317624" cy="1317624"/>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7" name="กลุ่ม 666"/>
          <p:cNvGrpSpPr/>
          <p:nvPr/>
        </p:nvGrpSpPr>
        <p:grpSpPr>
          <a:xfrm>
            <a:off x="11928476" y="4049716"/>
            <a:ext cx="1317624" cy="1317624"/>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1" name="กลุ่ม 2080"/>
          <p:cNvGrpSpPr/>
          <p:nvPr/>
        </p:nvGrpSpPr>
        <p:grpSpPr>
          <a:xfrm>
            <a:off x="14027150" y="5994401"/>
            <a:ext cx="1316037" cy="1317624"/>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8" name="กลุ่ม 2087"/>
          <p:cNvGrpSpPr/>
          <p:nvPr/>
        </p:nvGrpSpPr>
        <p:grpSpPr>
          <a:xfrm>
            <a:off x="9831390" y="7939089"/>
            <a:ext cx="1316037" cy="1317624"/>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8" name="กลุ่ม 667"/>
          <p:cNvGrpSpPr/>
          <p:nvPr/>
        </p:nvGrpSpPr>
        <p:grpSpPr>
          <a:xfrm>
            <a:off x="14027150" y="4049716"/>
            <a:ext cx="1316037" cy="1317624"/>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3" name="กลุ่ม 2082"/>
          <p:cNvGrpSpPr/>
          <p:nvPr/>
        </p:nvGrpSpPr>
        <p:grpSpPr>
          <a:xfrm>
            <a:off x="18222913" y="5994401"/>
            <a:ext cx="1316037" cy="1317624"/>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2" name="กลุ่ม 2081"/>
          <p:cNvGrpSpPr/>
          <p:nvPr/>
        </p:nvGrpSpPr>
        <p:grpSpPr>
          <a:xfrm>
            <a:off x="16124242" y="5994401"/>
            <a:ext cx="1317624" cy="1317624"/>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7" name="กลุ่ม 2086"/>
          <p:cNvGrpSpPr/>
          <p:nvPr/>
        </p:nvGrpSpPr>
        <p:grpSpPr>
          <a:xfrm>
            <a:off x="11928476" y="7939089"/>
            <a:ext cx="1317624" cy="1317624"/>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66" name="กลุ่ม 665"/>
          <p:cNvGrpSpPr/>
          <p:nvPr/>
        </p:nvGrpSpPr>
        <p:grpSpPr>
          <a:xfrm>
            <a:off x="9831390" y="4049716"/>
            <a:ext cx="1316037" cy="1317624"/>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70" name="กลุ่ม 669"/>
          <p:cNvGrpSpPr/>
          <p:nvPr/>
        </p:nvGrpSpPr>
        <p:grpSpPr>
          <a:xfrm>
            <a:off x="18222913" y="4049716"/>
            <a:ext cx="1316037" cy="1317624"/>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671" name="กลุ่ม 670"/>
          <p:cNvGrpSpPr/>
          <p:nvPr/>
        </p:nvGrpSpPr>
        <p:grpSpPr>
          <a:xfrm>
            <a:off x="9831390" y="5994401"/>
            <a:ext cx="1316037" cy="1317624"/>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91" name="กลุ่ม 2090"/>
          <p:cNvGrpSpPr/>
          <p:nvPr/>
        </p:nvGrpSpPr>
        <p:grpSpPr>
          <a:xfrm>
            <a:off x="14027150" y="9883777"/>
            <a:ext cx="1316037" cy="1317624"/>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90" name="กลุ่ม 2089"/>
          <p:cNvGrpSpPr/>
          <p:nvPr/>
        </p:nvGrpSpPr>
        <p:grpSpPr>
          <a:xfrm>
            <a:off x="11928476" y="9883777"/>
            <a:ext cx="1317624" cy="1317624"/>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89" name="กลุ่ม 2088"/>
          <p:cNvGrpSpPr/>
          <p:nvPr/>
        </p:nvGrpSpPr>
        <p:grpSpPr>
          <a:xfrm>
            <a:off x="9831390" y="9883777"/>
            <a:ext cx="1316037" cy="1317624"/>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92" name="กลุ่ม 2091"/>
          <p:cNvGrpSpPr/>
          <p:nvPr/>
        </p:nvGrpSpPr>
        <p:grpSpPr>
          <a:xfrm>
            <a:off x="16124242" y="9883777"/>
            <a:ext cx="1317624" cy="1317624"/>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grpSp>
        <p:nvGrpSpPr>
          <p:cNvPr id="2093" name="กลุ่ม 2092"/>
          <p:cNvGrpSpPr/>
          <p:nvPr/>
        </p:nvGrpSpPr>
        <p:grpSpPr>
          <a:xfrm>
            <a:off x="18222913" y="9883777"/>
            <a:ext cx="1316037" cy="1317624"/>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h-TH" sz="14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C6D8E2"/>
        </a:solidFill>
        <a:effectLst/>
      </p:bgPr>
    </p:bg>
    <p:spTree>
      <p:nvGrpSpPr>
        <p:cNvPr id="1" name="Shape 13883"/>
        <p:cNvGrpSpPr/>
        <p:nvPr/>
      </p:nvGrpSpPr>
      <p:grpSpPr>
        <a:xfrm>
          <a:off x="0" y="0"/>
          <a:ext cx="0" cy="0"/>
          <a:chOff x="0" y="0"/>
          <a:chExt cx="0" cy="0"/>
        </a:xfrm>
      </p:grpSpPr>
      <p:sp>
        <p:nvSpPr>
          <p:cNvPr id="13884" name="Google Shape;13884;p27"/>
          <p:cNvSpPr/>
          <p:nvPr/>
        </p:nvSpPr>
        <p:spPr>
          <a:xfrm>
            <a:off x="2782423" y="4714110"/>
            <a:ext cx="966525" cy="945637"/>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3885" name="Google Shape;13885;p27"/>
          <p:cNvGrpSpPr/>
          <p:nvPr/>
        </p:nvGrpSpPr>
        <p:grpSpPr>
          <a:xfrm>
            <a:off x="6779343" y="4714017"/>
            <a:ext cx="951299" cy="941971"/>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10" name="Google Shape;13910;p27"/>
          <p:cNvGrpSpPr/>
          <p:nvPr/>
        </p:nvGrpSpPr>
        <p:grpSpPr>
          <a:xfrm>
            <a:off x="8729329" y="4710429"/>
            <a:ext cx="913349" cy="94747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14" name="Google Shape;13914;p27"/>
          <p:cNvGrpSpPr/>
          <p:nvPr/>
        </p:nvGrpSpPr>
        <p:grpSpPr>
          <a:xfrm>
            <a:off x="4795151" y="4708199"/>
            <a:ext cx="953213" cy="949704"/>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17" name="Google Shape;13917;p27"/>
          <p:cNvGrpSpPr/>
          <p:nvPr/>
        </p:nvGrpSpPr>
        <p:grpSpPr>
          <a:xfrm>
            <a:off x="12862906" y="4712264"/>
            <a:ext cx="769043" cy="945957"/>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26" name="Google Shape;13926;p27"/>
          <p:cNvGrpSpPr/>
          <p:nvPr/>
        </p:nvGrpSpPr>
        <p:grpSpPr>
          <a:xfrm>
            <a:off x="14712279" y="4708515"/>
            <a:ext cx="949384" cy="94747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33" name="Google Shape;13933;p27"/>
          <p:cNvGrpSpPr/>
          <p:nvPr/>
        </p:nvGrpSpPr>
        <p:grpSpPr>
          <a:xfrm>
            <a:off x="16732506" y="4712266"/>
            <a:ext cx="949384" cy="943725"/>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3938" name="Google Shape;13938;p27"/>
          <p:cNvSpPr/>
          <p:nvPr/>
        </p:nvSpPr>
        <p:spPr>
          <a:xfrm>
            <a:off x="18760168" y="4716023"/>
            <a:ext cx="806992" cy="953213"/>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3939" name="Google Shape;13939;p27"/>
          <p:cNvGrpSpPr/>
          <p:nvPr/>
        </p:nvGrpSpPr>
        <p:grpSpPr>
          <a:xfrm>
            <a:off x="20647710" y="4714176"/>
            <a:ext cx="945637" cy="94755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43" name="Google Shape;13943;p27"/>
          <p:cNvGrpSpPr/>
          <p:nvPr/>
        </p:nvGrpSpPr>
        <p:grpSpPr>
          <a:xfrm>
            <a:off x="20641970" y="6111627"/>
            <a:ext cx="951379" cy="945557"/>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47" name="Google Shape;13947;p27"/>
          <p:cNvGrpSpPr/>
          <p:nvPr/>
        </p:nvGrpSpPr>
        <p:grpSpPr>
          <a:xfrm>
            <a:off x="18688232" y="6111627"/>
            <a:ext cx="947472" cy="945557"/>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54" name="Google Shape;13954;p27"/>
          <p:cNvGrpSpPr/>
          <p:nvPr/>
        </p:nvGrpSpPr>
        <p:grpSpPr>
          <a:xfrm>
            <a:off x="16730594" y="6113459"/>
            <a:ext cx="949384" cy="945637"/>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60" name="Google Shape;13960;p27"/>
          <p:cNvGrpSpPr/>
          <p:nvPr/>
        </p:nvGrpSpPr>
        <p:grpSpPr>
          <a:xfrm>
            <a:off x="14706538" y="6113459"/>
            <a:ext cx="949464" cy="94755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3971" name="Google Shape;13971;p27"/>
          <p:cNvGrpSpPr/>
          <p:nvPr/>
        </p:nvGrpSpPr>
        <p:grpSpPr>
          <a:xfrm>
            <a:off x="12722347" y="6282482"/>
            <a:ext cx="947552" cy="607597"/>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3977" name="Google Shape;13977;p27"/>
          <p:cNvSpPr/>
          <p:nvPr/>
        </p:nvSpPr>
        <p:spPr>
          <a:xfrm>
            <a:off x="10903202" y="6874438"/>
            <a:ext cx="28621" cy="49749"/>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8" name="Google Shape;13978;p27"/>
          <p:cNvSpPr/>
          <p:nvPr/>
        </p:nvSpPr>
        <p:spPr>
          <a:xfrm>
            <a:off x="11518426" y="6785546"/>
            <a:ext cx="28541" cy="47517"/>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79" name="Google Shape;13979;p27"/>
          <p:cNvSpPr/>
          <p:nvPr/>
        </p:nvSpPr>
        <p:spPr>
          <a:xfrm>
            <a:off x="11518426" y="6859532"/>
            <a:ext cx="28541" cy="47597"/>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0" name="Google Shape;13980;p27"/>
          <p:cNvSpPr/>
          <p:nvPr/>
        </p:nvSpPr>
        <p:spPr>
          <a:xfrm>
            <a:off x="11518426" y="6709567"/>
            <a:ext cx="28541" cy="47517"/>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1" name="Google Shape;13981;p27"/>
          <p:cNvSpPr/>
          <p:nvPr/>
        </p:nvSpPr>
        <p:spPr>
          <a:xfrm>
            <a:off x="11518426" y="6635500"/>
            <a:ext cx="28541" cy="47597"/>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2" name="Google Shape;13982;p27"/>
          <p:cNvSpPr/>
          <p:nvPr/>
        </p:nvSpPr>
        <p:spPr>
          <a:xfrm>
            <a:off x="11518426" y="6563351"/>
            <a:ext cx="28541" cy="47597"/>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3" name="Google Shape;13983;p27"/>
          <p:cNvSpPr/>
          <p:nvPr/>
        </p:nvSpPr>
        <p:spPr>
          <a:xfrm>
            <a:off x="11518426" y="6489364"/>
            <a:ext cx="28541" cy="47517"/>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4" name="Google Shape;13984;p27"/>
          <p:cNvSpPr/>
          <p:nvPr/>
        </p:nvSpPr>
        <p:spPr>
          <a:xfrm>
            <a:off x="11396922" y="6910794"/>
            <a:ext cx="28541" cy="47597"/>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5" name="Google Shape;13985;p27"/>
          <p:cNvSpPr/>
          <p:nvPr/>
        </p:nvSpPr>
        <p:spPr>
          <a:xfrm>
            <a:off x="11396922" y="6762743"/>
            <a:ext cx="28541" cy="47517"/>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6" name="Google Shape;13986;p27"/>
          <p:cNvSpPr/>
          <p:nvPr/>
        </p:nvSpPr>
        <p:spPr>
          <a:xfrm>
            <a:off x="11396922" y="6834895"/>
            <a:ext cx="28541" cy="47517"/>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7" name="Google Shape;13987;p27"/>
          <p:cNvSpPr/>
          <p:nvPr/>
        </p:nvSpPr>
        <p:spPr>
          <a:xfrm>
            <a:off x="11396922" y="6690591"/>
            <a:ext cx="28541" cy="47517"/>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8" name="Google Shape;13988;p27"/>
          <p:cNvSpPr/>
          <p:nvPr/>
        </p:nvSpPr>
        <p:spPr>
          <a:xfrm>
            <a:off x="11030445" y="6726628"/>
            <a:ext cx="28541" cy="47597"/>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89" name="Google Shape;13989;p27"/>
          <p:cNvSpPr/>
          <p:nvPr/>
        </p:nvSpPr>
        <p:spPr>
          <a:xfrm>
            <a:off x="11030445" y="6578578"/>
            <a:ext cx="28541" cy="47517"/>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0" name="Google Shape;13990;p27"/>
          <p:cNvSpPr/>
          <p:nvPr/>
        </p:nvSpPr>
        <p:spPr>
          <a:xfrm>
            <a:off x="11030445" y="6652642"/>
            <a:ext cx="28541" cy="47517"/>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1" name="Google Shape;13991;p27"/>
          <p:cNvSpPr/>
          <p:nvPr/>
        </p:nvSpPr>
        <p:spPr>
          <a:xfrm>
            <a:off x="11030445" y="6802607"/>
            <a:ext cx="28541" cy="47517"/>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2" name="Google Shape;13992;p27"/>
          <p:cNvSpPr/>
          <p:nvPr/>
        </p:nvSpPr>
        <p:spPr>
          <a:xfrm>
            <a:off x="11030445" y="6876671"/>
            <a:ext cx="28541" cy="47517"/>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3" name="Google Shape;13993;p27"/>
          <p:cNvSpPr/>
          <p:nvPr/>
        </p:nvSpPr>
        <p:spPr>
          <a:xfrm>
            <a:off x="11366549" y="6289970"/>
            <a:ext cx="47517" cy="2854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4" name="Google Shape;13994;p27"/>
          <p:cNvSpPr/>
          <p:nvPr/>
        </p:nvSpPr>
        <p:spPr>
          <a:xfrm>
            <a:off x="11512765" y="6289970"/>
            <a:ext cx="47517" cy="2854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5" name="Google Shape;13995;p27"/>
          <p:cNvSpPr/>
          <p:nvPr/>
        </p:nvSpPr>
        <p:spPr>
          <a:xfrm>
            <a:off x="10865253" y="6289970"/>
            <a:ext cx="47597" cy="2854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6" name="Google Shape;13996;p27"/>
          <p:cNvSpPr/>
          <p:nvPr/>
        </p:nvSpPr>
        <p:spPr>
          <a:xfrm>
            <a:off x="11438698" y="6289970"/>
            <a:ext cx="47517" cy="2854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7" name="Google Shape;13997;p27"/>
          <p:cNvSpPr/>
          <p:nvPr/>
        </p:nvSpPr>
        <p:spPr>
          <a:xfrm>
            <a:off x="10939317" y="6289970"/>
            <a:ext cx="47517" cy="2854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8" name="Google Shape;13998;p27"/>
          <p:cNvSpPr/>
          <p:nvPr/>
        </p:nvSpPr>
        <p:spPr>
          <a:xfrm>
            <a:off x="11290569" y="6289970"/>
            <a:ext cx="49509" cy="2854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3999" name="Google Shape;13999;p27"/>
          <p:cNvSpPr/>
          <p:nvPr/>
        </p:nvSpPr>
        <p:spPr>
          <a:xfrm>
            <a:off x="11013382" y="6289970"/>
            <a:ext cx="49429" cy="2854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0" name="Google Shape;14000;p27"/>
          <p:cNvSpPr/>
          <p:nvPr/>
        </p:nvSpPr>
        <p:spPr>
          <a:xfrm>
            <a:off x="11695016" y="6252019"/>
            <a:ext cx="104523" cy="104523"/>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1" name="Google Shape;14001;p27"/>
          <p:cNvSpPr/>
          <p:nvPr/>
        </p:nvSpPr>
        <p:spPr>
          <a:xfrm>
            <a:off x="10865251" y="6193182"/>
            <a:ext cx="789931" cy="660773"/>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2" name="Google Shape;14002;p27"/>
          <p:cNvSpPr/>
          <p:nvPr/>
        </p:nvSpPr>
        <p:spPr>
          <a:xfrm>
            <a:off x="11732967" y="6588066"/>
            <a:ext cx="28541" cy="47517"/>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3" name="Google Shape;14003;p27"/>
          <p:cNvSpPr/>
          <p:nvPr/>
        </p:nvSpPr>
        <p:spPr>
          <a:xfrm>
            <a:off x="11732967" y="6441847"/>
            <a:ext cx="28541" cy="47597"/>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4" name="Google Shape;14004;p27"/>
          <p:cNvSpPr/>
          <p:nvPr/>
        </p:nvSpPr>
        <p:spPr>
          <a:xfrm>
            <a:off x="11732967" y="6662130"/>
            <a:ext cx="28541" cy="47517"/>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5" name="Google Shape;14005;p27"/>
          <p:cNvSpPr/>
          <p:nvPr/>
        </p:nvSpPr>
        <p:spPr>
          <a:xfrm>
            <a:off x="11732967" y="6515914"/>
            <a:ext cx="28541" cy="47517"/>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6" name="Google Shape;14006;p27"/>
          <p:cNvSpPr/>
          <p:nvPr/>
        </p:nvSpPr>
        <p:spPr>
          <a:xfrm>
            <a:off x="11732967" y="6812095"/>
            <a:ext cx="28541" cy="47517"/>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7" name="Google Shape;14007;p27"/>
          <p:cNvSpPr/>
          <p:nvPr/>
        </p:nvSpPr>
        <p:spPr>
          <a:xfrm>
            <a:off x="11732967" y="6886159"/>
            <a:ext cx="28541" cy="47517"/>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8" name="Google Shape;14008;p27"/>
          <p:cNvSpPr/>
          <p:nvPr/>
        </p:nvSpPr>
        <p:spPr>
          <a:xfrm>
            <a:off x="11732967" y="6736116"/>
            <a:ext cx="28541" cy="47597"/>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09" name="Google Shape;14009;p27"/>
          <p:cNvSpPr/>
          <p:nvPr/>
        </p:nvSpPr>
        <p:spPr>
          <a:xfrm>
            <a:off x="10728602" y="6113376"/>
            <a:ext cx="949384" cy="94755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010" name="Google Shape;14010;p27"/>
          <p:cNvGrpSpPr/>
          <p:nvPr/>
        </p:nvGrpSpPr>
        <p:grpSpPr>
          <a:xfrm>
            <a:off x="8657177" y="6109554"/>
            <a:ext cx="964613" cy="957117"/>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23" name="Google Shape;14023;p27"/>
          <p:cNvGrpSpPr/>
          <p:nvPr/>
        </p:nvGrpSpPr>
        <p:grpSpPr>
          <a:xfrm>
            <a:off x="6786916" y="6109472"/>
            <a:ext cx="941811" cy="94755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36" name="Google Shape;14036;p27"/>
          <p:cNvGrpSpPr/>
          <p:nvPr/>
        </p:nvGrpSpPr>
        <p:grpSpPr>
          <a:xfrm>
            <a:off x="4751462" y="6111627"/>
            <a:ext cx="981755" cy="94747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041" name="Google Shape;14041;p27"/>
          <p:cNvSpPr/>
          <p:nvPr/>
        </p:nvSpPr>
        <p:spPr>
          <a:xfrm>
            <a:off x="2782423" y="6113138"/>
            <a:ext cx="949384" cy="947789"/>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042" name="Google Shape;14042;p27"/>
          <p:cNvGrpSpPr/>
          <p:nvPr/>
        </p:nvGrpSpPr>
        <p:grpSpPr>
          <a:xfrm>
            <a:off x="2778671" y="7562175"/>
            <a:ext cx="951379" cy="95129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059" name="Google Shape;14059;p27"/>
          <p:cNvSpPr/>
          <p:nvPr/>
        </p:nvSpPr>
        <p:spPr>
          <a:xfrm>
            <a:off x="4736219" y="7558246"/>
            <a:ext cx="964613" cy="945637"/>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060" name="Google Shape;14060;p27"/>
          <p:cNvGrpSpPr/>
          <p:nvPr/>
        </p:nvGrpSpPr>
        <p:grpSpPr>
          <a:xfrm>
            <a:off x="6783170" y="7564007"/>
            <a:ext cx="949384" cy="95129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69" name="Google Shape;14069;p27"/>
          <p:cNvGrpSpPr/>
          <p:nvPr/>
        </p:nvGrpSpPr>
        <p:grpSpPr>
          <a:xfrm>
            <a:off x="8624890" y="7563528"/>
            <a:ext cx="987416" cy="95185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73" name="Google Shape;14073;p27"/>
          <p:cNvGrpSpPr/>
          <p:nvPr/>
        </p:nvGrpSpPr>
        <p:grpSpPr>
          <a:xfrm>
            <a:off x="10728748" y="7564005"/>
            <a:ext cx="949384" cy="93997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89" name="Google Shape;14089;p27"/>
          <p:cNvGrpSpPr/>
          <p:nvPr/>
        </p:nvGrpSpPr>
        <p:grpSpPr>
          <a:xfrm>
            <a:off x="12720514" y="7556592"/>
            <a:ext cx="949384" cy="954965"/>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92" name="Google Shape;14092;p27"/>
          <p:cNvGrpSpPr/>
          <p:nvPr/>
        </p:nvGrpSpPr>
        <p:grpSpPr>
          <a:xfrm>
            <a:off x="14702791" y="7583063"/>
            <a:ext cx="953213" cy="901869"/>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097" name="Google Shape;14097;p27"/>
          <p:cNvGrpSpPr/>
          <p:nvPr/>
        </p:nvGrpSpPr>
        <p:grpSpPr>
          <a:xfrm>
            <a:off x="16791344" y="7562652"/>
            <a:ext cx="826048" cy="946995"/>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102" name="Google Shape;14102;p27"/>
          <p:cNvSpPr/>
          <p:nvPr/>
        </p:nvSpPr>
        <p:spPr>
          <a:xfrm>
            <a:off x="18661388" y="7563907"/>
            <a:ext cx="949384" cy="94755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3" name="Google Shape;14103;p27"/>
          <p:cNvSpPr/>
          <p:nvPr/>
        </p:nvSpPr>
        <p:spPr>
          <a:xfrm>
            <a:off x="20666450" y="7562073"/>
            <a:ext cx="909523" cy="949384"/>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104" name="Google Shape;14104;p27"/>
          <p:cNvGrpSpPr/>
          <p:nvPr/>
        </p:nvGrpSpPr>
        <p:grpSpPr>
          <a:xfrm>
            <a:off x="20672345" y="9122821"/>
            <a:ext cx="936149" cy="94747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121" name="Google Shape;14121;p27"/>
          <p:cNvSpPr/>
          <p:nvPr/>
        </p:nvSpPr>
        <p:spPr>
          <a:xfrm>
            <a:off x="19005086" y="9530903"/>
            <a:ext cx="277291" cy="2854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22" name="Google Shape;14122;p27"/>
          <p:cNvSpPr/>
          <p:nvPr/>
        </p:nvSpPr>
        <p:spPr>
          <a:xfrm>
            <a:off x="19005086" y="9601140"/>
            <a:ext cx="277291" cy="2862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23" name="Google Shape;14123;p27"/>
          <p:cNvSpPr/>
          <p:nvPr/>
        </p:nvSpPr>
        <p:spPr>
          <a:xfrm>
            <a:off x="19067751" y="9667634"/>
            <a:ext cx="151960" cy="2854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24" name="Google Shape;14124;p27"/>
          <p:cNvSpPr/>
          <p:nvPr/>
        </p:nvSpPr>
        <p:spPr>
          <a:xfrm>
            <a:off x="18688018" y="9126533"/>
            <a:ext cx="900035" cy="94747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125" name="Google Shape;14125;p27"/>
          <p:cNvGrpSpPr/>
          <p:nvPr/>
        </p:nvGrpSpPr>
        <p:grpSpPr>
          <a:xfrm>
            <a:off x="16730594" y="9126648"/>
            <a:ext cx="949384" cy="94747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128" name="Google Shape;14128;p27"/>
          <p:cNvGrpSpPr/>
          <p:nvPr/>
        </p:nvGrpSpPr>
        <p:grpSpPr>
          <a:xfrm>
            <a:off x="14704626" y="9120909"/>
            <a:ext cx="949464" cy="94755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134" name="Google Shape;14134;p27"/>
          <p:cNvSpPr/>
          <p:nvPr/>
        </p:nvSpPr>
        <p:spPr>
          <a:xfrm>
            <a:off x="12695634" y="9118877"/>
            <a:ext cx="976013" cy="948747"/>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135" name="Google Shape;14135;p27"/>
          <p:cNvGrpSpPr/>
          <p:nvPr/>
        </p:nvGrpSpPr>
        <p:grpSpPr>
          <a:xfrm>
            <a:off x="10732497" y="9122821"/>
            <a:ext cx="936149" cy="94747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149" name="Google Shape;14149;p27"/>
          <p:cNvSpPr/>
          <p:nvPr/>
        </p:nvSpPr>
        <p:spPr>
          <a:xfrm>
            <a:off x="8662791" y="9122388"/>
            <a:ext cx="949384" cy="949704"/>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nvGrpSpPr>
          <p:cNvPr id="14150" name="Google Shape;14150;p27"/>
          <p:cNvGrpSpPr/>
          <p:nvPr/>
        </p:nvGrpSpPr>
        <p:grpSpPr>
          <a:xfrm>
            <a:off x="6783169" y="9122822"/>
            <a:ext cx="945557" cy="945637"/>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161" name="Google Shape;14161;p27"/>
          <p:cNvGrpSpPr/>
          <p:nvPr/>
        </p:nvGrpSpPr>
        <p:grpSpPr>
          <a:xfrm>
            <a:off x="4743887" y="9148655"/>
            <a:ext cx="958872" cy="901469"/>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165" name="Google Shape;14165;p27"/>
          <p:cNvGrpSpPr/>
          <p:nvPr/>
        </p:nvGrpSpPr>
        <p:grpSpPr>
          <a:xfrm>
            <a:off x="2911578" y="9120911"/>
            <a:ext cx="776696" cy="95129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174" name="Google Shape;14174;p27"/>
          <p:cNvGrpSpPr/>
          <p:nvPr/>
        </p:nvGrpSpPr>
        <p:grpSpPr>
          <a:xfrm>
            <a:off x="2824277" y="10637948"/>
            <a:ext cx="953213" cy="949384"/>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181" name="Google Shape;14181;p27"/>
          <p:cNvGrpSpPr/>
          <p:nvPr/>
        </p:nvGrpSpPr>
        <p:grpSpPr>
          <a:xfrm>
            <a:off x="4753375" y="10641296"/>
            <a:ext cx="943725" cy="944123"/>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194" name="Google Shape;14194;p27"/>
          <p:cNvGrpSpPr/>
          <p:nvPr/>
        </p:nvGrpSpPr>
        <p:grpSpPr>
          <a:xfrm>
            <a:off x="6786916" y="10679567"/>
            <a:ext cx="949384" cy="871731"/>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02" name="Google Shape;14202;p27"/>
          <p:cNvGrpSpPr/>
          <p:nvPr/>
        </p:nvGrpSpPr>
        <p:grpSpPr>
          <a:xfrm>
            <a:off x="8662919" y="10643369"/>
            <a:ext cx="949384" cy="949704"/>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08" name="Google Shape;14208;p27"/>
          <p:cNvGrpSpPr/>
          <p:nvPr/>
        </p:nvGrpSpPr>
        <p:grpSpPr>
          <a:xfrm>
            <a:off x="10751323" y="10639729"/>
            <a:ext cx="947547" cy="941811"/>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11" name="Google Shape;14211;p27"/>
          <p:cNvGrpSpPr/>
          <p:nvPr/>
        </p:nvGrpSpPr>
        <p:grpSpPr>
          <a:xfrm>
            <a:off x="12720514" y="10639863"/>
            <a:ext cx="949384" cy="949384"/>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15" name="Google Shape;14215;p27"/>
          <p:cNvGrpSpPr/>
          <p:nvPr/>
        </p:nvGrpSpPr>
        <p:grpSpPr>
          <a:xfrm>
            <a:off x="14727426" y="10639863"/>
            <a:ext cx="949384" cy="941811"/>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19" name="Google Shape;14219;p27"/>
          <p:cNvGrpSpPr/>
          <p:nvPr/>
        </p:nvGrpSpPr>
        <p:grpSpPr>
          <a:xfrm>
            <a:off x="16730592" y="10637947"/>
            <a:ext cx="972187" cy="948667"/>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26" name="Google Shape;14226;p27"/>
          <p:cNvGrpSpPr/>
          <p:nvPr/>
        </p:nvGrpSpPr>
        <p:grpSpPr>
          <a:xfrm>
            <a:off x="18661607" y="10639863"/>
            <a:ext cx="949384" cy="95129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43" name="Google Shape;14243;p27"/>
          <p:cNvGrpSpPr/>
          <p:nvPr/>
        </p:nvGrpSpPr>
        <p:grpSpPr>
          <a:xfrm>
            <a:off x="20643882" y="10646959"/>
            <a:ext cx="949464" cy="942291"/>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grpSp>
        <p:nvGrpSpPr>
          <p:cNvPr id="14249" name="Google Shape;14249;p27"/>
          <p:cNvGrpSpPr/>
          <p:nvPr/>
        </p:nvGrpSpPr>
        <p:grpSpPr>
          <a:xfrm>
            <a:off x="10730582" y="4714176"/>
            <a:ext cx="955125" cy="94755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243800" tIns="243800" rIns="243800" bIns="243800" anchor="ctr" anchorCtr="0">
              <a:noAutofit/>
            </a:bodyPr>
            <a:lstStyle/>
            <a:p>
              <a:pPr defTabSz="2438430">
                <a:buClr>
                  <a:srgbClr val="000000"/>
                </a:buClr>
                <a:defRPr/>
              </a:pPr>
              <a:endParaRPr sz="3733" kern="0">
                <a:solidFill>
                  <a:srgbClr val="000000"/>
                </a:solidFill>
                <a:cs typeface="B Nazanin" panose="00000400000000000000" pitchFamily="2" charset="-78"/>
                <a:sym typeface="Arial"/>
              </a:endParaRPr>
            </a:p>
          </p:txBody>
        </p:sp>
      </p:grpSp>
      <p:sp>
        <p:nvSpPr>
          <p:cNvPr id="14256" name="Google Shape;14256;p27"/>
          <p:cNvSpPr txBox="1"/>
          <p:nvPr/>
        </p:nvSpPr>
        <p:spPr>
          <a:xfrm>
            <a:off x="2797187" y="3089733"/>
            <a:ext cx="18792800" cy="1286400"/>
          </a:xfrm>
          <a:prstGeom prst="rect">
            <a:avLst/>
          </a:prstGeom>
          <a:noFill/>
          <a:ln>
            <a:noFill/>
          </a:ln>
        </p:spPr>
        <p:txBody>
          <a:bodyPr spcFirstLastPara="1" wrap="square" lIns="243800" tIns="243800" rIns="243800" bIns="243800" anchor="t" anchorCtr="0">
            <a:noAutofit/>
          </a:bodyPr>
          <a:lstStyle/>
          <a:p>
            <a:pPr algn="ctr" defTabSz="2438430">
              <a:buClr>
                <a:srgbClr val="000000"/>
              </a:buClr>
              <a:defRPr/>
            </a:pPr>
            <a:r>
              <a:rPr lang="fa-IR" sz="4267" kern="0" dirty="0">
                <a:solidFill>
                  <a:srgbClr val="FFFFFF"/>
                </a:solidFill>
                <a:cs typeface="B Nazanin" panose="00000400000000000000" pitchFamily="2" charset="-78"/>
                <a:sym typeface="Arial"/>
              </a:rPr>
              <a:t>عناصر اینفوگرافیک</a:t>
            </a:r>
            <a:endParaRPr sz="4267" kern="0" dirty="0">
              <a:solidFill>
                <a:srgbClr val="FFFFFF"/>
              </a:solidFill>
              <a:cs typeface="B Nazanin" panose="00000400000000000000" pitchFamily="2" charset="-78"/>
              <a:sym typeface="Arial"/>
            </a:endParaRPr>
          </a:p>
        </p:txBody>
      </p:sp>
      <p:sp>
        <p:nvSpPr>
          <p:cNvPr id="14257" name="Google Shape;14257;p27"/>
          <p:cNvSpPr txBox="1">
            <a:spLocks noGrp="1"/>
          </p:cNvSpPr>
          <p:nvPr>
            <p:ph type="title"/>
          </p:nvPr>
        </p:nvSpPr>
        <p:spPr>
          <a:xfrm>
            <a:off x="2797187" y="863600"/>
            <a:ext cx="18792800" cy="1286400"/>
          </a:xfrm>
          <a:prstGeom prst="rect">
            <a:avLst/>
          </a:prstGeom>
        </p:spPr>
        <p:txBody>
          <a:bodyPr spcFirstLastPara="1" wrap="square" lIns="243800" tIns="243800" rIns="243800" bIns="243800" anchor="t" anchorCtr="0">
            <a:noAutofit/>
          </a:bodyPr>
          <a:lstStyle/>
          <a:p>
            <a:r>
              <a:rPr lang="fa-IR" dirty="0">
                <a:solidFill>
                  <a:schemeClr val="lt1"/>
                </a:solidFill>
                <a:cs typeface="B Nazanin" panose="00000400000000000000" pitchFamily="2" charset="-78"/>
              </a:rPr>
              <a:t>نمادهای برتر</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17960045" y="8013700"/>
            <a:ext cx="1016127" cy="3200400"/>
          </a:xfrm>
          <a:prstGeom prst="rect">
            <a:avLst/>
          </a:prstGeom>
          <a:noFill/>
          <a:ln/>
        </p:spPr>
      </p:sp>
      <p:pic>
        <p:nvPicPr>
          <p:cNvPr id="4" name="Image 1" descr="preencoded.png"/>
          <p:cNvPicPr>
            <a:picLocks noChangeAspect="1"/>
          </p:cNvPicPr>
          <p:nvPr/>
        </p:nvPicPr>
        <p:blipFill>
          <a:blip r:embed="rId3"/>
          <a:stretch>
            <a:fillRect/>
          </a:stretch>
        </p:blipFill>
        <p:spPr>
          <a:xfrm>
            <a:off x="1054232" y="2120900"/>
            <a:ext cx="10428003" cy="10490200"/>
          </a:xfrm>
          <a:prstGeom prst="rect">
            <a:avLst/>
          </a:prstGeom>
        </p:spPr>
      </p:pic>
      <p:sp>
        <p:nvSpPr>
          <p:cNvPr id="5" name="Shape 1"/>
          <p:cNvSpPr/>
          <p:nvPr/>
        </p:nvSpPr>
        <p:spPr>
          <a:xfrm>
            <a:off x="11482235" y="0"/>
            <a:ext cx="6338092" cy="10820400"/>
          </a:xfrm>
          <a:prstGeom prst="rect">
            <a:avLst/>
          </a:prstGeom>
          <a:solidFill>
            <a:srgbClr val="C6D8E2">
              <a:alpha val="100000"/>
            </a:srgbClr>
          </a:solidFill>
          <a:ln/>
        </p:spPr>
      </p:sp>
      <p:sp>
        <p:nvSpPr>
          <p:cNvPr id="6" name="Shape 2"/>
          <p:cNvSpPr/>
          <p:nvPr/>
        </p:nvSpPr>
        <p:spPr>
          <a:xfrm>
            <a:off x="1854432" y="2679700"/>
            <a:ext cx="10491511" cy="9194800"/>
          </a:xfrm>
          <a:prstGeom prst="rect">
            <a:avLst/>
          </a:prstGeom>
          <a:noFill/>
          <a:ln w="101600">
            <a:solidFill>
              <a:srgbClr val="000000"/>
            </a:solidFill>
            <a:prstDash val="solid"/>
          </a:ln>
        </p:spPr>
      </p:sp>
      <p:sp>
        <p:nvSpPr>
          <p:cNvPr id="7" name="Text 3"/>
          <p:cNvSpPr/>
          <p:nvPr/>
        </p:nvSpPr>
        <p:spPr>
          <a:xfrm>
            <a:off x="13412876" y="1854200"/>
            <a:ext cx="9805626" cy="6096000"/>
          </a:xfrm>
          <a:prstGeom prst="rect">
            <a:avLst/>
          </a:prstGeom>
          <a:noFill/>
          <a:ln/>
        </p:spPr>
        <p:txBody>
          <a:bodyPr wrap="square" lIns="0" tIns="0" rIns="0" bIns="0" rtlCol="0" anchor="t"/>
          <a:lstStyle/>
          <a:p>
            <a:pPr algn="r" rtl="1">
              <a:lnSpc>
                <a:spcPct val="150000"/>
              </a:lnSpc>
            </a:pPr>
            <a:r>
              <a:rPr lang="fa-IR" sz="4800" kern="0" spc="192" dirty="0">
                <a:solidFill>
                  <a:srgbClr val="000000">
                    <a:alpha val="100000"/>
                  </a:srgbClr>
                </a:solidFill>
                <a:latin typeface="Inter Regular" pitchFamily="34" charset="0"/>
                <a:ea typeface="Inter Regular" pitchFamily="34" charset="-122"/>
                <a:cs typeface="B Nazanin" panose="00000400000000000000" pitchFamily="2" charset="-78"/>
              </a:rPr>
              <a:t>مهندسی مواد در پیشرفت فناوری و بهبود کیفیت زندگی مردم در سراسر جهان ضروری است، همانطور که در هوافضا، دستگاه‌های پزشکی و فناوری‌های انرژی‌های تجدیدپذیر دیده می‌شود.</a:t>
            </a:r>
            <a:endParaRPr lang="en-US" sz="48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6427003" y="0"/>
            <a:ext cx="6338092" cy="10820400"/>
          </a:xfrm>
          <a:prstGeom prst="rect">
            <a:avLst/>
          </a:prstGeom>
          <a:solidFill>
            <a:srgbClr val="C6D8E2">
              <a:alpha val="100000"/>
            </a:srgbClr>
          </a:solidFill>
          <a:ln/>
        </p:spPr>
      </p:sp>
      <p:sp>
        <p:nvSpPr>
          <p:cNvPr id="3" name="Text 1"/>
          <p:cNvSpPr/>
          <p:nvPr/>
        </p:nvSpPr>
        <p:spPr>
          <a:xfrm>
            <a:off x="1181248" y="4978400"/>
            <a:ext cx="9090103" cy="7590367"/>
          </a:xfrm>
          <a:prstGeom prst="rect">
            <a:avLst/>
          </a:prstGeom>
          <a:noFill/>
          <a:ln/>
        </p:spPr>
        <p:txBody>
          <a:bodyPr wrap="square" lIns="0" tIns="0" rIns="0" bIns="0" rtlCol="0" anchor="t"/>
          <a:lstStyle/>
          <a:p>
            <a:pPr marL="685800" lvl="1" indent="-342900" algn="r" rtl="1">
              <a:lnSpc>
                <a:spcPct val="150000"/>
              </a:lnSpc>
              <a:spcAft>
                <a:spcPts val="4000"/>
              </a:spcAft>
              <a:buSzPct val="100000"/>
              <a:buChar char="•"/>
            </a:pPr>
            <a:r>
              <a:rPr lang="fa-IR" sz="3200" dirty="0">
                <a:solidFill>
                  <a:srgbClr val="000000">
                    <a:alpha val="100000"/>
                  </a:srgbClr>
                </a:solidFill>
                <a:latin typeface="Inter Regular" pitchFamily="34" charset="0"/>
                <a:ea typeface="Inter Regular" pitchFamily="34" charset="-122"/>
                <a:cs typeface="B Nazanin" panose="00000400000000000000" pitchFamily="2" charset="-78"/>
              </a:rPr>
              <a:t>خواص مواد رفتار و عملکرد را تعیین می کند.خواص مکانیکی شامل استحکام، سفتی و چقرمگی است.خواص حرارتی شامل هدایت حرارتی و انبساط است.خواص دیگر عبارتند از رسانایی الکتریکی، خواص نوری و مقاومت در برابر خوردگی.مهندسان مواد این خواص را مطالعه و استفاده می کنند.خواص مواد در مهندسی مواد بسیار مهم است.</a:t>
            </a:r>
            <a:endParaRPr lang="en-US" sz="3200" dirty="0">
              <a:cs typeface="B Nazanin" panose="00000400000000000000" pitchFamily="2" charset="-78"/>
            </a:endParaRPr>
          </a:p>
        </p:txBody>
      </p:sp>
      <p:sp>
        <p:nvSpPr>
          <p:cNvPr id="4" name="Shape 2"/>
          <p:cNvSpPr/>
          <p:nvPr/>
        </p:nvSpPr>
        <p:spPr>
          <a:xfrm>
            <a:off x="23370921" y="10515600"/>
            <a:ext cx="1016127" cy="3200400"/>
          </a:xfrm>
          <a:prstGeom prst="rect">
            <a:avLst/>
          </a:prstGeom>
          <a:noFill/>
          <a:ln/>
        </p:spPr>
      </p:sp>
      <p:pic>
        <p:nvPicPr>
          <p:cNvPr id="6" name="Image 1" descr="preencoded.png"/>
          <p:cNvPicPr>
            <a:picLocks noChangeAspect="1"/>
          </p:cNvPicPr>
          <p:nvPr/>
        </p:nvPicPr>
        <p:blipFill>
          <a:blip r:embed="rId3"/>
          <a:stretch>
            <a:fillRect/>
          </a:stretch>
        </p:blipFill>
        <p:spPr>
          <a:xfrm>
            <a:off x="11621953" y="2209800"/>
            <a:ext cx="10428003" cy="10490200"/>
          </a:xfrm>
          <a:prstGeom prst="rect">
            <a:avLst/>
          </a:prstGeom>
        </p:spPr>
      </p:pic>
      <p:sp>
        <p:nvSpPr>
          <p:cNvPr id="7" name="Shape 3"/>
          <p:cNvSpPr/>
          <p:nvPr/>
        </p:nvSpPr>
        <p:spPr>
          <a:xfrm rot="10800000">
            <a:off x="317540" y="711200"/>
            <a:ext cx="13692311" cy="2679700"/>
          </a:xfrm>
          <a:prstGeom prst="rect">
            <a:avLst/>
          </a:prstGeom>
          <a:noFill/>
          <a:ln w="101600">
            <a:solidFill>
              <a:srgbClr val="000000"/>
            </a:solidFill>
            <a:prstDash val="solid"/>
          </a:ln>
        </p:spPr>
      </p:sp>
      <p:sp>
        <p:nvSpPr>
          <p:cNvPr id="8" name="Text 4"/>
          <p:cNvSpPr/>
          <p:nvPr/>
        </p:nvSpPr>
        <p:spPr>
          <a:xfrm>
            <a:off x="317540" y="974145"/>
            <a:ext cx="11719331" cy="2497667"/>
          </a:xfrm>
          <a:prstGeom prst="rect">
            <a:avLst/>
          </a:prstGeom>
          <a:noFill/>
          <a:ln/>
        </p:spPr>
        <p:txBody>
          <a:bodyPr wrap="square" lIns="0" tIns="0" rIns="0" bIns="0" rtlCol="0" anchor="t"/>
          <a:lstStyle/>
          <a:p>
            <a:pPr algn="r" rtl="1"/>
            <a:r>
              <a:rPr lang="fa-IR" sz="12800" dirty="0">
                <a:solidFill>
                  <a:srgbClr val="000000">
                    <a:alpha val="100000"/>
                  </a:srgbClr>
                </a:solidFill>
                <a:latin typeface="Bebas Neue Regular" pitchFamily="34" charset="0"/>
                <a:ea typeface="Bebas Neue Regular" pitchFamily="34" charset="-122"/>
                <a:cs typeface="B Nazanin" panose="00000400000000000000" pitchFamily="2" charset="-78"/>
              </a:rPr>
              <a:t>خواص مواد</a:t>
            </a:r>
            <a:endParaRPr lang="en-US" sz="128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171971" y="0"/>
            <a:ext cx="13095337" cy="12268200"/>
          </a:xfrm>
          <a:prstGeom prst="rect">
            <a:avLst/>
          </a:prstGeom>
          <a:solidFill>
            <a:srgbClr val="C6D8E2">
              <a:alpha val="100000"/>
            </a:srgbClr>
          </a:solidFill>
          <a:ln/>
        </p:spPr>
      </p:sp>
      <p:pic>
        <p:nvPicPr>
          <p:cNvPr id="3" name="Image 0" descr="preencoded.png"/>
          <p:cNvPicPr>
            <a:picLocks noChangeAspect="1"/>
          </p:cNvPicPr>
          <p:nvPr/>
        </p:nvPicPr>
        <p:blipFill>
          <a:blip r:embed="rId3"/>
          <a:stretch>
            <a:fillRect/>
          </a:stretch>
        </p:blipFill>
        <p:spPr>
          <a:xfrm>
            <a:off x="0" y="1930400"/>
            <a:ext cx="14314689" cy="9855200"/>
          </a:xfrm>
          <a:prstGeom prst="rect">
            <a:avLst/>
          </a:prstGeom>
        </p:spPr>
      </p:pic>
      <p:sp>
        <p:nvSpPr>
          <p:cNvPr id="4" name="Shape 1"/>
          <p:cNvSpPr/>
          <p:nvPr/>
        </p:nvSpPr>
        <p:spPr>
          <a:xfrm>
            <a:off x="23370921" y="10515600"/>
            <a:ext cx="1016127" cy="3200400"/>
          </a:xfrm>
          <a:prstGeom prst="rect">
            <a:avLst/>
          </a:prstGeom>
          <a:noFill/>
          <a:ln/>
        </p:spPr>
      </p:sp>
      <p:sp>
        <p:nvSpPr>
          <p:cNvPr id="6" name="Text 2"/>
          <p:cNvSpPr/>
          <p:nvPr/>
        </p:nvSpPr>
        <p:spPr>
          <a:xfrm>
            <a:off x="15686461" y="4749800"/>
            <a:ext cx="6782648" cy="7569200"/>
          </a:xfrm>
          <a:prstGeom prst="rect">
            <a:avLst/>
          </a:prstGeom>
          <a:noFill/>
          <a:ln/>
        </p:spPr>
        <p:txBody>
          <a:bodyPr wrap="square" lIns="0" tIns="0" rIns="0" bIns="0" rtlCol="0" anchor="t"/>
          <a:lstStyle/>
          <a:p>
            <a:pPr algn="r" rtl="1">
              <a:lnSpc>
                <a:spcPct val="150000"/>
              </a:lnSpc>
            </a:pPr>
            <a:r>
              <a:rPr lang="fa-IR" sz="4800" kern="0" spc="192" dirty="0">
                <a:solidFill>
                  <a:srgbClr val="000000">
                    <a:alpha val="100000"/>
                  </a:srgbClr>
                </a:solidFill>
                <a:latin typeface="Inter Regular" pitchFamily="34" charset="0"/>
                <a:ea typeface="Inter Regular" pitchFamily="34" charset="-122"/>
                <a:cs typeface="B Nazanin" panose="00000700000000000000" pitchFamily="2" charset="-78"/>
              </a:rPr>
              <a:t>خواص مواد رفتار و عملکرد را تعیین می کند، از جمله مقاومت مکانیکی، حرارتی، الکتریکی، نوری و خوردگی، و آنها را در مهندسی مواد بسیار مهم می کند.</a:t>
            </a:r>
            <a:endParaRPr lang="en-US" sz="4800" dirty="0">
              <a:cs typeface="B Nazanin" panose="00000700000000000000" pitchFamily="2" charset="-78"/>
            </a:endParaRPr>
          </a:p>
        </p:txBody>
      </p:sp>
      <p:sp>
        <p:nvSpPr>
          <p:cNvPr id="7" name="Shape 3"/>
          <p:cNvSpPr/>
          <p:nvPr/>
        </p:nvSpPr>
        <p:spPr>
          <a:xfrm rot="10800000">
            <a:off x="9983448" y="3835400"/>
            <a:ext cx="13692311" cy="93726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7836879" y="11861800"/>
            <a:ext cx="7938492" cy="1676400"/>
          </a:xfrm>
          <a:prstGeom prst="rect">
            <a:avLst/>
          </a:prstGeom>
          <a:solidFill>
            <a:srgbClr val="C6D8E2">
              <a:alpha val="100000"/>
            </a:srgbClr>
          </a:solidFill>
          <a:ln/>
        </p:spPr>
      </p:sp>
      <p:sp>
        <p:nvSpPr>
          <p:cNvPr id="3" name="Shape 1"/>
          <p:cNvSpPr/>
          <p:nvPr/>
        </p:nvSpPr>
        <p:spPr>
          <a:xfrm>
            <a:off x="23370921" y="10515600"/>
            <a:ext cx="1016127" cy="3200400"/>
          </a:xfrm>
          <a:prstGeom prst="rect">
            <a:avLst/>
          </a:prstGeom>
          <a:noFill/>
          <a:ln/>
        </p:spPr>
      </p:sp>
      <p:pic>
        <p:nvPicPr>
          <p:cNvPr id="5" name="Image 1" descr="preencoded.png"/>
          <p:cNvPicPr>
            <a:picLocks noChangeAspect="1"/>
          </p:cNvPicPr>
          <p:nvPr/>
        </p:nvPicPr>
        <p:blipFill>
          <a:blip r:embed="rId3"/>
          <a:stretch>
            <a:fillRect/>
          </a:stretch>
        </p:blipFill>
        <p:spPr>
          <a:xfrm>
            <a:off x="0" y="0"/>
            <a:ext cx="11380622" cy="13716000"/>
          </a:xfrm>
          <a:prstGeom prst="rect">
            <a:avLst/>
          </a:prstGeom>
        </p:spPr>
      </p:pic>
      <p:sp>
        <p:nvSpPr>
          <p:cNvPr id="6" name="Shape 2"/>
          <p:cNvSpPr/>
          <p:nvPr/>
        </p:nvSpPr>
        <p:spPr>
          <a:xfrm>
            <a:off x="12091911" y="1701800"/>
            <a:ext cx="9907238" cy="2362200"/>
          </a:xfrm>
          <a:prstGeom prst="rect">
            <a:avLst/>
          </a:prstGeom>
          <a:noFill/>
          <a:ln/>
        </p:spPr>
      </p:sp>
      <p:pic>
        <p:nvPicPr>
          <p:cNvPr id="7" name="Image 2" descr="preencoded.png"/>
          <p:cNvPicPr>
            <a:picLocks noChangeAspect="1"/>
          </p:cNvPicPr>
          <p:nvPr/>
        </p:nvPicPr>
        <p:blipFill>
          <a:blip r:embed="rId4"/>
          <a:stretch>
            <a:fillRect/>
          </a:stretch>
        </p:blipFill>
        <p:spPr>
          <a:xfrm>
            <a:off x="12091911" y="1701800"/>
            <a:ext cx="2032254" cy="2362200"/>
          </a:xfrm>
          <a:prstGeom prst="rect">
            <a:avLst/>
          </a:prstGeom>
        </p:spPr>
      </p:pic>
      <p:sp>
        <p:nvSpPr>
          <p:cNvPr id="8" name="Shape 3"/>
          <p:cNvSpPr/>
          <p:nvPr/>
        </p:nvSpPr>
        <p:spPr>
          <a:xfrm>
            <a:off x="12396749" y="1701800"/>
            <a:ext cx="1422578" cy="2362200"/>
          </a:xfrm>
          <a:prstGeom prst="rect">
            <a:avLst/>
          </a:prstGeom>
          <a:solidFill>
            <a:srgbClr val="C6D8E2">
              <a:alpha val="100000"/>
            </a:srgbClr>
          </a:solidFill>
          <a:ln/>
        </p:spPr>
      </p:sp>
      <p:sp>
        <p:nvSpPr>
          <p:cNvPr id="9" name="Shape 4"/>
          <p:cNvSpPr/>
          <p:nvPr/>
        </p:nvSpPr>
        <p:spPr>
          <a:xfrm>
            <a:off x="12091911" y="1866900"/>
            <a:ext cx="2032254" cy="2032000"/>
          </a:xfrm>
          <a:prstGeom prst="rect">
            <a:avLst/>
          </a:prstGeom>
          <a:noFill/>
          <a:ln w="101600">
            <a:solidFill>
              <a:srgbClr val="000000"/>
            </a:solidFill>
            <a:prstDash val="solid"/>
          </a:ln>
        </p:spPr>
      </p:sp>
      <p:pic>
        <p:nvPicPr>
          <p:cNvPr id="10" name="Image 3" descr="preencoded.png"/>
          <p:cNvPicPr>
            <a:picLocks noChangeAspect="1"/>
          </p:cNvPicPr>
          <p:nvPr/>
        </p:nvPicPr>
        <p:blipFill>
          <a:blip r:embed="rId5"/>
          <a:stretch>
            <a:fillRect/>
          </a:stretch>
        </p:blipFill>
        <p:spPr>
          <a:xfrm>
            <a:off x="12472959" y="2247900"/>
            <a:ext cx="1270159" cy="1270000"/>
          </a:xfrm>
          <a:prstGeom prst="rect">
            <a:avLst/>
          </a:prstGeom>
        </p:spPr>
      </p:pic>
      <p:pic>
        <p:nvPicPr>
          <p:cNvPr id="11" name="Image 4" descr="preencoded.png"/>
          <p:cNvPicPr>
            <a:picLocks noChangeAspect="1"/>
          </p:cNvPicPr>
          <p:nvPr/>
        </p:nvPicPr>
        <p:blipFill>
          <a:blip r:embed="rId6"/>
          <a:stretch>
            <a:fillRect/>
          </a:stretch>
        </p:blipFill>
        <p:spPr>
          <a:xfrm>
            <a:off x="12594561" y="2396790"/>
            <a:ext cx="1026961" cy="972282"/>
          </a:xfrm>
          <a:prstGeom prst="rect">
            <a:avLst/>
          </a:prstGeom>
        </p:spPr>
      </p:pic>
      <p:sp>
        <p:nvSpPr>
          <p:cNvPr id="12" name="Shape 5"/>
          <p:cNvSpPr/>
          <p:nvPr/>
        </p:nvSpPr>
        <p:spPr>
          <a:xfrm>
            <a:off x="14530616" y="1917700"/>
            <a:ext cx="7468533" cy="1930400"/>
          </a:xfrm>
          <a:prstGeom prst="rect">
            <a:avLst/>
          </a:prstGeom>
          <a:noFill/>
          <a:ln/>
        </p:spPr>
      </p:sp>
      <p:sp>
        <p:nvSpPr>
          <p:cNvPr id="13" name="Text 6"/>
          <p:cNvSpPr/>
          <p:nvPr/>
        </p:nvSpPr>
        <p:spPr>
          <a:xfrm>
            <a:off x="14530616" y="1917700"/>
            <a:ext cx="7671759"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چوب طلسم شده</a:t>
            </a:r>
            <a:endParaRPr lang="en-US" sz="4800" dirty="0">
              <a:cs typeface="B Nazanin" panose="00000400000000000000" pitchFamily="2" charset="-78"/>
            </a:endParaRPr>
          </a:p>
        </p:txBody>
      </p:sp>
      <p:sp>
        <p:nvSpPr>
          <p:cNvPr id="14" name="Text 7"/>
          <p:cNvSpPr/>
          <p:nvPr/>
        </p:nvSpPr>
        <p:spPr>
          <a:xfrm>
            <a:off x="14530616" y="2857500"/>
            <a:ext cx="7604017"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چوب مسحور ما از جنگل های عرفانی قلمرو به دست می آید</a:t>
            </a:r>
            <a:endParaRPr lang="en-US" sz="3200" dirty="0">
              <a:cs typeface="B Nazanin" panose="00000400000000000000" pitchFamily="2" charset="-78"/>
            </a:endParaRPr>
          </a:p>
        </p:txBody>
      </p:sp>
      <p:sp>
        <p:nvSpPr>
          <p:cNvPr id="15" name="Shape 8"/>
          <p:cNvSpPr/>
          <p:nvPr/>
        </p:nvSpPr>
        <p:spPr>
          <a:xfrm>
            <a:off x="12091911" y="5270500"/>
            <a:ext cx="9907238" cy="2362200"/>
          </a:xfrm>
          <a:prstGeom prst="rect">
            <a:avLst/>
          </a:prstGeom>
          <a:noFill/>
          <a:ln/>
        </p:spPr>
      </p:sp>
      <p:pic>
        <p:nvPicPr>
          <p:cNvPr id="16" name="Image 5" descr="preencoded.png"/>
          <p:cNvPicPr>
            <a:picLocks noChangeAspect="1"/>
          </p:cNvPicPr>
          <p:nvPr/>
        </p:nvPicPr>
        <p:blipFill>
          <a:blip r:embed="rId4"/>
          <a:stretch>
            <a:fillRect/>
          </a:stretch>
        </p:blipFill>
        <p:spPr>
          <a:xfrm>
            <a:off x="12091911" y="5270500"/>
            <a:ext cx="2032254" cy="2362200"/>
          </a:xfrm>
          <a:prstGeom prst="rect">
            <a:avLst/>
          </a:prstGeom>
        </p:spPr>
      </p:pic>
      <p:sp>
        <p:nvSpPr>
          <p:cNvPr id="17" name="Shape 9"/>
          <p:cNvSpPr/>
          <p:nvPr/>
        </p:nvSpPr>
        <p:spPr>
          <a:xfrm>
            <a:off x="12396749" y="5270500"/>
            <a:ext cx="1422578" cy="2362200"/>
          </a:xfrm>
          <a:prstGeom prst="rect">
            <a:avLst/>
          </a:prstGeom>
          <a:solidFill>
            <a:srgbClr val="C6D8E2">
              <a:alpha val="100000"/>
            </a:srgbClr>
          </a:solidFill>
          <a:ln/>
        </p:spPr>
      </p:sp>
      <p:sp>
        <p:nvSpPr>
          <p:cNvPr id="18" name="Shape 10"/>
          <p:cNvSpPr/>
          <p:nvPr/>
        </p:nvSpPr>
        <p:spPr>
          <a:xfrm>
            <a:off x="12091911" y="5435600"/>
            <a:ext cx="2032254" cy="2032000"/>
          </a:xfrm>
          <a:prstGeom prst="rect">
            <a:avLst/>
          </a:prstGeom>
          <a:noFill/>
          <a:ln w="101600">
            <a:solidFill>
              <a:srgbClr val="000000"/>
            </a:solidFill>
            <a:prstDash val="solid"/>
          </a:ln>
        </p:spPr>
      </p:sp>
      <p:pic>
        <p:nvPicPr>
          <p:cNvPr id="19" name="Image 6" descr="preencoded.png"/>
          <p:cNvPicPr>
            <a:picLocks noChangeAspect="1"/>
          </p:cNvPicPr>
          <p:nvPr/>
        </p:nvPicPr>
        <p:blipFill>
          <a:blip r:embed="rId5"/>
          <a:stretch>
            <a:fillRect/>
          </a:stretch>
        </p:blipFill>
        <p:spPr>
          <a:xfrm>
            <a:off x="12472959" y="5816600"/>
            <a:ext cx="1270159" cy="1270000"/>
          </a:xfrm>
          <a:prstGeom prst="rect">
            <a:avLst/>
          </a:prstGeom>
        </p:spPr>
      </p:pic>
      <p:pic>
        <p:nvPicPr>
          <p:cNvPr id="20" name="Image 7" descr="preencoded.png"/>
          <p:cNvPicPr>
            <a:picLocks noChangeAspect="1"/>
          </p:cNvPicPr>
          <p:nvPr/>
        </p:nvPicPr>
        <p:blipFill>
          <a:blip r:embed="rId7"/>
          <a:stretch>
            <a:fillRect/>
          </a:stretch>
        </p:blipFill>
        <p:spPr>
          <a:xfrm>
            <a:off x="12631729" y="6015038"/>
            <a:ext cx="952619" cy="873125"/>
          </a:xfrm>
          <a:prstGeom prst="rect">
            <a:avLst/>
          </a:prstGeom>
        </p:spPr>
      </p:pic>
      <p:sp>
        <p:nvSpPr>
          <p:cNvPr id="21" name="Shape 11"/>
          <p:cNvSpPr/>
          <p:nvPr/>
        </p:nvSpPr>
        <p:spPr>
          <a:xfrm>
            <a:off x="14530616" y="5486400"/>
            <a:ext cx="7468533" cy="1930400"/>
          </a:xfrm>
          <a:prstGeom prst="rect">
            <a:avLst/>
          </a:prstGeom>
          <a:noFill/>
          <a:ln/>
        </p:spPr>
      </p:sp>
      <p:sp>
        <p:nvSpPr>
          <p:cNvPr id="22" name="Text 12"/>
          <p:cNvSpPr/>
          <p:nvPr/>
        </p:nvSpPr>
        <p:spPr>
          <a:xfrm>
            <a:off x="14530616" y="5486400"/>
            <a:ext cx="7671759"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بلوط پری</a:t>
            </a:r>
            <a:endParaRPr lang="en-US" sz="4800" dirty="0">
              <a:cs typeface="B Nazanin" panose="00000400000000000000" pitchFamily="2" charset="-78"/>
            </a:endParaRPr>
          </a:p>
        </p:txBody>
      </p:sp>
      <p:sp>
        <p:nvSpPr>
          <p:cNvPr id="23" name="Text 13"/>
          <p:cNvSpPr/>
          <p:nvPr/>
        </p:nvSpPr>
        <p:spPr>
          <a:xfrm>
            <a:off x="14530616" y="6426200"/>
            <a:ext cx="7604017" cy="1126067"/>
          </a:xfrm>
          <a:prstGeom prst="rect">
            <a:avLst/>
          </a:prstGeom>
          <a:noFill/>
          <a:ln/>
        </p:spPr>
        <p:txBody>
          <a:bodyPr wrap="square" lIns="0" tIns="0" rIns="0" bIns="0" rtlCol="0" anchor="t"/>
          <a:lstStyle/>
          <a:p>
            <a:pPr algn="r" rtl="1">
              <a:spcAft>
                <a:spcPts val="4000"/>
              </a:spcAft>
            </a:pPr>
            <a:r>
              <a:rPr lang="en-US" sz="3200" dirty="0">
                <a:solidFill>
                  <a:srgbClr val="4D4D4D">
                    <a:alpha val="100000"/>
                  </a:srgbClr>
                </a:solidFill>
                <a:latin typeface="Inter Regular" pitchFamily="34" charset="0"/>
                <a:ea typeface="Inter Regular" pitchFamily="34" charset="-122"/>
                <a:cs typeface="B Nazanin" panose="00000400000000000000" pitchFamily="2" charset="-78"/>
              </a:rPr>
              <a:t>Faerie Oak </a:t>
            </a: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یک نوع کمیاب و مورد علاقه از چوب مسحور است که منحصر به فرد است</a:t>
            </a:r>
            <a:endParaRPr lang="en-US" sz="3200" dirty="0">
              <a:cs typeface="B Nazanin" panose="00000400000000000000" pitchFamily="2" charset="-78"/>
            </a:endParaRPr>
          </a:p>
        </p:txBody>
      </p:sp>
      <p:sp>
        <p:nvSpPr>
          <p:cNvPr id="24" name="Shape 14"/>
          <p:cNvSpPr/>
          <p:nvPr/>
        </p:nvSpPr>
        <p:spPr>
          <a:xfrm>
            <a:off x="12091911" y="9067800"/>
            <a:ext cx="9907238" cy="2362200"/>
          </a:xfrm>
          <a:prstGeom prst="rect">
            <a:avLst/>
          </a:prstGeom>
          <a:noFill/>
          <a:ln/>
        </p:spPr>
      </p:sp>
      <p:pic>
        <p:nvPicPr>
          <p:cNvPr id="25" name="Image 8" descr="preencoded.png"/>
          <p:cNvPicPr>
            <a:picLocks noChangeAspect="1"/>
          </p:cNvPicPr>
          <p:nvPr/>
        </p:nvPicPr>
        <p:blipFill>
          <a:blip r:embed="rId4"/>
          <a:stretch>
            <a:fillRect/>
          </a:stretch>
        </p:blipFill>
        <p:spPr>
          <a:xfrm>
            <a:off x="12091911" y="9067800"/>
            <a:ext cx="2032254" cy="2362200"/>
          </a:xfrm>
          <a:prstGeom prst="rect">
            <a:avLst/>
          </a:prstGeom>
        </p:spPr>
      </p:pic>
      <p:sp>
        <p:nvSpPr>
          <p:cNvPr id="26" name="Shape 15"/>
          <p:cNvSpPr/>
          <p:nvPr/>
        </p:nvSpPr>
        <p:spPr>
          <a:xfrm>
            <a:off x="12396749" y="9067800"/>
            <a:ext cx="1422578" cy="2362200"/>
          </a:xfrm>
          <a:prstGeom prst="rect">
            <a:avLst/>
          </a:prstGeom>
          <a:solidFill>
            <a:srgbClr val="C6D8E2">
              <a:alpha val="100000"/>
            </a:srgbClr>
          </a:solidFill>
          <a:ln/>
        </p:spPr>
      </p:sp>
      <p:sp>
        <p:nvSpPr>
          <p:cNvPr id="27" name="Shape 16"/>
          <p:cNvSpPr/>
          <p:nvPr/>
        </p:nvSpPr>
        <p:spPr>
          <a:xfrm>
            <a:off x="12091911" y="9232900"/>
            <a:ext cx="2032254" cy="2032000"/>
          </a:xfrm>
          <a:prstGeom prst="rect">
            <a:avLst/>
          </a:prstGeom>
          <a:noFill/>
          <a:ln w="101600">
            <a:solidFill>
              <a:srgbClr val="000000"/>
            </a:solidFill>
            <a:prstDash val="solid"/>
          </a:ln>
        </p:spPr>
      </p:sp>
      <p:pic>
        <p:nvPicPr>
          <p:cNvPr id="28" name="Image 9" descr="preencoded.png"/>
          <p:cNvPicPr>
            <a:picLocks noChangeAspect="1"/>
          </p:cNvPicPr>
          <p:nvPr/>
        </p:nvPicPr>
        <p:blipFill>
          <a:blip r:embed="rId5"/>
          <a:stretch>
            <a:fillRect/>
          </a:stretch>
        </p:blipFill>
        <p:spPr>
          <a:xfrm>
            <a:off x="12472959" y="9613900"/>
            <a:ext cx="1270159" cy="1270000"/>
          </a:xfrm>
          <a:prstGeom prst="rect">
            <a:avLst/>
          </a:prstGeom>
        </p:spPr>
      </p:pic>
      <p:pic>
        <p:nvPicPr>
          <p:cNvPr id="29" name="Image 10" descr="preencoded.png"/>
          <p:cNvPicPr>
            <a:picLocks noChangeAspect="1"/>
          </p:cNvPicPr>
          <p:nvPr/>
        </p:nvPicPr>
        <p:blipFill>
          <a:blip r:embed="rId8"/>
          <a:stretch>
            <a:fillRect/>
          </a:stretch>
        </p:blipFill>
        <p:spPr>
          <a:xfrm>
            <a:off x="12691267" y="9703197"/>
            <a:ext cx="833542" cy="1091406"/>
          </a:xfrm>
          <a:prstGeom prst="rect">
            <a:avLst/>
          </a:prstGeom>
        </p:spPr>
      </p:pic>
      <p:sp>
        <p:nvSpPr>
          <p:cNvPr id="30" name="Shape 17"/>
          <p:cNvSpPr/>
          <p:nvPr/>
        </p:nvSpPr>
        <p:spPr>
          <a:xfrm>
            <a:off x="14530616" y="9283700"/>
            <a:ext cx="7468533" cy="1930400"/>
          </a:xfrm>
          <a:prstGeom prst="rect">
            <a:avLst/>
          </a:prstGeom>
          <a:noFill/>
          <a:ln/>
        </p:spPr>
      </p:sp>
      <p:sp>
        <p:nvSpPr>
          <p:cNvPr id="31" name="Text 18"/>
          <p:cNvSpPr/>
          <p:nvPr/>
        </p:nvSpPr>
        <p:spPr>
          <a:xfrm>
            <a:off x="14530616" y="9283700"/>
            <a:ext cx="7671759" cy="939800"/>
          </a:xfrm>
          <a:prstGeom prst="rect">
            <a:avLst/>
          </a:prstGeom>
          <a:noFill/>
          <a:ln/>
        </p:spPr>
        <p:txBody>
          <a:bodyPr wrap="square" lIns="0" tIns="0" rIns="0" bIns="0" rtlCol="0" anchor="t"/>
          <a:lstStyle/>
          <a:p>
            <a:pPr algn="r" rtl="1"/>
            <a:r>
              <a:rPr lang="fa-IR" sz="4800" dirty="0">
                <a:solidFill>
                  <a:srgbClr val="000000">
                    <a:alpha val="100000"/>
                  </a:srgbClr>
                </a:solidFill>
                <a:latin typeface="Bebas Neue Regular" pitchFamily="34" charset="0"/>
                <a:ea typeface="Bebas Neue Regular" pitchFamily="34" charset="-122"/>
                <a:cs typeface="B Nazanin" panose="00000400000000000000" pitchFamily="2" charset="-78"/>
              </a:rPr>
              <a:t>خاکستر محرمانه</a:t>
            </a:r>
            <a:endParaRPr lang="en-US" sz="4800" dirty="0">
              <a:cs typeface="B Nazanin" panose="00000400000000000000" pitchFamily="2" charset="-78"/>
            </a:endParaRPr>
          </a:p>
        </p:txBody>
      </p:sp>
      <p:sp>
        <p:nvSpPr>
          <p:cNvPr id="32" name="Text 19"/>
          <p:cNvSpPr/>
          <p:nvPr/>
        </p:nvSpPr>
        <p:spPr>
          <a:xfrm>
            <a:off x="14530616" y="10223500"/>
            <a:ext cx="7604017" cy="1126067"/>
          </a:xfrm>
          <a:prstGeom prst="rect">
            <a:avLst/>
          </a:prstGeom>
          <a:noFill/>
          <a:ln/>
        </p:spPr>
        <p:txBody>
          <a:bodyPr wrap="square" lIns="0" tIns="0" rIns="0" bIns="0" rtlCol="0" anchor="t"/>
          <a:lstStyle/>
          <a:p>
            <a:pPr algn="r" rtl="1">
              <a:spcAft>
                <a:spcPts val="4000"/>
              </a:spcAft>
            </a:pPr>
            <a:r>
              <a:rPr lang="fa-IR" sz="3200" dirty="0">
                <a:solidFill>
                  <a:srgbClr val="4D4D4D">
                    <a:alpha val="100000"/>
                  </a:srgbClr>
                </a:solidFill>
                <a:latin typeface="Inter Regular" pitchFamily="34" charset="0"/>
                <a:ea typeface="Inter Regular" pitchFamily="34" charset="-122"/>
                <a:cs typeface="B Nazanin" panose="00000400000000000000" pitchFamily="2" charset="-78"/>
              </a:rPr>
              <a:t>خاکستر محرمانه نوعی چوب طلسم شده است که آغشته شده است</a:t>
            </a:r>
            <a:endParaRPr lang="en-US" sz="32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612676" cy="6997700"/>
          </a:xfrm>
          <a:prstGeom prst="rect">
            <a:avLst/>
          </a:prstGeom>
          <a:solidFill>
            <a:srgbClr val="C6D8E2">
              <a:alpha val="100000"/>
            </a:srgbClr>
          </a:solidFill>
          <a:ln/>
        </p:spPr>
      </p:sp>
      <p:sp>
        <p:nvSpPr>
          <p:cNvPr id="3" name="Shape 1"/>
          <p:cNvSpPr/>
          <p:nvPr/>
        </p:nvSpPr>
        <p:spPr>
          <a:xfrm rot="10800000">
            <a:off x="1943343" y="6184900"/>
            <a:ext cx="9068933" cy="2844800"/>
          </a:xfrm>
          <a:prstGeom prst="rect">
            <a:avLst/>
          </a:prstGeom>
          <a:noFill/>
          <a:ln w="101600">
            <a:solidFill>
              <a:srgbClr val="000000"/>
            </a:solidFill>
            <a:prstDash val="solid"/>
          </a:ln>
        </p:spPr>
      </p:sp>
      <p:pic>
        <p:nvPicPr>
          <p:cNvPr id="4" name="Image 0" descr="preencoded.png"/>
          <p:cNvPicPr>
            <a:picLocks noChangeAspect="1"/>
          </p:cNvPicPr>
          <p:nvPr/>
        </p:nvPicPr>
        <p:blipFill>
          <a:blip r:embed="rId3"/>
          <a:stretch>
            <a:fillRect/>
          </a:stretch>
        </p:blipFill>
        <p:spPr>
          <a:xfrm>
            <a:off x="508063" y="1879600"/>
            <a:ext cx="2972171" cy="2209800"/>
          </a:xfrm>
          <a:prstGeom prst="rect">
            <a:avLst/>
          </a:prstGeom>
        </p:spPr>
      </p:pic>
      <p:pic>
        <p:nvPicPr>
          <p:cNvPr id="5" name="Image 1" descr="preencoded.png"/>
          <p:cNvPicPr>
            <a:picLocks noChangeAspect="1"/>
          </p:cNvPicPr>
          <p:nvPr/>
        </p:nvPicPr>
        <p:blipFill>
          <a:blip r:embed="rId4"/>
          <a:stretch>
            <a:fillRect/>
          </a:stretch>
        </p:blipFill>
        <p:spPr>
          <a:xfrm>
            <a:off x="12612676" y="0"/>
            <a:ext cx="11774372" cy="13716000"/>
          </a:xfrm>
          <a:prstGeom prst="rect">
            <a:avLst/>
          </a:prstGeom>
        </p:spPr>
      </p:pic>
      <p:sp>
        <p:nvSpPr>
          <p:cNvPr id="6" name="Text 2"/>
          <p:cNvSpPr/>
          <p:nvPr/>
        </p:nvSpPr>
        <p:spPr>
          <a:xfrm>
            <a:off x="1943342" y="7234766"/>
            <a:ext cx="8387283" cy="1557867"/>
          </a:xfrm>
          <a:prstGeom prst="rect">
            <a:avLst/>
          </a:prstGeom>
          <a:noFill/>
          <a:ln/>
        </p:spPr>
        <p:txBody>
          <a:bodyPr wrap="square" lIns="0" tIns="0" rIns="0" bIns="0" rtlCol="0" anchor="t"/>
          <a:lstStyle/>
          <a:p>
            <a:pPr algn="r" rtl="1"/>
            <a:r>
              <a:rPr lang="fa-IR" sz="7200" dirty="0">
                <a:solidFill>
                  <a:srgbClr val="000000">
                    <a:alpha val="100000"/>
                  </a:srgbClr>
                </a:solidFill>
                <a:latin typeface="Bebas Neue Regular" pitchFamily="34" charset="0"/>
                <a:ea typeface="Bebas Neue Regular" pitchFamily="34" charset="-122"/>
                <a:cs typeface="B Nazanin" panose="00000400000000000000" pitchFamily="2" charset="-78"/>
              </a:rPr>
              <a:t>قالب پاورپوینت چرخ دنده</a:t>
            </a:r>
            <a:endParaRPr lang="en-US" sz="7200" dirty="0">
              <a:cs typeface="B Nazanin" panose="00000400000000000000" pitchFamily="2" charset="-78"/>
            </a:endParaRPr>
          </a:p>
        </p:txBody>
      </p:sp>
      <p:sp>
        <p:nvSpPr>
          <p:cNvPr id="8" name="Text 3"/>
          <p:cNvSpPr/>
          <p:nvPr/>
        </p:nvSpPr>
        <p:spPr>
          <a:xfrm>
            <a:off x="1130441" y="2768600"/>
            <a:ext cx="9678610" cy="1676400"/>
          </a:xfrm>
          <a:prstGeom prst="rect">
            <a:avLst/>
          </a:prstGeom>
          <a:noFill/>
          <a:ln/>
        </p:spPr>
        <p:txBody>
          <a:bodyPr wrap="square" lIns="0" tIns="0" rIns="0" bIns="0" rtlCol="0" anchor="t"/>
          <a:lstStyle/>
          <a:p>
            <a:pPr algn="r" rtl="1"/>
            <a:r>
              <a:rPr lang="fa-IR" sz="4800" kern="0" spc="192" dirty="0">
                <a:solidFill>
                  <a:srgbClr val="000000">
                    <a:alpha val="100000"/>
                  </a:srgbClr>
                </a:solidFill>
                <a:latin typeface="Inter Regular" pitchFamily="34" charset="0"/>
                <a:ea typeface="Inter Regular" pitchFamily="34" charset="-122"/>
                <a:cs typeface="B Nazanin" panose="00000400000000000000" pitchFamily="2" charset="-78"/>
              </a:rPr>
              <a:t>علم مواد پایه و اساس تمام مهندسی است.</a:t>
            </a:r>
            <a:endParaRPr lang="en-US" sz="4800"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2171971" y="7188200"/>
            <a:ext cx="11837880" cy="6527800"/>
          </a:xfrm>
          <a:prstGeom prst="rect">
            <a:avLst/>
          </a:prstGeom>
          <a:solidFill>
            <a:srgbClr val="C6D8E2">
              <a:alpha val="100000"/>
            </a:srgbClr>
          </a:solidFill>
          <a:ln/>
        </p:spPr>
      </p:sp>
      <p:sp>
        <p:nvSpPr>
          <p:cNvPr id="3" name="Shape 1"/>
          <p:cNvSpPr/>
          <p:nvPr/>
        </p:nvSpPr>
        <p:spPr>
          <a:xfrm>
            <a:off x="3035679" y="330200"/>
            <a:ext cx="4077210" cy="5486400"/>
          </a:xfrm>
          <a:prstGeom prst="rect">
            <a:avLst/>
          </a:prstGeom>
          <a:solidFill>
            <a:srgbClr val="C6D8E2">
              <a:alpha val="100000"/>
            </a:srgbClr>
          </a:solidFill>
          <a:ln/>
        </p:spPr>
      </p:sp>
      <p:pic>
        <p:nvPicPr>
          <p:cNvPr id="4" name="Image 0" descr="preencoded.png"/>
          <p:cNvPicPr>
            <a:picLocks noChangeAspect="1"/>
          </p:cNvPicPr>
          <p:nvPr/>
        </p:nvPicPr>
        <p:blipFill>
          <a:blip r:embed="rId3"/>
          <a:stretch>
            <a:fillRect/>
          </a:stretch>
        </p:blipFill>
        <p:spPr>
          <a:xfrm>
            <a:off x="14009851" y="0"/>
            <a:ext cx="10377197" cy="13716000"/>
          </a:xfrm>
          <a:prstGeom prst="rect">
            <a:avLst/>
          </a:prstGeom>
        </p:spPr>
      </p:pic>
      <p:sp>
        <p:nvSpPr>
          <p:cNvPr id="5" name="Text 2"/>
          <p:cNvSpPr/>
          <p:nvPr/>
        </p:nvSpPr>
        <p:spPr>
          <a:xfrm>
            <a:off x="3200800" y="8458200"/>
            <a:ext cx="10262883" cy="3962400"/>
          </a:xfrm>
          <a:prstGeom prst="rect">
            <a:avLst/>
          </a:prstGeom>
          <a:noFill/>
          <a:ln/>
        </p:spPr>
        <p:txBody>
          <a:bodyPr wrap="square" lIns="0" tIns="0" rIns="0" bIns="0" rtlCol="0" anchor="t"/>
          <a:lstStyle/>
          <a:p>
            <a:pPr algn="r" rtl="1">
              <a:lnSpc>
                <a:spcPct val="150000"/>
              </a:lnSpc>
            </a:pPr>
            <a:r>
              <a:rPr lang="fa-IR" sz="4800" kern="0" spc="192" dirty="0">
                <a:solidFill>
                  <a:srgbClr val="000000">
                    <a:alpha val="100000"/>
                  </a:srgbClr>
                </a:solidFill>
                <a:latin typeface="Inter Regular" pitchFamily="34" charset="0"/>
                <a:ea typeface="Inter Regular" pitchFamily="34" charset="-122"/>
                <a:cs typeface="B Nazanin" panose="00000400000000000000" pitchFamily="2" charset="-78"/>
              </a:rPr>
              <a:t>تکنیک های پردازش مواد شامل ریخته گری، آهنگری، ماشینکاری و چاپ سه بعدی است که هر کدام مزایا و محدودیت های منحصر به فردی دارند.</a:t>
            </a:r>
            <a:endParaRPr lang="en-US" sz="4800" dirty="0">
              <a:cs typeface="B Nazanin" panose="00000400000000000000" pitchFamily="2" charset="-78"/>
            </a:endParaRPr>
          </a:p>
        </p:txBody>
      </p:sp>
      <p:sp>
        <p:nvSpPr>
          <p:cNvPr id="6" name="Text 3"/>
          <p:cNvSpPr/>
          <p:nvPr/>
        </p:nvSpPr>
        <p:spPr>
          <a:xfrm>
            <a:off x="2603825" y="1498600"/>
            <a:ext cx="8162887" cy="4453467"/>
          </a:xfrm>
          <a:prstGeom prst="rect">
            <a:avLst/>
          </a:prstGeom>
          <a:noFill/>
          <a:ln/>
        </p:spPr>
        <p:txBody>
          <a:bodyPr wrap="square" lIns="0" tIns="0" rIns="0" bIns="0" rtlCol="0" anchor="t"/>
          <a:lstStyle/>
          <a:p>
            <a:pPr algn="r" rtl="1"/>
            <a:r>
              <a:rPr lang="fa-IR" sz="10700" dirty="0">
                <a:solidFill>
                  <a:srgbClr val="000000">
                    <a:alpha val="100000"/>
                  </a:srgbClr>
                </a:solidFill>
                <a:latin typeface="Bebas Neue Regular" pitchFamily="34" charset="0"/>
                <a:ea typeface="Bebas Neue Regular" pitchFamily="34" charset="-122"/>
                <a:cs typeface="B Nazanin" panose="00000400000000000000" pitchFamily="2" charset="-78"/>
              </a:rPr>
              <a:t>پردازش مواد</a:t>
            </a:r>
            <a:endParaRPr lang="en-US" sz="10700" dirty="0">
              <a:cs typeface="B Nazanin" panose="00000400000000000000" pitchFamily="2" charset="-78"/>
            </a:endParaRPr>
          </a:p>
        </p:txBody>
      </p:sp>
      <p:sp>
        <p:nvSpPr>
          <p:cNvPr id="7" name="Shape 4"/>
          <p:cNvSpPr/>
          <p:nvPr/>
        </p:nvSpPr>
        <p:spPr>
          <a:xfrm>
            <a:off x="0" y="9017000"/>
            <a:ext cx="1016127" cy="3200400"/>
          </a:xfrm>
          <a:prstGeom prst="rect">
            <a:avLst/>
          </a:prstGeom>
          <a:noFill/>
          <a:ln/>
        </p:spPr>
      </p:sp>
      <p:sp>
        <p:nvSpPr>
          <p:cNvPr id="9" name="Shape 5"/>
          <p:cNvSpPr/>
          <p:nvPr/>
        </p:nvSpPr>
        <p:spPr>
          <a:xfrm rot="10800000">
            <a:off x="4530232" y="1295400"/>
            <a:ext cx="6782648" cy="2616200"/>
          </a:xfrm>
          <a:prstGeom prst="rect">
            <a:avLst/>
          </a:prstGeom>
          <a:noFill/>
          <a:ln w="101600">
            <a:solidFill>
              <a:srgbClr val="000000"/>
            </a:solidFill>
            <a:prstDash val="soli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1245</Words>
  <Application>Microsoft Office PowerPoint</Application>
  <PresentationFormat>Custom</PresentationFormat>
  <Paragraphs>207</Paragraphs>
  <Slides>37</Slides>
  <Notes>34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Amatic SC</vt:lpstr>
      <vt:lpstr>Arial</vt:lpstr>
      <vt:lpstr>Bebas Neue Regular</vt:lpstr>
      <vt:lpstr>Calibri</vt:lpstr>
      <vt:lpstr>Calibri Light</vt:lpstr>
      <vt:lpstr>Inter Regular</vt:lpstr>
      <vt:lpstr>Lato</vt:lpstr>
      <vt:lpstr>Lato Black</vt:lpstr>
      <vt:lpstr>Open Sans Light</vt:lpstr>
      <vt:lpstr>Roboto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قالب پاورپوینت چرخ دنده</vt:lpstr>
      <vt:lpstr>قالب چرخ دنده</vt:lpstr>
      <vt:lpstr>قالب چرخ دنده</vt:lpstr>
      <vt:lpstr>قالب پاورپوینت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lastModifiedBy/>
  <cp:revision>1</cp:revision>
  <dcterms:created xsi:type="dcterms:W3CDTF">2023-12-24T21:43:05Z</dcterms:created>
  <dcterms:modified xsi:type="dcterms:W3CDTF">2023-12-26T19:31:55Z</dcterms:modified>
</cp:coreProperties>
</file>